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0B45-23F9-4F05-9D15-01B9AFC93855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CCD5DC-EBF7-4706-926F-16DFC9AB2BC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0B45-23F9-4F05-9D15-01B9AFC93855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D5DC-EBF7-4706-926F-16DFC9AB2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0B45-23F9-4F05-9D15-01B9AFC93855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D5DC-EBF7-4706-926F-16DFC9AB2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5980B45-23F9-4F05-9D15-01B9AFC93855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3CCD5DC-EBF7-4706-926F-16DFC9AB2BC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0B45-23F9-4F05-9D15-01B9AFC93855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D5DC-EBF7-4706-926F-16DFC9AB2BC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0B45-23F9-4F05-9D15-01B9AFC93855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D5DC-EBF7-4706-926F-16DFC9AB2BC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D5DC-EBF7-4706-926F-16DFC9AB2B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0B45-23F9-4F05-9D15-01B9AFC93855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0B45-23F9-4F05-9D15-01B9AFC93855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D5DC-EBF7-4706-926F-16DFC9AB2BC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0B45-23F9-4F05-9D15-01B9AFC93855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D5DC-EBF7-4706-926F-16DFC9AB2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5980B45-23F9-4F05-9D15-01B9AFC93855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3CCD5DC-EBF7-4706-926F-16DFC9AB2B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0B45-23F9-4F05-9D15-01B9AFC93855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CCD5DC-EBF7-4706-926F-16DFC9AB2B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5980B45-23F9-4F05-9D15-01B9AFC93855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3CCD5DC-EBF7-4706-926F-16DFC9AB2B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16"/>
            <a:ext cx="8229600" cy="1500198"/>
          </a:xfrm>
        </p:spPr>
        <p:txBody>
          <a:bodyPr/>
          <a:lstStyle/>
          <a:p>
            <a:pPr algn="ctr"/>
            <a:r>
              <a:rPr lang="en-IN" dirty="0"/>
              <a:t>Missing Value Estimation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each missing value object we create a </a:t>
            </a:r>
            <a:r>
              <a:rPr lang="en-IN" dirty="0" err="1"/>
              <a:t>bicluster</a:t>
            </a:r>
            <a:r>
              <a:rPr lang="en-IN" dirty="0"/>
              <a:t> to select highly correlated objects. Which is a seed pair.</a:t>
            </a:r>
          </a:p>
          <a:p>
            <a:r>
              <a:rPr lang="en-IN" dirty="0"/>
              <a:t>We drop some attributes which has lowest influence in correlation.</a:t>
            </a:r>
          </a:p>
          <a:p>
            <a:r>
              <a:rPr lang="en-IN" dirty="0"/>
              <a:t>Add other non selected objects which are correlated with the seed pair.</a:t>
            </a:r>
          </a:p>
          <a:p>
            <a:r>
              <a:rPr lang="en-IN" dirty="0"/>
              <a:t>All missing values of object are imputed using a weighted mean function.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Framework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B2DDEF-4B4C-48DC-AE18-DBDF4F29F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3" y="1389540"/>
            <a:ext cx="8964488" cy="53717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7EABB2D-317B-49E3-B0FF-13271676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LLS imputation</a:t>
            </a:r>
          </a:p>
        </p:txBody>
      </p:sp>
    </p:spTree>
    <p:extLst>
      <p:ext uri="{BB962C8B-B14F-4D97-AF65-F5344CB8AC3E}">
        <p14:creationId xmlns:p14="http://schemas.microsoft.com/office/powerpoint/2010/main" val="68698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B508D7-6344-4CC2-BA69-95E224BD3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llsImpute</a:t>
            </a:r>
            <a:r>
              <a:rPr lang="en-US" dirty="0"/>
              <a:t>() is a function of package called as </a:t>
            </a:r>
            <a:r>
              <a:rPr lang="en-US" dirty="0" err="1"/>
              <a:t>pcaMethods</a:t>
            </a:r>
            <a:r>
              <a:rPr lang="en-US" dirty="0"/>
              <a:t>, which contains a whole lot of imputation functions apart from </a:t>
            </a:r>
            <a:r>
              <a:rPr lang="en-US" dirty="0" err="1"/>
              <a:t>llsImpute</a:t>
            </a:r>
            <a:r>
              <a:rPr lang="en-US" dirty="0"/>
              <a:t>()</a:t>
            </a:r>
          </a:p>
          <a:p>
            <a:r>
              <a:rPr lang="en-US" dirty="0"/>
              <a:t>Before using the </a:t>
            </a:r>
            <a:r>
              <a:rPr lang="en-US" dirty="0" err="1"/>
              <a:t>llsImpute</a:t>
            </a:r>
            <a:r>
              <a:rPr lang="en-US" dirty="0"/>
              <a:t>() , we need to make sure that the dataset that we are providing is of type matrix, which now is a simple </a:t>
            </a:r>
            <a:r>
              <a:rPr lang="en-US" dirty="0" err="1"/>
              <a:t>dataframe</a:t>
            </a:r>
            <a:r>
              <a:rPr lang="en-US" dirty="0"/>
              <a:t>. In order to convert it to matrix, use dataset=</a:t>
            </a:r>
            <a:r>
              <a:rPr lang="en-US" dirty="0" err="1"/>
              <a:t>data.matrix</a:t>
            </a:r>
            <a:r>
              <a:rPr lang="en-US" dirty="0"/>
              <a:t>(dataset).</a:t>
            </a:r>
          </a:p>
          <a:p>
            <a:r>
              <a:rPr lang="en-US" dirty="0"/>
              <a:t>With that we are good to use dataset in our </a:t>
            </a:r>
            <a:r>
              <a:rPr lang="en-US" dirty="0" err="1"/>
              <a:t>llsImpute</a:t>
            </a:r>
            <a:r>
              <a:rPr lang="en-US" dirty="0"/>
              <a:t>(), and now follow the documentation for the usage of several parameters in the function.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597160-A7B4-4480-AE5C-AE488089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LLS imputation</a:t>
            </a:r>
          </a:p>
        </p:txBody>
      </p:sp>
    </p:spTree>
    <p:extLst>
      <p:ext uri="{BB962C8B-B14F-4D97-AF65-F5344CB8AC3E}">
        <p14:creationId xmlns:p14="http://schemas.microsoft.com/office/powerpoint/2010/main" val="2729358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624C41-2DA6-463C-8E5C-326BC1CCD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875" y="1524000"/>
            <a:ext cx="8096250" cy="4572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60158A-5C58-4BB4-88D6-5C6441ED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kNN</a:t>
            </a:r>
            <a:r>
              <a:rPr lang="en-US" dirty="0"/>
              <a:t> imputation	</a:t>
            </a:r>
          </a:p>
        </p:txBody>
      </p:sp>
    </p:spTree>
    <p:extLst>
      <p:ext uri="{BB962C8B-B14F-4D97-AF65-F5344CB8AC3E}">
        <p14:creationId xmlns:p14="http://schemas.microsoft.com/office/powerpoint/2010/main" val="24209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90EBC5-D8DB-4EAC-84CD-AEBC734E2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kNN</a:t>
            </a:r>
            <a:r>
              <a:rPr lang="en-US" dirty="0"/>
              <a:t>() is an imputation function that comes with VIM package.</a:t>
            </a:r>
          </a:p>
          <a:p>
            <a:r>
              <a:rPr lang="en-US" dirty="0"/>
              <a:t>Now note that although we follow the documentation for further instructions and usage of the parameters, there is one important parameter called k, which refers to the no. of nearest </a:t>
            </a:r>
            <a:r>
              <a:rPr lang="en-US" dirty="0" err="1"/>
              <a:t>neighbours</a:t>
            </a:r>
            <a:r>
              <a:rPr lang="en-US" dirty="0"/>
              <a:t> used, which we need to check for the optimal one, which in this case happens to be 5.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D5479D-E7B6-4FA1-887D-25CA8BCB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kNN</a:t>
            </a:r>
            <a:r>
              <a:rPr lang="en-US" dirty="0"/>
              <a:t> imputation</a:t>
            </a:r>
          </a:p>
        </p:txBody>
      </p:sp>
    </p:spTree>
    <p:extLst>
      <p:ext uri="{BB962C8B-B14F-4D97-AF65-F5344CB8AC3E}">
        <p14:creationId xmlns:p14="http://schemas.microsoft.com/office/powerpoint/2010/main" val="113699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2918"/>
            <a:ext cx="7924800" cy="1500198"/>
          </a:xfrm>
        </p:spPr>
        <p:txBody>
          <a:bodyPr/>
          <a:lstStyle/>
          <a:p>
            <a:r>
              <a:rPr lang="en-IN" sz="3600" dirty="0"/>
              <a:t>Methods of Estimating Missing Values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538" y="2714620"/>
            <a:ext cx="7281858" cy="235745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LLSImpute</a:t>
            </a:r>
          </a:p>
          <a:p>
            <a:endParaRPr lang="en-IN" sz="2800" dirty="0"/>
          </a:p>
          <a:p>
            <a:pPr>
              <a:buFont typeface="Wingdings" pitchFamily="2" charset="2"/>
              <a:buChar char="Ø"/>
            </a:pPr>
            <a:r>
              <a:rPr lang="en-IN" sz="28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KNNImpute</a:t>
            </a:r>
            <a:endParaRPr lang="en-IN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endParaRPr lang="en-IN" sz="2800" dirty="0"/>
          </a:p>
          <a:p>
            <a:pPr>
              <a:buFont typeface="Wingdings" pitchFamily="2" charset="2"/>
              <a:buChar char="Ø"/>
            </a:pPr>
            <a:r>
              <a:rPr lang="en-I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NCBI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Local Least Square Impute</a:t>
            </a:r>
          </a:p>
          <a:p>
            <a:r>
              <a:rPr lang="en-IN" dirty="0"/>
              <a:t>First K values are selected by different correlation coefficients(</a:t>
            </a:r>
            <a:r>
              <a:rPr lang="en-IN" dirty="0" err="1"/>
              <a:t>pearson</a:t>
            </a:r>
            <a:r>
              <a:rPr lang="en-IN" dirty="0"/>
              <a:t> | Kendall | </a:t>
            </a:r>
            <a:r>
              <a:rPr lang="en-IN" dirty="0" err="1"/>
              <a:t>Spearsman</a:t>
            </a:r>
            <a:r>
              <a:rPr lang="en-IN" dirty="0"/>
              <a:t>)</a:t>
            </a:r>
          </a:p>
          <a:p>
            <a:r>
              <a:rPr lang="en-IN" dirty="0"/>
              <a:t>Missing values are imputed using linear combination of K selected values</a:t>
            </a:r>
          </a:p>
          <a:p>
            <a:r>
              <a:rPr lang="en-IN" dirty="0"/>
              <a:t>LLS regression are used here to find the optimal values.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LLSImpute</a:t>
            </a:r>
            <a:r>
              <a:rPr lang="en-IN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7683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>
                <a:solidFill>
                  <a:srgbClr val="92D050"/>
                </a:solidFill>
              </a:rPr>
              <a:t>llsImpute</a:t>
            </a:r>
            <a:r>
              <a:rPr lang="en-US" dirty="0"/>
              <a:t>(Matrix, k = 10, center = FALSE, </a:t>
            </a:r>
            <a:r>
              <a:rPr lang="en-US" dirty="0" err="1"/>
              <a:t>completeObs</a:t>
            </a:r>
            <a:r>
              <a:rPr lang="en-US" dirty="0"/>
              <a:t> = TRUE, correlation = "</a:t>
            </a:r>
            <a:r>
              <a:rPr lang="en-US" dirty="0" err="1"/>
              <a:t>pearson</a:t>
            </a:r>
            <a:r>
              <a:rPr lang="en-US" dirty="0"/>
              <a:t>", </a:t>
            </a:r>
            <a:r>
              <a:rPr lang="en-US" dirty="0" err="1"/>
              <a:t>allVariables</a:t>
            </a:r>
            <a:r>
              <a:rPr lang="en-US" dirty="0"/>
              <a:t> = FALSE, </a:t>
            </a:r>
            <a:r>
              <a:rPr lang="en-US" dirty="0" err="1"/>
              <a:t>maxSteps</a:t>
            </a:r>
            <a:r>
              <a:rPr lang="en-US" dirty="0"/>
              <a:t> = 100, </a:t>
            </a:r>
            <a:r>
              <a:rPr lang="en-US" dirty="0" err="1"/>
              <a:t>xval</a:t>
            </a:r>
            <a:r>
              <a:rPr lang="en-US" dirty="0"/>
              <a:t> = NULL, verbose = FALSE, </a:t>
            </a:r>
            <a:r>
              <a:rPr lang="en-US" b="1" dirty="0"/>
              <a:t>...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Arguments: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Matrix</a:t>
            </a:r>
            <a:r>
              <a:rPr lang="en-US" dirty="0"/>
              <a:t>: Data containing the variables (genes) in columns and observations (samples) in rows.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</a:t>
            </a:r>
            <a:r>
              <a:rPr lang="en-US" b="1" dirty="0"/>
              <a:t>: </a:t>
            </a:r>
            <a:r>
              <a:rPr lang="en-US" dirty="0"/>
              <a:t>Cluster size, number of similar genes used for regression.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Center: </a:t>
            </a:r>
            <a:r>
              <a:rPr lang="en-US" dirty="0"/>
              <a:t>Mean center the data if TRUE</a:t>
            </a:r>
          </a:p>
          <a:p>
            <a:pPr>
              <a:buNone/>
            </a:pP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completeObs</a:t>
            </a:r>
            <a:r>
              <a:rPr lang="en-US" b="1" dirty="0"/>
              <a:t>: </a:t>
            </a:r>
            <a:r>
              <a:rPr lang="en-US" dirty="0"/>
              <a:t>Return the estimated complete observations if TRUE. </a:t>
            </a:r>
          </a:p>
          <a:p>
            <a:pPr>
              <a:buNone/>
            </a:pPr>
            <a:endParaRPr lang="en-IN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Usage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EAEEF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39675" tIns="0" rIns="39675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3A3A3A"/>
                </a:solidFill>
                <a:effectLst/>
                <a:latin typeface="Open Sans" pitchFamily="34" charset="0"/>
                <a:cs typeface="Open Sans" pitchFamily="34" charset="0"/>
              </a:rPr>
              <a:t>completeObs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3A3A3A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3A3A3A"/>
                </a:solidFill>
                <a:effectLst/>
                <a:latin typeface="Open Sans" pitchFamily="34" charset="0"/>
                <a:cs typeface="Open Sans" pitchFamily="34" charset="0"/>
              </a:rPr>
              <a:t> -- Return the estimated complete observations if TRUE. This is the input data with NA values replaced by the estimated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4286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  <a:r>
              <a:rPr sz="24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orrelation</a:t>
            </a:r>
            <a:r>
              <a:rPr sz="2400" b="1"/>
              <a:t>: </a:t>
            </a:r>
            <a:r>
              <a:rPr sz="2400"/>
              <a:t>calculate the distance between genes.(pearson | kendall | spearman)</a:t>
            </a:r>
            <a:br>
              <a:rPr sz="2400"/>
            </a:br>
            <a:br>
              <a:rPr sz="2400" b="1"/>
            </a:br>
            <a:r>
              <a:rPr sz="24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allVariables</a:t>
            </a:r>
            <a:r>
              <a:rPr sz="2400" b="1"/>
              <a:t>:  </a:t>
            </a:r>
            <a:r>
              <a:rPr sz="2400"/>
              <a:t>Use only complete genes to do the regression if TRUE, all genes if FALSE.</a:t>
            </a:r>
            <a:br>
              <a:rPr sz="2400"/>
            </a:br>
            <a:r>
              <a:rPr sz="24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maxSteps</a:t>
            </a: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</a:rPr>
              <a:t>: </a:t>
            </a:r>
            <a:r>
              <a:rPr sz="2400"/>
              <a:t>Maximum number of iteration steps if allGenes = TRUE.</a:t>
            </a:r>
            <a:br>
              <a:rPr sz="2400"/>
            </a:b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X</a:t>
            </a:r>
            <a:r>
              <a:rPr sz="24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val</a:t>
            </a:r>
            <a:r>
              <a:rPr sz="2400"/>
              <a:t>: Use LLSimpute for cross validation..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K-nearest neighbour imputation.</a:t>
            </a:r>
          </a:p>
          <a:p>
            <a:r>
              <a:rPr lang="en-IN" dirty="0"/>
              <a:t>K-values can be taken at random and one giving less error can be selected as optimal k-value.</a:t>
            </a:r>
          </a:p>
          <a:p>
            <a:r>
              <a:rPr lang="en-IN" dirty="0"/>
              <a:t>Identify k samples that are similar or close in the space</a:t>
            </a:r>
          </a:p>
          <a:p>
            <a:r>
              <a:rPr lang="en-IN" dirty="0"/>
              <a:t>The distance used is </a:t>
            </a:r>
            <a:r>
              <a:rPr lang="en-IN" dirty="0" err="1"/>
              <a:t>euclidean</a:t>
            </a:r>
            <a:r>
              <a:rPr lang="en-IN" dirty="0"/>
              <a:t> distance</a:t>
            </a:r>
          </a:p>
          <a:p>
            <a:r>
              <a:rPr lang="en-IN" dirty="0"/>
              <a:t>K-samples are used to estimate the missing values</a:t>
            </a:r>
          </a:p>
          <a:p>
            <a:r>
              <a:rPr lang="en-IN" dirty="0"/>
              <a:t>Each missing values are imputed using the mean value of k-samples of data.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KNNImpute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3786190"/>
            <a:ext cx="8305800" cy="1056614"/>
          </a:xfrm>
        </p:spPr>
        <p:txBody>
          <a:bodyPr/>
          <a:lstStyle/>
          <a:p>
            <a:pPr algn="l"/>
            <a:r>
              <a:rPr lang="en-IN" sz="2800" dirty="0"/>
              <a:t>Novel Correlation based imputation technique using </a:t>
            </a:r>
            <a:r>
              <a:rPr lang="en-IN" sz="2800" dirty="0" err="1"/>
              <a:t>Biclustering</a:t>
            </a:r>
            <a:r>
              <a:rPr lang="en-IN" sz="2800" dirty="0"/>
              <a:t>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566640"/>
          </a:xfrm>
        </p:spPr>
        <p:txBody>
          <a:bodyPr/>
          <a:lstStyle/>
          <a:p>
            <a:pPr algn="l"/>
            <a:r>
              <a:rPr lang="en-IN" dirty="0"/>
              <a:t>NCBI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Biclustering</a:t>
            </a:r>
            <a:r>
              <a:rPr lang="en-IN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: </a:t>
            </a:r>
            <a:r>
              <a:rPr lang="en-IN" dirty="0"/>
              <a:t>An unsupervised learning technique to group subsets of objects considering some features which are highly correlated to each other.</a:t>
            </a:r>
          </a:p>
          <a:p>
            <a:pPr>
              <a:buNone/>
            </a:pPr>
            <a:endParaRPr lang="en-IN" dirty="0"/>
          </a:p>
          <a:p>
            <a:r>
              <a:rPr lang="en-IN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Seed pair : </a:t>
            </a:r>
            <a:r>
              <a:rPr lang="en-IN" dirty="0"/>
              <a:t>A pair of objects which are highly correlated 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Techniques used in NCBI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2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857364"/>
            <a:ext cx="8215370" cy="407196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Framework of NCBI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172</TotalTime>
  <Words>425</Words>
  <Application>Microsoft Office PowerPoint</Application>
  <PresentationFormat>On-screen Show (4:3)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Constantia</vt:lpstr>
      <vt:lpstr>Courier New</vt:lpstr>
      <vt:lpstr>Open Sans</vt:lpstr>
      <vt:lpstr>Wingdings</vt:lpstr>
      <vt:lpstr>Wingdings 2</vt:lpstr>
      <vt:lpstr>Paper</vt:lpstr>
      <vt:lpstr>Missing Value Estimation</vt:lpstr>
      <vt:lpstr>Methods of Estimating Missing Values</vt:lpstr>
      <vt:lpstr>LLSImpute </vt:lpstr>
      <vt:lpstr>Usage</vt:lpstr>
      <vt:lpstr>Correlation: calculate the distance between genes.(pearson | kendall | spearman)  allVariables:  Use only complete genes to do the regression if TRUE, all genes if FALSE. maxSteps: Maximum number of iteration steps if allGenes = TRUE. Xval: Use LLSimpute for cross validation..</vt:lpstr>
      <vt:lpstr>KNNImpute</vt:lpstr>
      <vt:lpstr>NCBI</vt:lpstr>
      <vt:lpstr>Techniques used in NCBI</vt:lpstr>
      <vt:lpstr>Framework of NCBI</vt:lpstr>
      <vt:lpstr>Framework</vt:lpstr>
      <vt:lpstr>Implementing LLS imputation</vt:lpstr>
      <vt:lpstr>Implementing LLS imputation</vt:lpstr>
      <vt:lpstr>Implementing kNN imputation </vt:lpstr>
      <vt:lpstr>Implementing kNN imputation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Missing Value Estimation</dc:title>
  <dc:creator>Windows User</dc:creator>
  <cp:lastModifiedBy>snigdh shourya</cp:lastModifiedBy>
  <cp:revision>17</cp:revision>
  <dcterms:created xsi:type="dcterms:W3CDTF">2020-09-12T08:57:07Z</dcterms:created>
  <dcterms:modified xsi:type="dcterms:W3CDTF">2020-09-12T13:36:11Z</dcterms:modified>
</cp:coreProperties>
</file>