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7DFF5-D119-45EF-8D5D-7DABAB3F6BEE}" v="2062" dt="2021-05-31T17:02:25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9976C8-3FEA-4F6C-84C8-9F69966E842D}"/>
              </a:ext>
            </a:extLst>
          </p:cNvPr>
          <p:cNvSpPr/>
          <p:nvPr/>
        </p:nvSpPr>
        <p:spPr>
          <a:xfrm>
            <a:off x="806605" y="388435"/>
            <a:ext cx="10900316" cy="62539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4F1AF-D183-417A-94C7-DCBAB941C588}"/>
              </a:ext>
            </a:extLst>
          </p:cNvPr>
          <p:cNvSpPr/>
          <p:nvPr/>
        </p:nvSpPr>
        <p:spPr>
          <a:xfrm>
            <a:off x="3951017" y="2863773"/>
            <a:ext cx="4209584" cy="9106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42F1F-884A-4287-8AE5-358BEA8490D6}"/>
              </a:ext>
            </a:extLst>
          </p:cNvPr>
          <p:cNvSpPr txBox="1"/>
          <p:nvPr/>
        </p:nvSpPr>
        <p:spPr>
          <a:xfrm>
            <a:off x="2919297" y="3170198"/>
            <a:ext cx="1079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User: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64BD1-226E-445B-B5F6-8FCA3B59A227}"/>
              </a:ext>
            </a:extLst>
          </p:cNvPr>
          <p:cNvSpPr txBox="1"/>
          <p:nvPr/>
        </p:nvSpPr>
        <p:spPr>
          <a:xfrm>
            <a:off x="4335269" y="1779781"/>
            <a:ext cx="3291468" cy="5847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MI CONTROL SOFT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F96AD-E936-4EE0-A552-B8B06C62E2B7}"/>
              </a:ext>
            </a:extLst>
          </p:cNvPr>
          <p:cNvSpPr/>
          <p:nvPr/>
        </p:nvSpPr>
        <p:spPr>
          <a:xfrm>
            <a:off x="3951017" y="4118285"/>
            <a:ext cx="4209584" cy="9106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5690A-33D2-467E-989E-D546A3C6F6CF}"/>
              </a:ext>
            </a:extLst>
          </p:cNvPr>
          <p:cNvSpPr txBox="1"/>
          <p:nvPr/>
        </p:nvSpPr>
        <p:spPr>
          <a:xfrm>
            <a:off x="2529005" y="4359661"/>
            <a:ext cx="1470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6840808" y="2055076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New Transaction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B52BF6-6F9E-41C3-B246-20FE214E122C}"/>
              </a:ext>
            </a:extLst>
          </p:cNvPr>
          <p:cNvSpPr/>
          <p:nvPr/>
        </p:nvSpPr>
        <p:spPr>
          <a:xfrm>
            <a:off x="7069874" y="3213408"/>
            <a:ext cx="3689194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cs typeface="Calibri"/>
              </a:rPr>
              <a:t>Selet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:  Barri, Sigue,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Viamericas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Etc</a:t>
            </a:r>
            <a:endParaRPr lang="en-US" dirty="0" err="1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9294310" y="5493601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Archive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B22E3-ED40-4D62-B49B-4A9AE1AD55A4}"/>
              </a:ext>
            </a:extLst>
          </p:cNvPr>
          <p:cNvSpPr txBox="1"/>
          <p:nvPr/>
        </p:nvSpPr>
        <p:spPr>
          <a:xfrm>
            <a:off x="4629149" y="2668393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07EF8-18BC-45F7-83CE-90DD2761D940}"/>
              </a:ext>
            </a:extLst>
          </p:cNvPr>
          <p:cNvSpPr txBox="1"/>
          <p:nvPr/>
        </p:nvSpPr>
        <p:spPr>
          <a:xfrm>
            <a:off x="7258978" y="2668393"/>
            <a:ext cx="22135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John Perez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5DE51-F579-4932-B3D9-6CCEF0E17143}"/>
              </a:ext>
            </a:extLst>
          </p:cNvPr>
          <p:cNvSpPr txBox="1"/>
          <p:nvPr/>
        </p:nvSpPr>
        <p:spPr>
          <a:xfrm>
            <a:off x="4629149" y="3291002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Company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F4054-1643-4C21-9D09-89BCE146C0D5}"/>
              </a:ext>
            </a:extLst>
          </p:cNvPr>
          <p:cNvSpPr txBox="1"/>
          <p:nvPr/>
        </p:nvSpPr>
        <p:spPr>
          <a:xfrm>
            <a:off x="4705814" y="3915937"/>
            <a:ext cx="1460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Amount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E95A66-2300-499F-979E-60B2FB4C34D8}"/>
              </a:ext>
            </a:extLst>
          </p:cNvPr>
          <p:cNvSpPr/>
          <p:nvPr/>
        </p:nvSpPr>
        <p:spPr>
          <a:xfrm>
            <a:off x="7073358" y="3913846"/>
            <a:ext cx="1393901" cy="371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81E1E-685F-4F74-BFFB-BA52BEA28D9C}"/>
              </a:ext>
            </a:extLst>
          </p:cNvPr>
          <p:cNvSpPr txBox="1"/>
          <p:nvPr/>
        </p:nvSpPr>
        <p:spPr>
          <a:xfrm>
            <a:off x="4705814" y="4585010"/>
            <a:ext cx="1460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Beneficiary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97820C-9BD0-4E4B-BDF2-0DB0CB00D4E2}"/>
              </a:ext>
            </a:extLst>
          </p:cNvPr>
          <p:cNvSpPr/>
          <p:nvPr/>
        </p:nvSpPr>
        <p:spPr>
          <a:xfrm>
            <a:off x="7067550" y="4651452"/>
            <a:ext cx="3754242" cy="3438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5651344" y="2668393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B52BF6-6F9E-41C3-B246-20FE214E122C}"/>
              </a:ext>
            </a:extLst>
          </p:cNvPr>
          <p:cNvSpPr/>
          <p:nvPr/>
        </p:nvSpPr>
        <p:spPr>
          <a:xfrm>
            <a:off x="7618141" y="3334213"/>
            <a:ext cx="2295292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7212749" y="5623699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Archive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D6A47-3E61-4E1B-9BA3-ECAA5706E20B}"/>
              </a:ext>
            </a:extLst>
          </p:cNvPr>
          <p:cNvSpPr txBox="1"/>
          <p:nvPr/>
        </p:nvSpPr>
        <p:spPr>
          <a:xfrm>
            <a:off x="7621393" y="2668393"/>
            <a:ext cx="22135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John Perez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C4800-6319-4D23-B585-F75D7A1FB990}"/>
              </a:ext>
            </a:extLst>
          </p:cNvPr>
          <p:cNvSpPr txBox="1"/>
          <p:nvPr/>
        </p:nvSpPr>
        <p:spPr>
          <a:xfrm>
            <a:off x="5697807" y="3393222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Check amount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DFE09-D601-4252-8677-174C0CBCF2FB}"/>
              </a:ext>
            </a:extLst>
          </p:cNvPr>
          <p:cNvSpPr txBox="1"/>
          <p:nvPr/>
        </p:nvSpPr>
        <p:spPr>
          <a:xfrm>
            <a:off x="5697807" y="4015832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Fee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3D4879-A74B-4613-8C20-6BAEB0A8ACCF}"/>
              </a:ext>
            </a:extLst>
          </p:cNvPr>
          <p:cNvSpPr/>
          <p:nvPr/>
        </p:nvSpPr>
        <p:spPr>
          <a:xfrm>
            <a:off x="7618141" y="3984701"/>
            <a:ext cx="2295292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12D2C-83D7-4E93-800F-F324C4B1107D}"/>
              </a:ext>
            </a:extLst>
          </p:cNvPr>
          <p:cNvSpPr txBox="1"/>
          <p:nvPr/>
        </p:nvSpPr>
        <p:spPr>
          <a:xfrm>
            <a:off x="5697807" y="4619856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Upload Image Check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CAB5547-EEFE-480B-B6BF-00FBADE6A8C0}"/>
              </a:ext>
            </a:extLst>
          </p:cNvPr>
          <p:cNvSpPr/>
          <p:nvPr/>
        </p:nvSpPr>
        <p:spPr>
          <a:xfrm>
            <a:off x="7961970" y="4653774"/>
            <a:ext cx="1180171" cy="2323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D8AE-4794-417A-86C6-51C4A8DB22CB}"/>
              </a:ext>
            </a:extLst>
          </p:cNvPr>
          <p:cNvSpPr txBox="1"/>
          <p:nvPr/>
        </p:nvSpPr>
        <p:spPr>
          <a:xfrm>
            <a:off x="6880302" y="1945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8420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4443295" y="3207369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B52BF6-6F9E-41C3-B246-20FE214E122C}"/>
              </a:ext>
            </a:extLst>
          </p:cNvPr>
          <p:cNvSpPr/>
          <p:nvPr/>
        </p:nvSpPr>
        <p:spPr>
          <a:xfrm>
            <a:off x="7413703" y="3055433"/>
            <a:ext cx="3317487" cy="371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9517335" y="5735211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Archive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589BC-0208-4BAB-9C85-9DB146C74B33}"/>
              </a:ext>
            </a:extLst>
          </p:cNvPr>
          <p:cNvSpPr/>
          <p:nvPr/>
        </p:nvSpPr>
        <p:spPr>
          <a:xfrm>
            <a:off x="5908288" y="1717288"/>
            <a:ext cx="2490438" cy="1273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Image, photo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C6D52-66BD-4397-B113-A7EDC25BEFD6}"/>
              </a:ext>
            </a:extLst>
          </p:cNvPr>
          <p:cNvSpPr txBox="1"/>
          <p:nvPr/>
        </p:nvSpPr>
        <p:spPr>
          <a:xfrm>
            <a:off x="4471173" y="3634832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3205D-D3BD-4D1D-842A-34A1EEF039C4}"/>
              </a:ext>
            </a:extLst>
          </p:cNvPr>
          <p:cNvSpPr txBox="1"/>
          <p:nvPr/>
        </p:nvSpPr>
        <p:spPr>
          <a:xfrm>
            <a:off x="4554807" y="4210978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9C912E-DF92-4EF5-AF85-D95307EEEC16}"/>
              </a:ext>
            </a:extLst>
          </p:cNvPr>
          <p:cNvSpPr txBox="1"/>
          <p:nvPr/>
        </p:nvSpPr>
        <p:spPr>
          <a:xfrm>
            <a:off x="4554806" y="4657027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Email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07B038-083E-4F76-815B-552A9F7ECD80}"/>
              </a:ext>
            </a:extLst>
          </p:cNvPr>
          <p:cNvSpPr txBox="1"/>
          <p:nvPr/>
        </p:nvSpPr>
        <p:spPr>
          <a:xfrm>
            <a:off x="4554807" y="5223881"/>
            <a:ext cx="2752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Work Companie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63D8C7-E6AC-4752-9C38-5C3785A18F0B}"/>
              </a:ext>
            </a:extLst>
          </p:cNvPr>
          <p:cNvSpPr/>
          <p:nvPr/>
        </p:nvSpPr>
        <p:spPr>
          <a:xfrm>
            <a:off x="7441581" y="3482896"/>
            <a:ext cx="3317487" cy="371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1A09E9-07C2-4EBD-AD59-F316048E769D}"/>
              </a:ext>
            </a:extLst>
          </p:cNvPr>
          <p:cNvSpPr/>
          <p:nvPr/>
        </p:nvSpPr>
        <p:spPr>
          <a:xfrm>
            <a:off x="7413702" y="3947530"/>
            <a:ext cx="3317487" cy="371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53BE9F-08C9-4721-9D4B-2898A09210C4}"/>
              </a:ext>
            </a:extLst>
          </p:cNvPr>
          <p:cNvSpPr/>
          <p:nvPr/>
        </p:nvSpPr>
        <p:spPr>
          <a:xfrm>
            <a:off x="7441580" y="4542262"/>
            <a:ext cx="3317487" cy="371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352564-12AF-458F-BBB0-11525F727572}"/>
              </a:ext>
            </a:extLst>
          </p:cNvPr>
          <p:cNvSpPr/>
          <p:nvPr/>
        </p:nvSpPr>
        <p:spPr>
          <a:xfrm>
            <a:off x="7469458" y="5146287"/>
            <a:ext cx="3317487" cy="371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42FD7-812C-48FA-8DF9-187D633C00B3}"/>
              </a:ext>
            </a:extLst>
          </p:cNvPr>
          <p:cNvSpPr txBox="1"/>
          <p:nvPr/>
        </p:nvSpPr>
        <p:spPr>
          <a:xfrm>
            <a:off x="4634958" y="61403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Transactiones</a:t>
            </a:r>
            <a:r>
              <a:rPr lang="en-US" dirty="0">
                <a:cs typeface="Calibri"/>
              </a:rPr>
              <a:t> History  </a:t>
            </a:r>
          </a:p>
        </p:txBody>
      </p:sp>
    </p:spTree>
    <p:extLst>
      <p:ext uri="{BB962C8B-B14F-4D97-AF65-F5344CB8AC3E}">
        <p14:creationId xmlns:p14="http://schemas.microsoft.com/office/powerpoint/2010/main" val="21114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6859393" y="1869222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Compania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9470871" y="4471406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Add New</a:t>
            </a:r>
            <a:endParaRPr lang="en-US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C6C48D5-6226-40E8-89F2-CD68BA4C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82924"/>
              </p:ext>
            </p:extLst>
          </p:nvPr>
        </p:nvGraphicFramePr>
        <p:xfrm>
          <a:off x="4715850" y="2450815"/>
          <a:ext cx="62543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75">
                  <a:extLst>
                    <a:ext uri="{9D8B030D-6E8A-4147-A177-3AD203B41FA5}">
                      <a16:colId xmlns:a16="http://schemas.microsoft.com/office/drawing/2014/main" val="2637374780"/>
                    </a:ext>
                  </a:extLst>
                </a:gridCol>
                <a:gridCol w="2084775">
                  <a:extLst>
                    <a:ext uri="{9D8B030D-6E8A-4147-A177-3AD203B41FA5}">
                      <a16:colId xmlns:a16="http://schemas.microsoft.com/office/drawing/2014/main" val="4033796677"/>
                    </a:ext>
                  </a:extLst>
                </a:gridCol>
                <a:gridCol w="2084775">
                  <a:extLst>
                    <a:ext uri="{9D8B030D-6E8A-4147-A177-3AD203B41FA5}">
                      <a16:colId xmlns:a16="http://schemas.microsoft.com/office/drawing/2014/main" val="133343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8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Arturo </a:t>
                      </a:r>
                      <a:r>
                        <a:rPr lang="en-US" dirty="0" err="1"/>
                        <a:t>Gely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8001254512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2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Wester</a:t>
                      </a:r>
                      <a:r>
                        <a:rPr lang="en-US" dirty="0"/>
                        <a:t> 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8002365236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 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8005263258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4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4434003" y="2882125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Add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Compania</a:t>
            </a:r>
            <a:r>
              <a:rPr lang="en-US" dirty="0">
                <a:solidFill>
                  <a:schemeClr val="bg1"/>
                </a:solidFill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B52BF6-6F9E-41C3-B246-20FE214E122C}"/>
              </a:ext>
            </a:extLst>
          </p:cNvPr>
          <p:cNvSpPr/>
          <p:nvPr/>
        </p:nvSpPr>
        <p:spPr>
          <a:xfrm>
            <a:off x="6177776" y="2823116"/>
            <a:ext cx="3689194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8634529" y="5261284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FFC79-548D-4008-B8A1-C42ACD23E987}"/>
              </a:ext>
            </a:extLst>
          </p:cNvPr>
          <p:cNvSpPr txBox="1"/>
          <p:nvPr/>
        </p:nvSpPr>
        <p:spPr>
          <a:xfrm>
            <a:off x="4436327" y="3581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Responsible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C9F38-6E7C-42FA-A874-7F9AB46C192F}"/>
              </a:ext>
            </a:extLst>
          </p:cNvPr>
          <p:cNvSpPr txBox="1"/>
          <p:nvPr/>
        </p:nvSpPr>
        <p:spPr>
          <a:xfrm>
            <a:off x="4430519" y="41703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Phone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CCFFB0-82F7-4D2B-BE78-8785903FA44D}"/>
              </a:ext>
            </a:extLst>
          </p:cNvPr>
          <p:cNvSpPr/>
          <p:nvPr/>
        </p:nvSpPr>
        <p:spPr>
          <a:xfrm>
            <a:off x="6177776" y="3427140"/>
            <a:ext cx="3689194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0F262E-88ED-48A4-83D6-C630C79B1FCD}"/>
              </a:ext>
            </a:extLst>
          </p:cNvPr>
          <p:cNvSpPr/>
          <p:nvPr/>
        </p:nvSpPr>
        <p:spPr>
          <a:xfrm>
            <a:off x="6177776" y="4040457"/>
            <a:ext cx="3689194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5288930" y="2882125"/>
            <a:ext cx="1005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B52BF6-6F9E-41C3-B246-20FE214E122C}"/>
              </a:ext>
            </a:extLst>
          </p:cNvPr>
          <p:cNvSpPr/>
          <p:nvPr/>
        </p:nvSpPr>
        <p:spPr>
          <a:xfrm>
            <a:off x="6177776" y="2823116"/>
            <a:ext cx="1384609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8913310" y="3607187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Search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FE342-579B-4F7F-9CA3-7845FC326F69}"/>
              </a:ext>
            </a:extLst>
          </p:cNvPr>
          <p:cNvSpPr txBox="1"/>
          <p:nvPr/>
        </p:nvSpPr>
        <p:spPr>
          <a:xfrm>
            <a:off x="7725936" y="2884449"/>
            <a:ext cx="1061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    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EA1A01-2260-480D-9876-0DAE87BB1356}"/>
              </a:ext>
            </a:extLst>
          </p:cNvPr>
          <p:cNvSpPr/>
          <p:nvPr/>
        </p:nvSpPr>
        <p:spPr>
          <a:xfrm>
            <a:off x="8742556" y="2832409"/>
            <a:ext cx="1245219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F206945-734C-45BE-B6A2-01B76454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23118"/>
              </p:ext>
            </p:extLst>
          </p:nvPr>
        </p:nvGraphicFramePr>
        <p:xfrm>
          <a:off x="4627756" y="4525536"/>
          <a:ext cx="6904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94">
                  <a:extLst>
                    <a:ext uri="{9D8B030D-6E8A-4147-A177-3AD203B41FA5}">
                      <a16:colId xmlns:a16="http://schemas.microsoft.com/office/drawing/2014/main" val="4115664381"/>
                    </a:ext>
                  </a:extLst>
                </a:gridCol>
                <a:gridCol w="1726194">
                  <a:extLst>
                    <a:ext uri="{9D8B030D-6E8A-4147-A177-3AD203B41FA5}">
                      <a16:colId xmlns:a16="http://schemas.microsoft.com/office/drawing/2014/main" val="128710359"/>
                    </a:ext>
                  </a:extLst>
                </a:gridCol>
                <a:gridCol w="1726194">
                  <a:extLst>
                    <a:ext uri="{9D8B030D-6E8A-4147-A177-3AD203B41FA5}">
                      <a16:colId xmlns:a16="http://schemas.microsoft.com/office/drawing/2014/main" val="1036274876"/>
                    </a:ext>
                  </a:extLst>
                </a:gridCol>
                <a:gridCol w="1726194">
                  <a:extLst>
                    <a:ext uri="{9D8B030D-6E8A-4147-A177-3AD203B41FA5}">
                      <a16:colId xmlns:a16="http://schemas.microsoft.com/office/drawing/2014/main" val="3695686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9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6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7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4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4434003" y="2882125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Change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B52BF6-6F9E-41C3-B246-20FE214E122C}"/>
              </a:ext>
            </a:extLst>
          </p:cNvPr>
          <p:cNvSpPr/>
          <p:nvPr/>
        </p:nvSpPr>
        <p:spPr>
          <a:xfrm>
            <a:off x="6540191" y="2823116"/>
            <a:ext cx="3689194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9219969" y="5939650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Save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6E61E-FC74-43E1-B6F2-CAFAEC236C69}"/>
              </a:ext>
            </a:extLst>
          </p:cNvPr>
          <p:cNvSpPr txBox="1"/>
          <p:nvPr/>
        </p:nvSpPr>
        <p:spPr>
          <a:xfrm>
            <a:off x="6350619" y="2057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 agency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A5823-359A-4A60-9A7B-452CDF601454}"/>
              </a:ext>
            </a:extLst>
          </p:cNvPr>
          <p:cNvSpPr txBox="1"/>
          <p:nvPr/>
        </p:nvSpPr>
        <p:spPr>
          <a:xfrm>
            <a:off x="4434003" y="3653417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 up 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48417-F42A-4735-B318-3FC6A9C479AB}"/>
              </a:ext>
            </a:extLst>
          </p:cNvPr>
          <p:cNvSpPr txBox="1"/>
          <p:nvPr/>
        </p:nvSpPr>
        <p:spPr>
          <a:xfrm>
            <a:off x="4480466" y="4313198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Active new user: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C0464-F125-4616-90B7-D6C42A597769}"/>
              </a:ext>
            </a:extLst>
          </p:cNvPr>
          <p:cNvSpPr txBox="1"/>
          <p:nvPr/>
        </p:nvSpPr>
        <p:spPr>
          <a:xfrm>
            <a:off x="4480466" y="5056612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Change Logo agency</a:t>
            </a:r>
          </a:p>
        </p:txBody>
      </p:sp>
    </p:spTree>
    <p:extLst>
      <p:ext uri="{BB962C8B-B14F-4D97-AF65-F5344CB8AC3E}">
        <p14:creationId xmlns:p14="http://schemas.microsoft.com/office/powerpoint/2010/main" val="17841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Agency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Agency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987580" y="35523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2115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18947" y="183995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Agency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Agency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987580" y="35523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63F47C-A1E0-481E-BBE9-8195C5FC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54178"/>
              </p:ext>
            </p:extLst>
          </p:nvPr>
        </p:nvGraphicFramePr>
        <p:xfrm>
          <a:off x="4311805" y="2193073"/>
          <a:ext cx="591964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29">
                  <a:extLst>
                    <a:ext uri="{9D8B030D-6E8A-4147-A177-3AD203B41FA5}">
                      <a16:colId xmlns:a16="http://schemas.microsoft.com/office/drawing/2014/main" val="1460662376"/>
                    </a:ext>
                  </a:extLst>
                </a:gridCol>
                <a:gridCol w="1183929">
                  <a:extLst>
                    <a:ext uri="{9D8B030D-6E8A-4147-A177-3AD203B41FA5}">
                      <a16:colId xmlns:a16="http://schemas.microsoft.com/office/drawing/2014/main" val="172247472"/>
                    </a:ext>
                  </a:extLst>
                </a:gridCol>
                <a:gridCol w="1183929">
                  <a:extLst>
                    <a:ext uri="{9D8B030D-6E8A-4147-A177-3AD203B41FA5}">
                      <a16:colId xmlns:a16="http://schemas.microsoft.com/office/drawing/2014/main" val="1992988483"/>
                    </a:ext>
                  </a:extLst>
                </a:gridCol>
                <a:gridCol w="1183929">
                  <a:extLst>
                    <a:ext uri="{9D8B030D-6E8A-4147-A177-3AD203B41FA5}">
                      <a16:colId xmlns:a16="http://schemas.microsoft.com/office/drawing/2014/main" val="2228653674"/>
                    </a:ext>
                  </a:extLst>
                </a:gridCol>
                <a:gridCol w="1183929">
                  <a:extLst>
                    <a:ext uri="{9D8B030D-6E8A-4147-A177-3AD203B41FA5}">
                      <a16:colId xmlns:a16="http://schemas.microsoft.com/office/drawing/2014/main" val="2100209565"/>
                    </a:ext>
                  </a:extLst>
                </a:gridCol>
              </a:tblGrid>
              <a:tr h="353052">
                <a:tc>
                  <a:txBody>
                    <a:bodyPr/>
                    <a:lstStyle/>
                    <a:p>
                      <a:r>
                        <a:rPr lang="en-US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49887"/>
                  </a:ext>
                </a:extLst>
              </a:tr>
              <a:tr h="882630"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esperanza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2545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Laesperanza@gmail.com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4554545784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80659"/>
                  </a:ext>
                </a:extLst>
              </a:tr>
              <a:tr h="344226"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estrella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</a:t>
                      </a:r>
                      <a:r>
                        <a:rPr lang="en-US" dirty="0" err="1"/>
                        <a:t>strest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6786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r>
                        <a:rPr lang="en-US" dirty="0"/>
                        <a:t>Los Cactus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64867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r>
                        <a:rPr lang="en-US" dirty="0"/>
                        <a:t>Rio 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85359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r>
                        <a:rPr lang="en-US" dirty="0"/>
                        <a:t>Panama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7803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ADCD3-819B-49FB-BC57-50379053B2D8}"/>
              </a:ext>
            </a:extLst>
          </p:cNvPr>
          <p:cNvSpPr/>
          <p:nvPr/>
        </p:nvSpPr>
        <p:spPr>
          <a:xfrm>
            <a:off x="10405946" y="2869581"/>
            <a:ext cx="910682" cy="25090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Active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85127C-893D-420E-BFF2-14A64BE3936D}"/>
              </a:ext>
            </a:extLst>
          </p:cNvPr>
          <p:cNvSpPr/>
          <p:nvPr/>
        </p:nvSpPr>
        <p:spPr>
          <a:xfrm>
            <a:off x="10331604" y="3612995"/>
            <a:ext cx="1152291" cy="250902"/>
          </a:xfrm>
          <a:prstGeom prst="round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inactive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2CC3A1-4021-40C0-8D53-5C0108C11615}"/>
              </a:ext>
            </a:extLst>
          </p:cNvPr>
          <p:cNvSpPr/>
          <p:nvPr/>
        </p:nvSpPr>
        <p:spPr>
          <a:xfrm>
            <a:off x="10368775" y="4189141"/>
            <a:ext cx="910682" cy="25090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Active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B49814-EC6C-48CB-A685-67752A260FDB}"/>
              </a:ext>
            </a:extLst>
          </p:cNvPr>
          <p:cNvSpPr/>
          <p:nvPr/>
        </p:nvSpPr>
        <p:spPr>
          <a:xfrm>
            <a:off x="10368774" y="4570141"/>
            <a:ext cx="910682" cy="25090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Active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AB612E-1861-4999-AC6A-309D08EA6868}"/>
              </a:ext>
            </a:extLst>
          </p:cNvPr>
          <p:cNvSpPr/>
          <p:nvPr/>
        </p:nvSpPr>
        <p:spPr>
          <a:xfrm>
            <a:off x="10405945" y="5174167"/>
            <a:ext cx="910682" cy="25090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230459" y="230459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Agency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Add Agency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987580" y="35523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F8448-1166-4762-9981-B5AF82880FC8}"/>
              </a:ext>
            </a:extLst>
          </p:cNvPr>
          <p:cNvSpPr txBox="1"/>
          <p:nvPr/>
        </p:nvSpPr>
        <p:spPr>
          <a:xfrm>
            <a:off x="4687229" y="3107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B5FB4-2801-4B97-9F8D-C81A1EA31A47}"/>
              </a:ext>
            </a:extLst>
          </p:cNvPr>
          <p:cNvSpPr txBox="1"/>
          <p:nvPr/>
        </p:nvSpPr>
        <p:spPr>
          <a:xfrm>
            <a:off x="4687229" y="41203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EE372-1BEA-4FB5-96A5-2C3075002811}"/>
              </a:ext>
            </a:extLst>
          </p:cNvPr>
          <p:cNvSpPr txBox="1"/>
          <p:nvPr/>
        </p:nvSpPr>
        <p:spPr>
          <a:xfrm>
            <a:off x="4631473" y="36371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Zip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9002C-9646-4132-87BD-720820B2EF65}"/>
              </a:ext>
            </a:extLst>
          </p:cNvPr>
          <p:cNvSpPr txBox="1"/>
          <p:nvPr/>
        </p:nvSpPr>
        <p:spPr>
          <a:xfrm>
            <a:off x="4687228" y="45757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282-0DC1-4369-A6C1-F6880A593F23}"/>
              </a:ext>
            </a:extLst>
          </p:cNvPr>
          <p:cNvSpPr txBox="1"/>
          <p:nvPr/>
        </p:nvSpPr>
        <p:spPr>
          <a:xfrm>
            <a:off x="4687228" y="2661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Agency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70D5D-7EE8-48B8-84F3-A21D99186B08}"/>
              </a:ext>
            </a:extLst>
          </p:cNvPr>
          <p:cNvSpPr txBox="1"/>
          <p:nvPr/>
        </p:nvSpPr>
        <p:spPr>
          <a:xfrm>
            <a:off x="4687229" y="21410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Agency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1771C-CC8E-44B4-B37B-E14406AEFB4D}"/>
              </a:ext>
            </a:extLst>
          </p:cNvPr>
          <p:cNvSpPr txBox="1"/>
          <p:nvPr/>
        </p:nvSpPr>
        <p:spPr>
          <a:xfrm>
            <a:off x="4687228" y="51797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E24E0-5C55-4150-AED1-6D8209D0C98B}"/>
              </a:ext>
            </a:extLst>
          </p:cNvPr>
          <p:cNvSpPr txBox="1"/>
          <p:nvPr/>
        </p:nvSpPr>
        <p:spPr>
          <a:xfrm>
            <a:off x="4687228" y="5579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4D4A0-1354-4EDA-8538-8FF571F83885}"/>
              </a:ext>
            </a:extLst>
          </p:cNvPr>
          <p:cNvSpPr txBox="1"/>
          <p:nvPr/>
        </p:nvSpPr>
        <p:spPr>
          <a:xfrm>
            <a:off x="8887521" y="55514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564DF-7A92-478F-84E2-4DD15E5C91A4}"/>
              </a:ext>
            </a:extLst>
          </p:cNvPr>
          <p:cNvSpPr txBox="1"/>
          <p:nvPr/>
        </p:nvSpPr>
        <p:spPr>
          <a:xfrm>
            <a:off x="6239107" y="5579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BD09C0-0C2C-4C93-997C-3B50815629E7}"/>
              </a:ext>
            </a:extLst>
          </p:cNvPr>
          <p:cNvSpPr/>
          <p:nvPr/>
        </p:nvSpPr>
        <p:spPr>
          <a:xfrm>
            <a:off x="6766699" y="2138943"/>
            <a:ext cx="4441901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EC0CE1-4BA7-4266-A598-717DE53CCA49}"/>
              </a:ext>
            </a:extLst>
          </p:cNvPr>
          <p:cNvSpPr/>
          <p:nvPr/>
        </p:nvSpPr>
        <p:spPr>
          <a:xfrm>
            <a:off x="6803870" y="3031040"/>
            <a:ext cx="4441901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69FA75-E8DD-49AB-A92D-C9EABE26EBAE}"/>
              </a:ext>
            </a:extLst>
          </p:cNvPr>
          <p:cNvSpPr/>
          <p:nvPr/>
        </p:nvSpPr>
        <p:spPr>
          <a:xfrm>
            <a:off x="6803869" y="3551430"/>
            <a:ext cx="4441901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B1A64-6BBF-4DE9-8AE7-A8BFBD79643E}"/>
              </a:ext>
            </a:extLst>
          </p:cNvPr>
          <p:cNvSpPr/>
          <p:nvPr/>
        </p:nvSpPr>
        <p:spPr>
          <a:xfrm>
            <a:off x="6803869" y="4034650"/>
            <a:ext cx="4441901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29E141-94EE-4622-9731-955CF75542F9}"/>
              </a:ext>
            </a:extLst>
          </p:cNvPr>
          <p:cNvSpPr/>
          <p:nvPr/>
        </p:nvSpPr>
        <p:spPr>
          <a:xfrm>
            <a:off x="6803870" y="4573625"/>
            <a:ext cx="4441901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D328F-2FCE-4324-9221-5F6184B11AB8}"/>
              </a:ext>
            </a:extLst>
          </p:cNvPr>
          <p:cNvSpPr/>
          <p:nvPr/>
        </p:nvSpPr>
        <p:spPr>
          <a:xfrm>
            <a:off x="6841040" y="5112601"/>
            <a:ext cx="4441901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6276E-E210-466D-923D-94D750A5B977}"/>
              </a:ext>
            </a:extLst>
          </p:cNvPr>
          <p:cNvSpPr/>
          <p:nvPr/>
        </p:nvSpPr>
        <p:spPr>
          <a:xfrm>
            <a:off x="9498748" y="5605113"/>
            <a:ext cx="2425389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17236B-E5CE-4261-AEB1-95324D9513D4}"/>
              </a:ext>
            </a:extLst>
          </p:cNvPr>
          <p:cNvSpPr/>
          <p:nvPr/>
        </p:nvSpPr>
        <p:spPr>
          <a:xfrm>
            <a:off x="6841040" y="5577235"/>
            <a:ext cx="1970048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8713D1-80FC-4CAC-B227-FBAF0DF2DEC4}"/>
              </a:ext>
            </a:extLst>
          </p:cNvPr>
          <p:cNvSpPr/>
          <p:nvPr/>
        </p:nvSpPr>
        <p:spPr>
          <a:xfrm>
            <a:off x="6803869" y="2557113"/>
            <a:ext cx="4441901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CC0A15-22A2-4D93-85CB-7F4AA35D0057}"/>
              </a:ext>
            </a:extLst>
          </p:cNvPr>
          <p:cNvSpPr/>
          <p:nvPr/>
        </p:nvSpPr>
        <p:spPr>
          <a:xfrm>
            <a:off x="7896922" y="6298580"/>
            <a:ext cx="3020121" cy="39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Add new agency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Agency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Agency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987580" y="35523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7E3FA-D13D-4802-87A4-03CE79F14CB1}"/>
              </a:ext>
            </a:extLst>
          </p:cNvPr>
          <p:cNvSpPr txBox="1"/>
          <p:nvPr/>
        </p:nvSpPr>
        <p:spPr>
          <a:xfrm>
            <a:off x="4677936" y="21131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Change 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38D19-0334-48FF-9E98-90034572C1B8}"/>
              </a:ext>
            </a:extLst>
          </p:cNvPr>
          <p:cNvSpPr txBox="1"/>
          <p:nvPr/>
        </p:nvSpPr>
        <p:spPr>
          <a:xfrm>
            <a:off x="4715106" y="25684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 up email administrator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CED2E-0281-4A1D-874C-82DA62D3710D}"/>
              </a:ext>
            </a:extLst>
          </p:cNvPr>
          <p:cNvSpPr txBox="1"/>
          <p:nvPr/>
        </p:nvSpPr>
        <p:spPr>
          <a:xfrm>
            <a:off x="4715106" y="30610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Set up Information 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7554F-657C-4D91-87DD-336C82754D2A}"/>
              </a:ext>
            </a:extLst>
          </p:cNvPr>
          <p:cNvSpPr txBox="1"/>
          <p:nvPr/>
        </p:nvSpPr>
        <p:spPr>
          <a:xfrm>
            <a:off x="4724399" y="35535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Change password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81956-5BD4-4DBA-BB9F-8D54E0F79E38}"/>
              </a:ext>
            </a:extLst>
          </p:cNvPr>
          <p:cNvSpPr txBox="1"/>
          <p:nvPr/>
        </p:nvSpPr>
        <p:spPr>
          <a:xfrm>
            <a:off x="4715106" y="40832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User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68303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CE6B6-FCEA-41E3-93D6-DF5236AA1844}"/>
              </a:ext>
            </a:extLst>
          </p:cNvPr>
          <p:cNvSpPr/>
          <p:nvPr/>
        </p:nvSpPr>
        <p:spPr>
          <a:xfrm>
            <a:off x="137532" y="100362"/>
            <a:ext cx="11941096" cy="666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147DE-3629-4BE9-8EC0-259667C11081}"/>
              </a:ext>
            </a:extLst>
          </p:cNvPr>
          <p:cNvSpPr txBox="1"/>
          <p:nvPr/>
        </p:nvSpPr>
        <p:spPr>
          <a:xfrm>
            <a:off x="2822885" y="406787"/>
            <a:ext cx="60978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Calibri"/>
              </a:rPr>
              <a:t>AGENCY PORTAL</a:t>
            </a:r>
            <a:br>
              <a:rPr lang="en-US" sz="4800" b="1" dirty="0">
                <a:cs typeface="Calibri"/>
              </a:rPr>
            </a:br>
            <a:r>
              <a:rPr lang="en-US" sz="4800" b="1" dirty="0">
                <a:solidFill>
                  <a:schemeClr val="bg1"/>
                </a:solidFill>
                <a:cs typeface="Calibri"/>
              </a:rPr>
              <a:t>WELCOME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5B0A6-18A3-4E1C-9DD3-0028B4FFD1F7}"/>
              </a:ext>
            </a:extLst>
          </p:cNvPr>
          <p:cNvSpPr txBox="1"/>
          <p:nvPr/>
        </p:nvSpPr>
        <p:spPr>
          <a:xfrm>
            <a:off x="2157296" y="28263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USER: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4E174-5972-46B9-A56A-8F8A2FE1C161}"/>
              </a:ext>
            </a:extLst>
          </p:cNvPr>
          <p:cNvSpPr txBox="1"/>
          <p:nvPr/>
        </p:nvSpPr>
        <p:spPr>
          <a:xfrm>
            <a:off x="2150326" y="36929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PASSWORD: 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88CBD0-7D9D-4C63-B493-D400417CE9FE}"/>
              </a:ext>
            </a:extLst>
          </p:cNvPr>
          <p:cNvSpPr/>
          <p:nvPr/>
        </p:nvSpPr>
        <p:spPr>
          <a:xfrm>
            <a:off x="3753548" y="2601254"/>
            <a:ext cx="5510559" cy="650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B467E7-BFBD-4815-B6D7-706A093D4FB4}"/>
              </a:ext>
            </a:extLst>
          </p:cNvPr>
          <p:cNvSpPr/>
          <p:nvPr/>
        </p:nvSpPr>
        <p:spPr>
          <a:xfrm>
            <a:off x="3753548" y="3549107"/>
            <a:ext cx="5510559" cy="650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4434003" y="2882125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B52BF6-6F9E-41C3-B246-20FE214E122C}"/>
              </a:ext>
            </a:extLst>
          </p:cNvPr>
          <p:cNvSpPr/>
          <p:nvPr/>
        </p:nvSpPr>
        <p:spPr>
          <a:xfrm>
            <a:off x="6177776" y="2823116"/>
            <a:ext cx="3689194" cy="427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6218432" y="3477089"/>
            <a:ext cx="1300974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1339540" y="809857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84E5B6D-83FC-40D9-87AB-A133586F5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90662"/>
              </p:ext>
            </p:extLst>
          </p:nvPr>
        </p:nvGraphicFramePr>
        <p:xfrm>
          <a:off x="4399900" y="2915449"/>
          <a:ext cx="656092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85">
                  <a:extLst>
                    <a:ext uri="{9D8B030D-6E8A-4147-A177-3AD203B41FA5}">
                      <a16:colId xmlns:a16="http://schemas.microsoft.com/office/drawing/2014/main" val="3506137241"/>
                    </a:ext>
                  </a:extLst>
                </a:gridCol>
                <a:gridCol w="1312185">
                  <a:extLst>
                    <a:ext uri="{9D8B030D-6E8A-4147-A177-3AD203B41FA5}">
                      <a16:colId xmlns:a16="http://schemas.microsoft.com/office/drawing/2014/main" val="2658403548"/>
                    </a:ext>
                  </a:extLst>
                </a:gridCol>
                <a:gridCol w="1312185">
                  <a:extLst>
                    <a:ext uri="{9D8B030D-6E8A-4147-A177-3AD203B41FA5}">
                      <a16:colId xmlns:a16="http://schemas.microsoft.com/office/drawing/2014/main" val="359088025"/>
                    </a:ext>
                  </a:extLst>
                </a:gridCol>
                <a:gridCol w="1312185">
                  <a:extLst>
                    <a:ext uri="{9D8B030D-6E8A-4147-A177-3AD203B41FA5}">
                      <a16:colId xmlns:a16="http://schemas.microsoft.com/office/drawing/2014/main" val="3558392038"/>
                    </a:ext>
                  </a:extLst>
                </a:gridCol>
                <a:gridCol w="1312185">
                  <a:extLst>
                    <a:ext uri="{9D8B030D-6E8A-4147-A177-3AD203B41FA5}">
                      <a16:colId xmlns:a16="http://schemas.microsoft.com/office/drawing/2014/main" val="167192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4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main </a:t>
                      </a:r>
                      <a:r>
                        <a:rPr lang="en-US" dirty="0" err="1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John@gmail.com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5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09943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9916919" y="3365575"/>
            <a:ext cx="1040778" cy="2137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cs typeface="Calibri"/>
              </a:rPr>
              <a:t>New transaction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0C8504-83C1-4748-BB08-04A9E6B7784B}"/>
              </a:ext>
            </a:extLst>
          </p:cNvPr>
          <p:cNvSpPr/>
          <p:nvPr/>
        </p:nvSpPr>
        <p:spPr>
          <a:xfrm>
            <a:off x="9926212" y="3737282"/>
            <a:ext cx="1040778" cy="2137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cs typeface="Calibri"/>
              </a:rPr>
              <a:t>New transaction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4D6634-EE98-4077-A3BE-1D93EB98719F}"/>
              </a:ext>
            </a:extLst>
          </p:cNvPr>
          <p:cNvSpPr/>
          <p:nvPr/>
        </p:nvSpPr>
        <p:spPr>
          <a:xfrm>
            <a:off x="9916919" y="4099697"/>
            <a:ext cx="1040778" cy="2137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cs typeface="Calibri"/>
              </a:rPr>
              <a:t>New transaction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E3FF7C-A017-401B-B81C-0817852AE86D}"/>
              </a:ext>
            </a:extLst>
          </p:cNvPr>
          <p:cNvSpPr/>
          <p:nvPr/>
        </p:nvSpPr>
        <p:spPr>
          <a:xfrm>
            <a:off x="9916919" y="4471404"/>
            <a:ext cx="1040778" cy="2137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cs typeface="Calibri"/>
              </a:rPr>
              <a:t>New transaction</a:t>
            </a:r>
          </a:p>
        </p:txBody>
      </p:sp>
    </p:spTree>
    <p:extLst>
      <p:ext uri="{BB962C8B-B14F-4D97-AF65-F5344CB8AC3E}">
        <p14:creationId xmlns:p14="http://schemas.microsoft.com/office/powerpoint/2010/main" val="2881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8D8B9-1964-44EA-A6B9-1134DC72BAF3}"/>
              </a:ext>
            </a:extLst>
          </p:cNvPr>
          <p:cNvSpPr/>
          <p:nvPr/>
        </p:nvSpPr>
        <p:spPr>
          <a:xfrm>
            <a:off x="174703" y="165410"/>
            <a:ext cx="11829583" cy="66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AF728-0B29-4CAD-A3F0-E10FFB7B841F}"/>
              </a:ext>
            </a:extLst>
          </p:cNvPr>
          <p:cNvSpPr txBox="1"/>
          <p:nvPr/>
        </p:nvSpPr>
        <p:spPr>
          <a:xfrm>
            <a:off x="4634958" y="1075860"/>
            <a:ext cx="3096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AGENCY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545E-2250-4C93-8F04-CB710370DEEB}"/>
              </a:ext>
            </a:extLst>
          </p:cNvPr>
          <p:cNvSpPr txBox="1"/>
          <p:nvPr/>
        </p:nvSpPr>
        <p:spPr>
          <a:xfrm>
            <a:off x="986418" y="2055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Customer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F63C7-2F7C-4416-B50E-206CABD27F2F}"/>
              </a:ext>
            </a:extLst>
          </p:cNvPr>
          <p:cNvSpPr txBox="1"/>
          <p:nvPr/>
        </p:nvSpPr>
        <p:spPr>
          <a:xfrm>
            <a:off x="989903" y="256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Customer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163DA-B713-4F54-8143-275C909D0EDB}"/>
              </a:ext>
            </a:extLst>
          </p:cNvPr>
          <p:cNvSpPr txBox="1"/>
          <p:nvPr/>
        </p:nvSpPr>
        <p:spPr>
          <a:xfrm>
            <a:off x="993388" y="2991315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CD34-C719-4415-AA9C-121EDC3E08F9}"/>
              </a:ext>
            </a:extLst>
          </p:cNvPr>
          <p:cNvSpPr txBox="1"/>
          <p:nvPr/>
        </p:nvSpPr>
        <p:spPr>
          <a:xfrm>
            <a:off x="1071214" y="6321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Settings administrator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091B5-FA17-4AFA-AD78-097F12477551}"/>
              </a:ext>
            </a:extLst>
          </p:cNvPr>
          <p:cNvSpPr txBox="1"/>
          <p:nvPr/>
        </p:nvSpPr>
        <p:spPr>
          <a:xfrm>
            <a:off x="5307515" y="3616247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Wire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B0B5-2D04-4F29-A7C0-9B95382F12DA}"/>
              </a:ext>
            </a:extLst>
          </p:cNvPr>
          <p:cNvSpPr txBox="1"/>
          <p:nvPr/>
        </p:nvSpPr>
        <p:spPr>
          <a:xfrm>
            <a:off x="1070051" y="35790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D2456-FC2F-4EB1-8328-A2862F60FA59}"/>
              </a:ext>
            </a:extLst>
          </p:cNvPr>
          <p:cNvSpPr txBox="1"/>
          <p:nvPr/>
        </p:nvSpPr>
        <p:spPr>
          <a:xfrm>
            <a:off x="1181564" y="49915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D6DE-C81D-469D-9AD9-04E1DED94B13}"/>
              </a:ext>
            </a:extLst>
          </p:cNvPr>
          <p:cNvSpPr txBox="1"/>
          <p:nvPr/>
        </p:nvSpPr>
        <p:spPr>
          <a:xfrm>
            <a:off x="1070052" y="4099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Compania</a:t>
            </a:r>
            <a:r>
              <a:rPr lang="en-US" dirty="0">
                <a:cs typeface="Calibri"/>
              </a:rPr>
              <a:t>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E1C89-14D8-4C81-8CE5-43EFBB376CF3}"/>
              </a:ext>
            </a:extLst>
          </p:cNvPr>
          <p:cNvSpPr txBox="1"/>
          <p:nvPr/>
        </p:nvSpPr>
        <p:spPr>
          <a:xfrm>
            <a:off x="993388" y="4468851"/>
            <a:ext cx="4443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…............................................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9D263-DA7E-4BA9-A66E-35FE2436D1DB}"/>
              </a:ext>
            </a:extLst>
          </p:cNvPr>
          <p:cNvSpPr/>
          <p:nvPr/>
        </p:nvSpPr>
        <p:spPr>
          <a:xfrm>
            <a:off x="5856017" y="4016065"/>
            <a:ext cx="1254511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Process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6FCB6-9741-4915-8C13-495E46C47F35}"/>
              </a:ext>
            </a:extLst>
          </p:cNvPr>
          <p:cNvSpPr txBox="1"/>
          <p:nvPr/>
        </p:nvSpPr>
        <p:spPr>
          <a:xfrm>
            <a:off x="9091960" y="3581400"/>
            <a:ext cx="1460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Check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B30662-B2F8-47FA-87D7-173EEF3BE1C4}"/>
              </a:ext>
            </a:extLst>
          </p:cNvPr>
          <p:cNvSpPr/>
          <p:nvPr/>
        </p:nvSpPr>
        <p:spPr>
          <a:xfrm>
            <a:off x="9303602" y="3988187"/>
            <a:ext cx="1254511" cy="40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Process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CBE95B-12C7-41A5-BF7E-DDD9AAC2DE88}"/>
              </a:ext>
            </a:extLst>
          </p:cNvPr>
          <p:cNvSpPr txBox="1"/>
          <p:nvPr/>
        </p:nvSpPr>
        <p:spPr>
          <a:xfrm>
            <a:off x="5707100" y="2529003"/>
            <a:ext cx="2213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Customer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C47E8-0BCB-46C0-B218-6D3B8439AA4A}"/>
              </a:ext>
            </a:extLst>
          </p:cNvPr>
          <p:cNvSpPr txBox="1"/>
          <p:nvPr/>
        </p:nvSpPr>
        <p:spPr>
          <a:xfrm>
            <a:off x="7463417" y="2529003"/>
            <a:ext cx="22135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John Perez</a:t>
            </a:r>
          </a:p>
        </p:txBody>
      </p:sp>
    </p:spTree>
    <p:extLst>
      <p:ext uri="{BB962C8B-B14F-4D97-AF65-F5344CB8AC3E}">
        <p14:creationId xmlns:p14="http://schemas.microsoft.com/office/powerpoint/2010/main" val="205604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507</cp:revision>
  <dcterms:created xsi:type="dcterms:W3CDTF">2021-05-31T14:59:11Z</dcterms:created>
  <dcterms:modified xsi:type="dcterms:W3CDTF">2021-05-31T17:07:03Z</dcterms:modified>
</cp:coreProperties>
</file>