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Z4YnUgx694m+izY1gf8ha8uIe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27b3b6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1427b3b6a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snikhil17/hyper-parameter-tuning-various-models" TargetMode="External"/><Relationship Id="rId4" Type="http://schemas.openxmlformats.org/officeDocument/2006/relationships/hyperlink" Target="https://www.kaggle.com/snikhil17/diabetes-tableau-dashboard-voting-clf-5-models" TargetMode="External"/><Relationship Id="rId5" Type="http://schemas.openxmlformats.org/officeDocument/2006/relationships/hyperlink" Target="https://public.tableau.com/views/Healthcarecapstonereportinprogress/DiabetesAnalysis?:language=en-US&amp;publish=yes&amp;:display_count=n&amp;:origin=viz_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17938" y="182206"/>
            <a:ext cx="9144000" cy="12602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741B47"/>
                </a:solidFill>
              </a:rPr>
              <a:t>Important Links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10300" y="2083374"/>
            <a:ext cx="117714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Kaggle : EDA + Hyper-parameter tuning</a:t>
            </a:r>
            <a:endParaRPr b="1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https://www.kaggle.com/snikhil17/hyper-parameter-tuning-various-models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Kaggle : EDA + Model building and Evaluation</a:t>
            </a:r>
            <a:endParaRPr b="1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https://www.kaggle.com/snikhil17/diabetes-tableau-dashboard-voting-clf-5-models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HTML version of Python Notebook: </a:t>
            </a:r>
            <a:endParaRPr u="sng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u="sng">
                <a:solidFill>
                  <a:schemeClr val="hlink"/>
                </a:solidFill>
              </a:rPr>
              <a:t>file:///C:/Users/nshre/Downloads/Capstone_Diabeties_Own%20(1).html</a:t>
            </a:r>
            <a:endParaRPr u="sng">
              <a:solidFill>
                <a:schemeClr val="hlink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Tableau Dashboard:</a:t>
            </a:r>
            <a:endParaRPr b="1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https://public.tableau.com/views/Healthcarecapstonereportinprogress/DiabetesAnalysis?:language=en-US&amp;publish=yes&amp;:display_count=n&amp;:origin=viz_share_link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427b3b6ac_0_4"/>
          <p:cNvSpPr txBox="1"/>
          <p:nvPr>
            <p:ph type="ctrTitle"/>
          </p:nvPr>
        </p:nvSpPr>
        <p:spPr>
          <a:xfrm>
            <a:off x="1317950" y="338278"/>
            <a:ext cx="9144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3"/>
              <a:buFont typeface="Calibri"/>
              <a:buNone/>
            </a:pPr>
            <a:r>
              <a:rPr b="1" lang="en-US">
                <a:solidFill>
                  <a:srgbClr val="741B47"/>
                </a:solidFill>
              </a:rPr>
              <a:t>Diabetes Analysis Dashboard</a:t>
            </a:r>
            <a:endParaRPr b="1" sz="1800">
              <a:solidFill>
                <a:srgbClr val="741B47"/>
              </a:solidFill>
            </a:endParaRPr>
          </a:p>
        </p:txBody>
      </p:sp>
      <p:sp>
        <p:nvSpPr>
          <p:cNvPr id="91" name="Google Shape;91;g11427b3b6ac_0_4"/>
          <p:cNvSpPr txBox="1"/>
          <p:nvPr>
            <p:ph idx="1" type="subTitle"/>
          </p:nvPr>
        </p:nvSpPr>
        <p:spPr>
          <a:xfrm>
            <a:off x="270456" y="1442435"/>
            <a:ext cx="11771400" cy="5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Data was collected from </a:t>
            </a:r>
            <a:r>
              <a:rPr b="1" lang="en-US">
                <a:solidFill>
                  <a:srgbClr val="980000"/>
                </a:solidFill>
              </a:rPr>
              <a:t>National Institute of Diabetes and Digestive and Kidney Diseases</a:t>
            </a:r>
            <a:endParaRPr b="1">
              <a:solidFill>
                <a:srgbClr val="98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Dashboard contains </a:t>
            </a:r>
            <a:r>
              <a:rPr b="1" lang="en-US">
                <a:solidFill>
                  <a:srgbClr val="A61C00"/>
                </a:solidFill>
              </a:rPr>
              <a:t>Histogram,</a:t>
            </a:r>
            <a:r>
              <a:rPr lang="en-US"/>
              <a:t> variable and bin of which could be chosen and controlled by user.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>
                <a:solidFill>
                  <a:srgbClr val="980000"/>
                </a:solidFill>
              </a:rPr>
              <a:t>Scatter Plot,</a:t>
            </a:r>
            <a:r>
              <a:rPr lang="en-US"/>
              <a:t> variables of which could be chosen by user.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>
                <a:solidFill>
                  <a:srgbClr val="980000"/>
                </a:solidFill>
              </a:rPr>
              <a:t>Correlation matrix Heatmap</a:t>
            </a:r>
            <a:r>
              <a:rPr lang="en-US"/>
              <a:t> for Independent variables in dataset.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>
                <a:solidFill>
                  <a:srgbClr val="980000"/>
                </a:solidFill>
              </a:rPr>
              <a:t>Bubble of Age (bin = 5) and Various variables</a:t>
            </a:r>
            <a:r>
              <a:rPr lang="en-US"/>
              <a:t> (could be chosen by user)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>
                <a:solidFill>
                  <a:srgbClr val="980000"/>
                </a:solidFill>
              </a:rPr>
              <a:t>Diabetic and Non Diabetic</a:t>
            </a:r>
            <a:r>
              <a:rPr lang="en-US"/>
              <a:t> pie chart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061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2020-05-25T14:14:13Z</dcterms:created>
  <dc:creator>Narahari</dc:creator>
</cp:coreProperties>
</file>