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6642-7E69-40BB-9213-EFD20D4A145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10F2-D00B-4720-964B-ABE4A7A2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pic>
        <p:nvPicPr>
          <p:cNvPr id="1026" name="Picture 2" descr="Spring - Spring Tutorial - Edureka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981200"/>
            <a:ext cx="47819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b="1" dirty="0" smtClean="0"/>
              <a:t>INVERSION OF CONTROL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ASPECT ORIENTED PROGRAMMING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CONTAINER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CONVENTION OVER CONFIGURATION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NON INVASIVE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E2E DEVELOPMENT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SUPPORTS ALL TYPE OF APP DEVELOPMENT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VERSATILE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PREDEFINED </a:t>
            </a:r>
            <a:r>
              <a:rPr lang="en-US" b="1" dirty="0" smtClean="0"/>
              <a:t>TEMPLATES</a:t>
            </a:r>
            <a:endParaRPr lang="en-US" b="1" dirty="0" smtClean="0"/>
          </a:p>
          <a:p>
            <a:pPr marL="342900" indent="-342900">
              <a:buAutoNum type="alphaLcPeriod"/>
            </a:pPr>
            <a:r>
              <a:rPr lang="en-US" b="1" dirty="0" smtClean="0"/>
              <a:t>WORKS ON POJOS (plain old java objects</a:t>
            </a:r>
            <a:r>
              <a:rPr lang="en-US" b="1" dirty="0" smtClean="0"/>
              <a:t>)</a:t>
            </a:r>
          </a:p>
          <a:p>
            <a:pPr marL="342900" indent="-342900">
              <a:buAutoNum type="alphaLcPeriod"/>
            </a:pPr>
            <a:r>
              <a:rPr lang="en-US" b="1" dirty="0" smtClean="0"/>
              <a:t>EXTERNALIZED CONFIGURATION &amp; PROFILES</a:t>
            </a:r>
            <a:endParaRPr lang="en-US" b="1" dirty="0" smtClean="0"/>
          </a:p>
          <a:p>
            <a:pPr marL="342900" indent="-342900">
              <a:buAutoNum type="alphaL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ecosystem - Spring Tutorial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588406" cy="41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92668"/>
            <a:ext cx="115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3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dn.crunchify.com/wp-content/uploads/2016/02/Spring-MVC-Design-and-Servlet-Engine-Tomcat-Crunchify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308775" cy="47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SPRING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0"/>
            <a:ext cx="17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- MVC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1261" y="167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https://github.com/viralpatel/spring4-mvc-example</a:t>
            </a:r>
          </a:p>
        </p:txBody>
      </p:sp>
    </p:spTree>
    <p:extLst>
      <p:ext uri="{BB962C8B-B14F-4D97-AF65-F5344CB8AC3E}">
        <p14:creationId xmlns:p14="http://schemas.microsoft.com/office/powerpoint/2010/main" val="3700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381000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pic>
        <p:nvPicPr>
          <p:cNvPr id="1026" name="Picture 2" descr="SpringBoot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2862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1650" y="449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http://www.baeldung.com/spring-boot-actuators</a:t>
            </a:r>
          </a:p>
        </p:txBody>
      </p:sp>
    </p:spTree>
    <p:extLst>
      <p:ext uri="{BB962C8B-B14F-4D97-AF65-F5344CB8AC3E}">
        <p14:creationId xmlns:p14="http://schemas.microsoft.com/office/powerpoint/2010/main" val="30493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Spring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snikit</dc:creator>
  <cp:lastModifiedBy>snikit</cp:lastModifiedBy>
  <cp:revision>8</cp:revision>
  <dcterms:created xsi:type="dcterms:W3CDTF">2017-10-29T14:01:11Z</dcterms:created>
  <dcterms:modified xsi:type="dcterms:W3CDTF">2017-10-30T19:06:45Z</dcterms:modified>
</cp:coreProperties>
</file>