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6" r:id="rId3"/>
    <p:sldId id="437" r:id="rId4"/>
    <p:sldId id="438" r:id="rId5"/>
    <p:sldId id="407" r:id="rId6"/>
    <p:sldId id="422" r:id="rId7"/>
    <p:sldId id="426" r:id="rId8"/>
    <p:sldId id="439" r:id="rId9"/>
    <p:sldId id="423" r:id="rId10"/>
    <p:sldId id="425" r:id="rId11"/>
    <p:sldId id="440" r:id="rId12"/>
    <p:sldId id="441" r:id="rId13"/>
    <p:sldId id="424" r:id="rId14"/>
    <p:sldId id="399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04" r:id="rId26"/>
    <p:sldId id="442" r:id="rId27"/>
    <p:sldId id="261" r:id="rId2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85" d="100"/>
          <a:sy n="85" d="100"/>
        </p:scale>
        <p:origin x="67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r>
              <a:rPr kumimoji="0" lang="bg-BG" dirty="0"/>
              <a:t>кирилица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Problem-0401/Problem-0401.rar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roblem-0410/Problem-0410.rar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0301/Problem-0301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Упражнение към тема №4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bg-BG" dirty="0"/>
              <a:t>стилове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868" y="102897"/>
            <a:ext cx="6956263" cy="44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текста</a:t>
            </a:r>
            <a:r>
              <a:rPr lang="en-US" dirty="0"/>
              <a:t> – </a:t>
            </a:r>
            <a:r>
              <a:rPr lang="bg-BG" dirty="0"/>
              <a:t>шрифт</a:t>
            </a:r>
          </a:p>
          <a:p>
            <a:pPr lvl="1"/>
            <a:r>
              <a:rPr lang="bg-BG" dirty="0"/>
              <a:t>Модифицирайте Задача 03 като п</a:t>
            </a:r>
            <a:r>
              <a:rPr lang="ru-RU" dirty="0"/>
              <a:t>роменете </a:t>
            </a:r>
            <a:r>
              <a:rPr lang="bg-BG" dirty="0"/>
              <a:t>вида, стила и размера на </a:t>
            </a:r>
            <a:r>
              <a:rPr lang="ru-RU" dirty="0"/>
              <a:t>шрифта на страницата, така че:</a:t>
            </a:r>
          </a:p>
          <a:p>
            <a:pPr lvl="2"/>
            <a:r>
              <a:rPr lang="ru-RU" dirty="0"/>
              <a:t>За основния текст и заглавието да се използва несерифен шрифт</a:t>
            </a:r>
          </a:p>
          <a:p>
            <a:pPr lvl="2"/>
            <a:r>
              <a:rPr lang="ru-RU" dirty="0"/>
              <a:t>За теоремите и формулата – сефифен, </a:t>
            </a:r>
            <a:r>
              <a:rPr lang="bg-BG" dirty="0"/>
              <a:t>наклонен шрифт</a:t>
            </a:r>
          </a:p>
          <a:p>
            <a:pPr lvl="2"/>
            <a:r>
              <a:rPr lang="bg-BG" dirty="0"/>
              <a:t>Формулата и означенията – по-голям размер</a:t>
            </a:r>
            <a:endParaRPr lang="en-US" dirty="0"/>
          </a:p>
          <a:p>
            <a:pPr lvl="2"/>
            <a:r>
              <a:rPr lang="bg-BG" dirty="0"/>
              <a:t>Заглавието да е с главни букви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02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868" y="102897"/>
            <a:ext cx="6956263" cy="442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1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Модифицирайте Задача 04 като:</a:t>
            </a:r>
          </a:p>
          <a:p>
            <a:pPr lvl="2"/>
            <a:r>
              <a:rPr lang="ru-RU" dirty="0"/>
              <a:t>Оформ</a:t>
            </a:r>
            <a:r>
              <a:rPr lang="bg-BG" dirty="0"/>
              <a:t>и</a:t>
            </a:r>
            <a:r>
              <a:rPr lang="ru-RU" dirty="0"/>
              <a:t>те елементите на списъка да изглеждат като меню, визуализирано на един ред, елементите да не са подчертани (въпреки че са хипервръзки)</a:t>
            </a:r>
            <a:endParaRPr lang="en-US" dirty="0"/>
          </a:p>
          <a:p>
            <a:pPr lvl="2"/>
            <a:r>
              <a:rPr lang="ru-RU" dirty="0"/>
              <a:t>За хипервръзките използвайте различни цветове за различните състояния  (</a:t>
            </a:r>
            <a:r>
              <a:rPr lang="ru-RU" dirty="0" err="1"/>
              <a:t>нормална</a:t>
            </a:r>
            <a:r>
              <a:rPr lang="en-US" dirty="0"/>
              <a:t> (#AD9C84)</a:t>
            </a:r>
            <a:r>
              <a:rPr lang="ru-RU" dirty="0"/>
              <a:t>, при преминаване с курсора</a:t>
            </a:r>
            <a:r>
              <a:rPr lang="en-US" dirty="0"/>
              <a:t> (#FFFFFF)</a:t>
            </a:r>
            <a:r>
              <a:rPr lang="ru-RU" dirty="0"/>
              <a:t>, </a:t>
            </a:r>
            <a:r>
              <a:rPr lang="ru-RU" dirty="0" err="1"/>
              <a:t>посетена</a:t>
            </a:r>
            <a:r>
              <a:rPr lang="en-US" dirty="0"/>
              <a:t> (#3690AB)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bg-BG" dirty="0"/>
              <a:t>Задайте промяна на цвета на фона</a:t>
            </a:r>
            <a:r>
              <a:rPr lang="en-US" dirty="0"/>
              <a:t> (#AD9C84)</a:t>
            </a:r>
            <a:r>
              <a:rPr lang="bg-BG" dirty="0"/>
              <a:t> на хипервръзките при преминаване с курсора на мишката върху тях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372" y="102897"/>
            <a:ext cx="7047161" cy="448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Модифицирайте </a:t>
            </a:r>
            <a:r>
              <a:rPr lang="bg-BG" i="1" dirty="0"/>
              <a:t>Задача 05,</a:t>
            </a:r>
            <a:r>
              <a:rPr lang="bg-BG" dirty="0"/>
              <a:t> така че менюто с хипервръзките:</a:t>
            </a:r>
          </a:p>
          <a:p>
            <a:pPr lvl="2"/>
            <a:r>
              <a:rPr lang="bg-BG" dirty="0"/>
              <a:t> Да се подравни в центъра</a:t>
            </a:r>
            <a:endParaRPr lang="en-US" dirty="0"/>
          </a:p>
          <a:p>
            <a:pPr lvl="2"/>
            <a:r>
              <a:rPr lang="bg-BG" dirty="0"/>
              <a:t>Да се остави по-голямо разстояние над и под връзките</a:t>
            </a:r>
            <a:endParaRPr lang="en-US" dirty="0"/>
          </a:p>
          <a:p>
            <a:pPr lvl="2"/>
            <a:r>
              <a:rPr lang="bg-BG" dirty="0"/>
              <a:t>Да се отдели от заглавието с линия</a:t>
            </a:r>
            <a:r>
              <a:rPr lang="en-US" dirty="0"/>
              <a:t> 	(</a:t>
            </a:r>
            <a:r>
              <a:rPr lang="bg-BG" dirty="0"/>
              <a:t>плътна, цвят </a:t>
            </a:r>
            <a:r>
              <a:rPr lang="en-US" dirty="0"/>
              <a:t>#3690AB,</a:t>
            </a:r>
            <a:r>
              <a:rPr lang="bg-BG" dirty="0"/>
              <a:t> дебелина 1</a:t>
            </a:r>
            <a:r>
              <a:rPr lang="en-US" dirty="0"/>
              <a:t>px)</a:t>
            </a:r>
            <a:endParaRPr lang="bg-BG" dirty="0"/>
          </a:p>
          <a:p>
            <a:pPr lvl="2"/>
            <a:endParaRPr lang="bg-BG" dirty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367" y="102897"/>
            <a:ext cx="686875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7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Рамки</a:t>
            </a:r>
            <a:endParaRPr lang="en-US" dirty="0"/>
          </a:p>
          <a:p>
            <a:pPr lvl="1"/>
            <a:r>
              <a:rPr lang="bg-BG" dirty="0"/>
              <a:t>Модифицирайте </a:t>
            </a:r>
            <a:r>
              <a:rPr lang="bg-BG" i="1" dirty="0"/>
              <a:t>Задача 06</a:t>
            </a:r>
            <a:r>
              <a:rPr lang="bg-BG" dirty="0"/>
              <a:t> като</a:t>
            </a:r>
            <a:r>
              <a:rPr lang="en-US" dirty="0"/>
              <a:t>:</a:t>
            </a:r>
          </a:p>
          <a:p>
            <a:pPr marL="274637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Откроите теоремите с дебели вертикални линии от ляво и от 	дясно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цвят на линиите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rgba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(135,206,235,1.0))</a:t>
            </a:r>
          </a:p>
          <a:p>
            <a:pPr marL="274637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Подравните теоремите в средата на страницата</a:t>
            </a: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620" y="194336"/>
            <a:ext cx="686875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17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412433" cy="4038600"/>
          </a:xfrm>
        </p:spPr>
        <p:txBody>
          <a:bodyPr/>
          <a:lstStyle/>
          <a:p>
            <a:pPr lvl="1"/>
            <a:r>
              <a:rPr lang="bg-BG" dirty="0"/>
              <a:t>Модифицирайте </a:t>
            </a:r>
            <a:r>
              <a:rPr lang="bg-BG" i="1" dirty="0"/>
              <a:t>Задача 07,</a:t>
            </a:r>
            <a:r>
              <a:rPr lang="bg-BG" dirty="0"/>
              <a:t> така че:</a:t>
            </a:r>
          </a:p>
          <a:p>
            <a:pPr lvl="2"/>
            <a:r>
              <a:rPr lang="bg-BG" dirty="0"/>
              <a:t>Изображенията да се относително в центъра на страницата</a:t>
            </a:r>
          </a:p>
          <a:p>
            <a:pPr lvl="2"/>
            <a:r>
              <a:rPr lang="bg-BG" dirty="0"/>
              <a:t>Добавете пояснителен текст под изображенията, който да бъде със серифен шрифт, с по-малък размер, със стил наклонен</a:t>
            </a:r>
          </a:p>
          <a:p>
            <a:pPr lvl="2"/>
            <a:r>
              <a:rPr lang="bg-BG" dirty="0"/>
              <a:t>Текстове:</a:t>
            </a:r>
          </a:p>
          <a:p>
            <a:pPr lvl="3"/>
            <a:r>
              <a:rPr lang="bg-BG" i="1" dirty="0"/>
              <a:t>Фиг. 1 Правоъгълен триъгълник с обозначения съответстващи на теоремата</a:t>
            </a:r>
          </a:p>
          <a:p>
            <a:pPr lvl="3"/>
            <a:r>
              <a:rPr lang="ru-RU" i="1" dirty="0"/>
              <a:t>Фиг. 2 </a:t>
            </a:r>
            <a:r>
              <a:rPr lang="bg-BG" i="1" dirty="0"/>
              <a:t>Правоъгълен триъгълник с допълнителни построения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Създаване на страница </a:t>
            </a:r>
          </a:p>
          <a:p>
            <a:pPr lvl="1"/>
            <a:r>
              <a:rPr lang="bg-BG" dirty="0"/>
              <a:t>Като използвате текста и изображенията от архивния файл </a:t>
            </a:r>
            <a:r>
              <a:rPr lang="en-US" dirty="0">
                <a:hlinkClick r:id="rId2" action="ppaction://hlinkfile"/>
              </a:rPr>
              <a:t>Problem-0</a:t>
            </a:r>
            <a:r>
              <a:rPr lang="bg-BG" dirty="0">
                <a:hlinkClick r:id="rId2" action="ppaction://hlinkfile"/>
              </a:rPr>
              <a:t>4</a:t>
            </a:r>
            <a:r>
              <a:rPr lang="en-US" dirty="0">
                <a:hlinkClick r:id="rId2" action="ppaction://hlinkfile"/>
              </a:rPr>
              <a:t>01.rar</a:t>
            </a:r>
            <a:r>
              <a:rPr lang="bg-BG" dirty="0"/>
              <a:t> създайте страница, за която:</a:t>
            </a:r>
            <a:endParaRPr lang="en-US" dirty="0"/>
          </a:p>
          <a:p>
            <a:pPr lvl="2"/>
            <a:r>
              <a:rPr lang="bg-BG" dirty="0"/>
              <a:t>Оформете връзките от менюто като неномериран списък (към момента нека връзките водят към текущата страница)</a:t>
            </a:r>
          </a:p>
          <a:p>
            <a:pPr lvl="2"/>
            <a:r>
              <a:rPr lang="bg-BG" dirty="0"/>
              <a:t>Откройте заглавието</a:t>
            </a:r>
          </a:p>
          <a:p>
            <a:pPr lvl="2"/>
            <a:r>
              <a:rPr lang="bg-BG" dirty="0"/>
              <a:t>Разделете текста на отделни параграфи</a:t>
            </a:r>
          </a:p>
          <a:p>
            <a:pPr lvl="2"/>
            <a:r>
              <a:rPr lang="bg-BG" dirty="0"/>
              <a:t>Форматирайте формулата (степени)</a:t>
            </a:r>
            <a:endParaRPr lang="en-US" dirty="0"/>
          </a:p>
          <a:p>
            <a:pPr lvl="2"/>
            <a:r>
              <a:rPr lang="bg-BG" dirty="0"/>
              <a:t>Текстовете на теоремите оформете като отделен клас, за да може да се форматират по различен начин</a:t>
            </a:r>
          </a:p>
          <a:p>
            <a:pPr lvl="2"/>
            <a:r>
              <a:rPr lang="bg-BG" dirty="0"/>
              <a:t>След всяка от теоремите вмъкнете съответната фигура</a:t>
            </a:r>
          </a:p>
          <a:p>
            <a:pPr lvl="2"/>
            <a:r>
              <a:rPr lang="bg-BG" dirty="0">
                <a:hlinkClick r:id="" action="ppaction://hlinkshowjump?jump=nextslide"/>
              </a:rPr>
              <a:t>Следвайте 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443" y="194336"/>
            <a:ext cx="6241113" cy="42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Модифицирайте </a:t>
            </a:r>
            <a:r>
              <a:rPr lang="bg-BG" i="1" dirty="0"/>
              <a:t>Задача 08</a:t>
            </a:r>
            <a:r>
              <a:rPr lang="bg-BG" dirty="0"/>
              <a:t> като, като:</a:t>
            </a:r>
          </a:p>
          <a:p>
            <a:pPr lvl="2"/>
            <a:r>
              <a:rPr lang="bg-BG" dirty="0"/>
              <a:t>Ограничите съдържанието на страницата да се разполага само в централната част на страницата в поле с фиксирана широчина</a:t>
            </a:r>
          </a:p>
          <a:p>
            <a:pPr lvl="2"/>
            <a:r>
              <a:rPr lang="bg-BG" dirty="0"/>
              <a:t>Промените фона около страницата</a:t>
            </a:r>
            <a:r>
              <a:rPr lang="en-US" dirty="0"/>
              <a:t> (#AD9C84)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071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29" y="194336"/>
            <a:ext cx="6665742" cy="427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4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Модифицирайте </a:t>
            </a:r>
            <a:r>
              <a:rPr lang="bg-BG" i="1" dirty="0"/>
              <a:t>Задача 09</a:t>
            </a:r>
            <a:r>
              <a:rPr lang="bg-BG" dirty="0"/>
              <a:t> като:</a:t>
            </a:r>
          </a:p>
          <a:p>
            <a:pPr lvl="2"/>
            <a:r>
              <a:rPr lang="bg-BG" dirty="0"/>
              <a:t>Създадете отделни страници всяка от връзките от менюто, като използвате информацията от текстовите файлове от архива </a:t>
            </a:r>
            <a:br>
              <a:rPr lang="en-US" dirty="0"/>
            </a:br>
            <a:r>
              <a:rPr lang="en-US" dirty="0">
                <a:hlinkClick r:id="rId2" action="ppaction://hlinkfile"/>
              </a:rPr>
              <a:t>Problem-0</a:t>
            </a:r>
            <a:r>
              <a:rPr lang="bg-BG" dirty="0">
                <a:hlinkClick r:id="rId2" action="ppaction://hlinkfile"/>
              </a:rPr>
              <a:t>410</a:t>
            </a:r>
            <a:r>
              <a:rPr lang="en-US" dirty="0">
                <a:hlinkClick r:id="rId2" action="ppaction://hlinkfile"/>
              </a:rPr>
              <a:t>.</a:t>
            </a:r>
            <a:r>
              <a:rPr lang="en-US" dirty="0" err="1">
                <a:hlinkClick r:id="rId2" action="ppaction://hlinkfile"/>
              </a:rPr>
              <a:t>rar</a:t>
            </a:r>
            <a:r>
              <a:rPr lang="bg-BG" dirty="0">
                <a:hlinkClick r:id="rId2" action="ppaction://hlinkfile"/>
              </a:rPr>
              <a:t> </a:t>
            </a:r>
            <a:endParaRPr lang="bg-BG" dirty="0"/>
          </a:p>
          <a:p>
            <a:pPr lvl="2"/>
            <a:r>
              <a:rPr lang="bg-BG" dirty="0"/>
              <a:t>Оформите тези страници по същият начин</a:t>
            </a:r>
            <a:endParaRPr lang="en-US" dirty="0"/>
          </a:p>
          <a:p>
            <a:pPr lvl="2"/>
            <a:r>
              <a:rPr lang="bg-BG" dirty="0"/>
              <a:t>Пренасочете връзките във всяка от страниците</a:t>
            </a:r>
            <a:r>
              <a:rPr lang="en-US" dirty="0"/>
              <a:t>,</a:t>
            </a:r>
            <a:r>
              <a:rPr lang="bg-BG" dirty="0"/>
              <a:t> така че да зареждат съответната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70437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566" y="194336"/>
            <a:ext cx="6622867" cy="424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6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923" y="194336"/>
            <a:ext cx="6744152" cy="43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63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923" y="194336"/>
            <a:ext cx="6744152" cy="43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22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Коментари,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97" y="250087"/>
            <a:ext cx="6426405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Забележка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48798"/>
            <a:ext cx="8534400" cy="3337551"/>
          </a:xfrm>
        </p:spPr>
        <p:txBody>
          <a:bodyPr>
            <a:normAutofit/>
          </a:bodyPr>
          <a:lstStyle/>
          <a:p>
            <a:r>
              <a:rPr lang="bg-BG" dirty="0"/>
              <a:t>За оформянето на страницата създадена в Задача 01 в следващите задачи от упражнението използвайте външен </a:t>
            </a:r>
            <a:r>
              <a:rPr lang="en-US" dirty="0"/>
              <a:t>CSS </a:t>
            </a:r>
            <a:r>
              <a:rPr lang="bg-BG" dirty="0"/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310326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– </a:t>
            </a:r>
            <a:r>
              <a:rPr lang="bg-BG" dirty="0"/>
              <a:t>фон на елемент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Добавяне на фон на елементи</a:t>
            </a:r>
          </a:p>
          <a:p>
            <a:pPr lvl="1"/>
            <a:r>
              <a:rPr lang="bg-BG" dirty="0"/>
              <a:t>Модифицирайте задача о1 като добавите фон на:</a:t>
            </a:r>
          </a:p>
          <a:p>
            <a:pPr lvl="2"/>
            <a:r>
              <a:rPr lang="ru-RU" dirty="0" err="1"/>
              <a:t>Страницата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 err="1"/>
              <a:t>AntiqueWhite</a:t>
            </a:r>
            <a:r>
              <a:rPr lang="bg-BG" dirty="0"/>
              <a:t>)</a:t>
            </a:r>
            <a:endParaRPr lang="ru-RU" dirty="0"/>
          </a:p>
          <a:p>
            <a:pPr lvl="2"/>
            <a:r>
              <a:rPr lang="ru-RU" dirty="0"/>
              <a:t>Елементите от </a:t>
            </a:r>
            <a:r>
              <a:rPr lang="ru-RU" dirty="0" err="1"/>
              <a:t>списъка</a:t>
            </a:r>
            <a:r>
              <a:rPr lang="ru-RU" dirty="0"/>
              <a:t> (</a:t>
            </a:r>
            <a:r>
              <a:rPr lang="en-US" dirty="0" err="1"/>
              <a:t>rgba</a:t>
            </a:r>
            <a:r>
              <a:rPr lang="en-US" dirty="0"/>
              <a:t>(135,206,235,1.0)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Текста на </a:t>
            </a:r>
            <a:r>
              <a:rPr lang="ru-RU" dirty="0" err="1"/>
              <a:t>теоремите</a:t>
            </a:r>
            <a:r>
              <a:rPr lang="ru-RU" dirty="0"/>
              <a:t> (</a:t>
            </a:r>
            <a:r>
              <a:rPr lang="en-US" dirty="0"/>
              <a:t>#FFFBF5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Изпробвайте различните начини за задаване на цвят (чрез име, шестнадесетична бройна система, чрез функция </a:t>
            </a:r>
            <a:r>
              <a:rPr lang="en-US" dirty="0"/>
              <a:t>RGB, RGBA, HSL, HSLA</a:t>
            </a:r>
            <a:r>
              <a:rPr lang="bg-BG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97" y="250087"/>
            <a:ext cx="6426405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– </a:t>
            </a:r>
            <a:r>
              <a:rPr lang="bg-BG" dirty="0"/>
              <a:t>текстове и шрифтове</a:t>
            </a:r>
          </a:p>
        </p:txBody>
      </p:sp>
    </p:spTree>
    <p:extLst>
      <p:ext uri="{BB962C8B-B14F-4D97-AF65-F5344CB8AC3E}">
        <p14:creationId xmlns:p14="http://schemas.microsoft.com/office/powerpoint/2010/main" val="27592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текста</a:t>
            </a:r>
            <a:r>
              <a:rPr lang="en-US" dirty="0"/>
              <a:t> – </a:t>
            </a:r>
            <a:r>
              <a:rPr lang="bg-BG" dirty="0"/>
              <a:t>цвят и подравняване</a:t>
            </a:r>
          </a:p>
          <a:p>
            <a:pPr lvl="1"/>
            <a:r>
              <a:rPr lang="bg-BG" dirty="0"/>
              <a:t>Модифицирайте Задача 02 като:</a:t>
            </a:r>
          </a:p>
          <a:p>
            <a:pPr lvl="2"/>
            <a:r>
              <a:rPr lang="bg-BG" dirty="0"/>
              <a:t>Промените цвета на текста – задайте различни цветове за заглавието</a:t>
            </a:r>
            <a:r>
              <a:rPr lang="en-US" dirty="0"/>
              <a:t> (#3690AB)</a:t>
            </a:r>
            <a:r>
              <a:rPr lang="bg-BG" dirty="0"/>
              <a:t>, основния текст </a:t>
            </a:r>
            <a:r>
              <a:rPr lang="en-US" dirty="0"/>
              <a:t>(#1A4551) </a:t>
            </a:r>
            <a:r>
              <a:rPr lang="bg-BG" dirty="0"/>
              <a:t>и текста на теоремите</a:t>
            </a:r>
            <a:r>
              <a:rPr lang="en-US" dirty="0"/>
              <a:t> (#42B0D1)</a:t>
            </a:r>
            <a:endParaRPr lang="bg-BG" dirty="0"/>
          </a:p>
          <a:p>
            <a:pPr lvl="2"/>
            <a:r>
              <a:rPr lang="ru-RU" dirty="0"/>
              <a:t>Подравнете текста – заглавието и формулата на теоремата центрирани, основният текст двустранно подравнен</a:t>
            </a:r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11505</TotalTime>
  <Words>601</Words>
  <Application>Microsoft Office PowerPoint</Application>
  <PresentationFormat>On-screen Show (16:9)</PresentationFormat>
  <Paragraphs>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№4</vt:lpstr>
      <vt:lpstr>Задача №01</vt:lpstr>
      <vt:lpstr>PowerPoint Presentation</vt:lpstr>
      <vt:lpstr>Забележка</vt:lpstr>
      <vt:lpstr>CSS – фон на елемент</vt:lpstr>
      <vt:lpstr>Задача №02</vt:lpstr>
      <vt:lpstr>PowerPoint Presentation</vt:lpstr>
      <vt:lpstr>CSS – текстове и шрифтове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User</cp:lastModifiedBy>
  <cp:revision>508</cp:revision>
  <dcterms:created xsi:type="dcterms:W3CDTF">2015-02-10T15:00:35Z</dcterms:created>
  <dcterms:modified xsi:type="dcterms:W3CDTF">2020-10-12T10:08:25Z</dcterms:modified>
</cp:coreProperties>
</file>