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9" r:id="rId5"/>
    <p:sldId id="422" r:id="rId6"/>
    <p:sldId id="444" r:id="rId7"/>
    <p:sldId id="423" r:id="rId8"/>
    <p:sldId id="440" r:id="rId9"/>
    <p:sldId id="424" r:id="rId10"/>
    <p:sldId id="427" r:id="rId11"/>
    <p:sldId id="429" r:id="rId12"/>
    <p:sldId id="446" r:id="rId13"/>
    <p:sldId id="431" r:id="rId14"/>
    <p:sldId id="447" r:id="rId15"/>
    <p:sldId id="448" r:id="rId16"/>
    <p:sldId id="449" r:id="rId17"/>
    <p:sldId id="450" r:id="rId18"/>
    <p:sldId id="451" r:id="rId19"/>
    <p:sldId id="453" r:id="rId20"/>
    <p:sldId id="261" r:id="rId2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85" d="100"/>
          <a:sy n="85" d="100"/>
        </p:scale>
        <p:origin x="67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Упражнение към тема №</a:t>
            </a:r>
            <a:r>
              <a:rPr lang="en-US" dirty="0"/>
              <a:t>5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променливите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 </a:t>
            </a:r>
            <a:r>
              <a:rPr lang="pt-BR" dirty="0"/>
              <a:t>и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/>
              <a:t>Изведете в конзолата на браузъра:</a:t>
            </a:r>
          </a:p>
          <a:p>
            <a:pPr lvl="2"/>
            <a:r>
              <a:rPr lang="bg-BG" dirty="0"/>
              <a:t>стойностите на трите променливи</a:t>
            </a:r>
          </a:p>
          <a:p>
            <a:pPr lvl="2"/>
            <a:r>
              <a:rPr lang="bg-BG" dirty="0"/>
              <a:t>имената на променливите и техните стойности,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lvl="2"/>
            <a:r>
              <a:rPr lang="bg-BG" dirty="0"/>
              <a:t>имената на променливите и техните стойности и начина по който се получават,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b = 15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Масиви</a:t>
            </a:r>
            <a:endParaRPr lang="en-US" dirty="0"/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масивите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8, 15, 23, 5, 11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червено, зелено, синьо, жълто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1, 1, 1</a:t>
            </a:r>
          </a:p>
          <a:p>
            <a:pPr lvl="1"/>
            <a:r>
              <a:rPr lang="bg-BG" dirty="0"/>
              <a:t>Изведете в конзолата на браузъра:</a:t>
            </a:r>
            <a:endParaRPr lang="en-US" dirty="0"/>
          </a:p>
          <a:p>
            <a:pPr lvl="2"/>
            <a:r>
              <a:rPr lang="bg-BG" dirty="0"/>
              <a:t>Трите масива</a:t>
            </a:r>
          </a:p>
          <a:p>
            <a:pPr lvl="2"/>
            <a:r>
              <a:rPr lang="bg-BG" dirty="0"/>
              <a:t>Дължините на трите масива</a:t>
            </a:r>
          </a:p>
          <a:p>
            <a:pPr lvl="2"/>
            <a:r>
              <a:rPr lang="bg-BG" dirty="0"/>
              <a:t>Елемента с индекс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/>
              <a:t> от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dirty="0"/>
          </a:p>
          <a:p>
            <a:pPr lvl="2"/>
            <a:r>
              <a:rPr lang="ru-RU" dirty="0"/>
              <a:t>Разликата на елементите с индекси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от </a:t>
            </a:r>
            <a:r>
              <a:rPr lang="ru-RU" dirty="0" err="1"/>
              <a:t>масива</a:t>
            </a:r>
            <a:r>
              <a:rPr lang="ru-RU" dirty="0"/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Масиви</a:t>
            </a:r>
            <a:endParaRPr lang="en-US" dirty="0"/>
          </a:p>
          <a:p>
            <a:pPr lvl="1"/>
            <a:r>
              <a:rPr lang="bg-BG" dirty="0"/>
              <a:t>За масивите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dirty="0"/>
              <a:t>Добавете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bg-BG" dirty="0"/>
              <a:t>в края на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bg-BG" dirty="0"/>
              <a:t>Изведете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/>
              <a:t>и броя на елементите му</a:t>
            </a:r>
          </a:p>
          <a:p>
            <a:pPr lvl="2"/>
            <a:r>
              <a:rPr lang="ru-RU" dirty="0"/>
              <a:t>Изведете разликата между дължината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тази на масива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dirty="0"/>
              <a:t>Изведете елементите от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с индекси от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до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включително</a:t>
            </a:r>
          </a:p>
          <a:p>
            <a:pPr lvl="2"/>
            <a:r>
              <a:rPr lang="bg-BG" dirty="0"/>
              <a:t>Премахнете</a:t>
            </a:r>
            <a:r>
              <a:rPr lang="ru-RU" dirty="0"/>
              <a:t> всички елементи след този с индекс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от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r>
              <a:rPr lang="ru-RU" dirty="0"/>
              <a:t>Добавете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/>
              <a:t> към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/>
              <a:t>За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i="1" dirty="0"/>
              <a:t>Задача 08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Изведете масива</a:t>
            </a:r>
          </a:p>
          <a:p>
            <a:pPr lvl="2"/>
            <a:r>
              <a:rPr lang="bg-BG" dirty="0"/>
              <a:t>В края на масива добавете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черно</a:t>
            </a:r>
            <a:endParaRPr lang="bg-BG" dirty="0"/>
          </a:p>
          <a:p>
            <a:pPr lvl="2"/>
            <a:r>
              <a:rPr lang="bg-BG" dirty="0"/>
              <a:t>Изведете новият масив</a:t>
            </a:r>
          </a:p>
          <a:p>
            <a:pPr lvl="2"/>
            <a:r>
              <a:rPr lang="bg-BG" dirty="0"/>
              <a:t>Изведете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/>
              <a:t>Създайте масив съдържащ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dirty="0"/>
              <a:t> и изведете новият масив</a:t>
            </a:r>
          </a:p>
          <a:p>
            <a:pPr lvl="2"/>
            <a:r>
              <a:rPr lang="bg-BG" dirty="0"/>
              <a:t>Сортирайте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r>
              <a:rPr lang="bg-BG" dirty="0"/>
              <a:t>Обърнете реда на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Обекти</a:t>
            </a:r>
            <a:endParaRPr lang="en-US" dirty="0"/>
          </a:p>
          <a:p>
            <a:pPr lvl="1"/>
            <a:r>
              <a:rPr lang="bg-BG" dirty="0"/>
              <a:t>Създайте обект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/>
              <a:t>със свойства: 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15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bg-BG" dirty="0"/>
          </a:p>
          <a:p>
            <a:pPr lvl="1"/>
            <a:r>
              <a:rPr lang="bg-BG" dirty="0"/>
              <a:t>В конзолата на браузъра:</a:t>
            </a:r>
            <a:endParaRPr lang="en-US" dirty="0"/>
          </a:p>
          <a:p>
            <a:pPr lvl="2"/>
            <a:r>
              <a:rPr lang="ru-RU" sz="2300" dirty="0"/>
              <a:t>Изведете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ru-RU" sz="2300" dirty="0"/>
              <a:t>Изведете сумата от стойностите на свойствата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sz="2300" dirty="0"/>
              <a:t>и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dirty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свойство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dirty="0"/>
              <a:t>, чиято стойност е максималната от стойностите на свойствата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и</a:t>
            </a:r>
            <a:r>
              <a:rPr lang="ru-RU" sz="2600" dirty="0"/>
              <a:t>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sz="2300" dirty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свойство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/>
              <a:t>, чиято стойност е низ състоящ се от текста </a:t>
            </a:r>
            <a:r>
              <a:rPr lang="en-US" sz="2300" b="1" dirty="0"/>
              <a:t>A</a:t>
            </a:r>
            <a:r>
              <a:rPr lang="en-US" sz="2300" dirty="0"/>
              <a:t> </a:t>
            </a:r>
            <a:r>
              <a:rPr lang="bg-BG" sz="2300" dirty="0"/>
              <a:t>и стойността на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sz="2600" dirty="0"/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/>
              <a:t> 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400" dirty="0"/>
              <a:t>	</a:t>
            </a:r>
            <a:r>
              <a:rPr lang="bg-BG" sz="2300" dirty="0"/>
              <a:t>във вида: </a:t>
            </a:r>
            <a:r>
              <a:rPr lang="en-US" sz="2300" dirty="0"/>
              <a:t>a[z] = … </a:t>
            </a:r>
            <a:r>
              <a:rPr lang="bg-BG" sz="2300" dirty="0"/>
              <a:t>и </a:t>
            </a:r>
            <a:r>
              <a:rPr lang="en-US" sz="2300" dirty="0"/>
              <a:t>a[name] = …</a:t>
            </a:r>
            <a:r>
              <a:rPr lang="bg-BG" sz="2300" dirty="0"/>
              <a:t>, където на мястото на … стои 	съответната стойност </a:t>
            </a:r>
            <a:endParaRPr lang="en-US" sz="2300" dirty="0"/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Условен оператор</a:t>
            </a:r>
            <a:endParaRPr lang="en-US" dirty="0"/>
          </a:p>
          <a:p>
            <a:pPr lvl="1"/>
            <a:r>
              <a:rPr lang="bg-BG" dirty="0"/>
              <a:t>Създайте три променливи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dirty="0"/>
              <a:t>и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със стойности съответно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-2, 8 </a:t>
            </a:r>
            <a:r>
              <a:rPr lang="bg-BG" dirty="0"/>
              <a:t>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bg-BG" dirty="0"/>
          </a:p>
          <a:p>
            <a:pPr lvl="1"/>
            <a:r>
              <a:rPr lang="bg-BG" dirty="0"/>
              <a:t>Като използвате условният оператор </a:t>
            </a:r>
            <a:r>
              <a:rPr lang="en-US" b="1" i="1" dirty="0"/>
              <a:t>if</a:t>
            </a:r>
            <a:r>
              <a:rPr lang="en-US" dirty="0"/>
              <a:t> </a:t>
            </a:r>
            <a:r>
              <a:rPr lang="bg-BG" dirty="0"/>
              <a:t>изведете в конзолата на браузъра най-голямата от стойностите на трите променливи</a:t>
            </a:r>
          </a:p>
          <a:p>
            <a:pPr lvl="1"/>
            <a:r>
              <a:rPr lang="bg-BG" dirty="0"/>
              <a:t>Проиграйте задачата с различни стойности на трите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Цикъл</a:t>
            </a:r>
            <a:endParaRPr lang="en-US" dirty="0"/>
          </a:p>
          <a:p>
            <a:pPr lvl="1"/>
            <a:r>
              <a:rPr lang="bg-BG" dirty="0"/>
              <a:t>Като използвате цикъл изведете в конзолата на браузъра квадратите на числата от 1 до 9 включително, във вида: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3*3=9</a:t>
            </a:r>
          </a:p>
          <a:p>
            <a:pPr lvl="2"/>
            <a:r>
              <a:rPr lang="bg-BG" dirty="0"/>
              <a:t>и т.н.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Функции</a:t>
            </a:r>
            <a:endParaRPr lang="en-US" dirty="0"/>
          </a:p>
          <a:p>
            <a:pPr lvl="1"/>
            <a:r>
              <a:rPr lang="bg-BG" dirty="0"/>
              <a:t>Създайте функция, която връща квадрата на дадено число, като:</a:t>
            </a:r>
          </a:p>
          <a:p>
            <a:pPr lvl="2"/>
            <a:r>
              <a:rPr lang="bg-BG" dirty="0"/>
              <a:t>Дефинирате функция</a:t>
            </a:r>
          </a:p>
          <a:p>
            <a:pPr lvl="2"/>
            <a:r>
              <a:rPr lang="bg-BG" dirty="0"/>
              <a:t>Използвате анонимна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Функции</a:t>
            </a:r>
            <a:endParaRPr lang="en-US" dirty="0"/>
          </a:p>
          <a:p>
            <a:pPr lvl="1"/>
            <a:r>
              <a:rPr lang="bg-BG" dirty="0"/>
              <a:t>Създайте функция, която връща корен квадратен на дадено число, като:</a:t>
            </a:r>
          </a:p>
          <a:p>
            <a:pPr lvl="2"/>
            <a:r>
              <a:rPr lang="bg-BG" dirty="0"/>
              <a:t>Използвате функция като данни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80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dirty="0"/>
              <a:t>Създайте функция, която връща произведението на две числа</a:t>
            </a:r>
          </a:p>
          <a:p>
            <a:pPr lvl="1"/>
            <a:r>
              <a:rPr lang="bg-BG" dirty="0"/>
              <a:t>Използвайте тази функция, за да изведете на екрана таблицата за умножение на числата до 10 във вида: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1*2=2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1*3=3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2*1=2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2*3=6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10*10=100</a:t>
            </a:r>
          </a:p>
          <a:p>
            <a:pPr lvl="2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43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</a:t>
            </a:r>
            <a:r>
              <a:rPr lang="bg-BG" dirty="0"/>
              <a:t> – разположение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Разположение на скрипт </a:t>
            </a:r>
          </a:p>
          <a:p>
            <a:pPr lvl="1"/>
            <a:r>
              <a:rPr lang="bg-BG" dirty="0"/>
              <a:t>Създайте страница, която съдържа </a:t>
            </a:r>
            <a:r>
              <a:rPr lang="en-US" dirty="0"/>
              <a:t>JS</a:t>
            </a:r>
            <a:r>
              <a:rPr lang="bg-BG" dirty="0"/>
              <a:t>, който извежда в конзолата на браузъра съобщението „Упражнение </a:t>
            </a:r>
            <a:r>
              <a:rPr lang="en-US" dirty="0"/>
              <a:t>JavaScript , SUICA</a:t>
            </a:r>
            <a:r>
              <a:rPr lang="bg-BG" dirty="0"/>
              <a:t> “</a:t>
            </a:r>
          </a:p>
          <a:p>
            <a:pPr lvl="1"/>
            <a:r>
              <a:rPr lang="bg-BG" dirty="0"/>
              <a:t>За целта използвайте</a:t>
            </a:r>
          </a:p>
          <a:p>
            <a:pPr lvl="2"/>
            <a:r>
              <a:rPr lang="bg-BG" dirty="0"/>
              <a:t>външен </a:t>
            </a:r>
            <a:r>
              <a:rPr lang="en-US" dirty="0"/>
              <a:t>JS</a:t>
            </a:r>
            <a:endParaRPr lang="bg-BG" dirty="0"/>
          </a:p>
          <a:p>
            <a:pPr lvl="2"/>
            <a:r>
              <a:rPr lang="bg-BG" dirty="0"/>
              <a:t>вътрешен </a:t>
            </a:r>
            <a:r>
              <a:rPr lang="en-US" dirty="0"/>
              <a:t>JS</a:t>
            </a:r>
            <a:endParaRPr lang="bg-BG" dirty="0"/>
          </a:p>
          <a:p>
            <a:pPr lvl="2"/>
            <a:r>
              <a:rPr lang="bg-BG" dirty="0"/>
              <a:t>вграден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Прости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 следните числови данни: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-2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-2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926098" y="2205994"/>
            <a:ext cx="1219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(6*2-6)/2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Числови функции и константи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 следните числови данни:</a:t>
            </a:r>
          </a:p>
          <a:p>
            <a:pPr lvl="2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bg-BG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</a:rPr>
                        <m:t>стойността на </m:t>
                      </m:r>
                      <m:rad>
                        <m:radPr>
                          <m:degHide m:val="on"/>
                          <m:ctrlPr>
                            <a:rPr lang="bg-BG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r>
                      <a:rPr lang="bg-BG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bg-BG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89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  <a:blipFill rotWithShape="0">
                <a:blip r:embed="rId4"/>
                <a:stretch>
                  <a:fillRect l="-1010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34824" y="2336027"/>
            <a:ext cx="40538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цялата част на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закръглено до цяло число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случайно число в интервала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17-35</a:t>
            </a:r>
            <a:endParaRPr lang="bg-BG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браузъра:</a:t>
            </a:r>
            <a:endParaRPr lang="en-US" dirty="0"/>
          </a:p>
          <a:p>
            <a:pPr marL="0" lvl="2"/>
            <a:endParaRPr lang="bg-BG" sz="1900" dirty="0"/>
          </a:p>
        </p:txBody>
      </p:sp>
      <p:sp>
        <p:nvSpPr>
          <p:cNvPr id="4" name="Rectangle 3"/>
          <p:cNvSpPr/>
          <p:nvPr/>
        </p:nvSpPr>
        <p:spPr>
          <a:xfrm>
            <a:off x="943624" y="3580452"/>
            <a:ext cx="3886000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 и числовите стойности:</a:t>
            </a:r>
            <a:endParaRPr lang="bg-BG" sz="2000" b="1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a=7, b=14, a+b=21</a:t>
            </a:r>
            <a:r>
              <a:rPr lang="bg-BG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 два начина: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само като текст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като текст и числови данни</a:t>
            </a:r>
            <a:endParaRPr lang="en-US" sz="19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624" y="1840238"/>
            <a:ext cx="817314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Текста: 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е 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да знаеш всичко, важното е да знаеш къде да го намериш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Алберт Айнщайн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624" y="2856539"/>
            <a:ext cx="81731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Резултатът от изпълнението на: 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+15+” SUICA”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”SUICA ”+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обработете текстовите данни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е важно да знаеш всичко, важното е да знаеш къде да го намериш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така че да </a:t>
            </a:r>
            <a:r>
              <a:rPr lang="bg-BG" dirty="0"/>
              <a:t>изведете в конзолата на браузъра</a:t>
            </a:r>
            <a:r>
              <a:rPr lang="ru-RU" dirty="0"/>
              <a:t>:</a:t>
            </a:r>
          </a:p>
          <a:p>
            <a:pPr lvl="2"/>
            <a:r>
              <a:rPr lang="bg-BG" dirty="0"/>
              <a:t>Целият текст</a:t>
            </a:r>
            <a:endParaRPr lang="en-US" dirty="0"/>
          </a:p>
          <a:p>
            <a:pPr lvl="2"/>
            <a:r>
              <a:rPr lang="bg-BG" dirty="0"/>
              <a:t>Броя на елементите в текста</a:t>
            </a:r>
          </a:p>
          <a:p>
            <a:pPr lvl="2"/>
            <a:r>
              <a:rPr lang="bg-BG" dirty="0"/>
              <a:t>Първите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/>
              <a:t> елемента на текста</a:t>
            </a:r>
          </a:p>
          <a:p>
            <a:pPr lvl="2"/>
            <a:r>
              <a:rPr lang="bg-BG" dirty="0"/>
              <a:t>Елементи от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dirty="0"/>
              <a:t> до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dirty="0"/>
              <a:t> </a:t>
            </a:r>
          </a:p>
          <a:p>
            <a:pPr lvl="2"/>
            <a:r>
              <a:rPr lang="bg-BG" dirty="0"/>
              <a:t>Добавете в края на текста текстът </a:t>
            </a:r>
            <a:r>
              <a:rPr lang="bg-BG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„Алберт Айнщайн“ </a:t>
            </a:r>
            <a:endParaRPr lang="bg-BG" dirty="0"/>
          </a:p>
          <a:p>
            <a:pPr lvl="2"/>
            <a:endParaRPr lang="bg-BG" dirty="0"/>
          </a:p>
          <a:p>
            <a:pPr lvl="2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bg-BG" sz="26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Булеви стойности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</a:t>
            </a:r>
            <a:r>
              <a:rPr lang="en-US" dirty="0"/>
              <a:t> </a:t>
            </a:r>
            <a:r>
              <a:rPr lang="bg-BG" dirty="0"/>
              <a:t>стойностите на изразите</a:t>
            </a:r>
            <a:r>
              <a:rPr lang="ru-RU" dirty="0"/>
              <a:t>:</a:t>
            </a: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5&lt;12</a:t>
            </a: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17-5&lt;12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17-5≤12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17-5≥12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3293" y="2278660"/>
            <a:ext cx="1920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True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False</a:t>
            </a:r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13218</TotalTime>
  <Words>951</Words>
  <Application>Microsoft Office PowerPoint</Application>
  <PresentationFormat>On-screen Show (16:9)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Candara</vt:lpstr>
      <vt:lpstr>Gill Sans MT</vt:lpstr>
      <vt:lpstr>Times New Roman</vt:lpstr>
      <vt:lpstr>Wingdings</vt:lpstr>
      <vt:lpstr>Wingdings 3</vt:lpstr>
      <vt:lpstr>Origin</vt:lpstr>
      <vt:lpstr>Упражнение към тема №5</vt:lpstr>
      <vt:lpstr>JS – разположение</vt:lpstr>
      <vt:lpstr>Задача №01</vt:lpstr>
      <vt:lpstr>Прости типове данни</vt:lpstr>
      <vt:lpstr>Задача №02</vt:lpstr>
      <vt:lpstr>Задача №03</vt:lpstr>
      <vt:lpstr>Задача №04</vt:lpstr>
      <vt:lpstr>Задача №05</vt:lpstr>
      <vt:lpstr>Задача №06</vt:lpstr>
      <vt:lpstr>Задача №07</vt:lpstr>
      <vt:lpstr>Задача №08</vt:lpstr>
      <vt:lpstr>Задача №08</vt:lpstr>
      <vt:lpstr>Задача №09</vt:lpstr>
      <vt:lpstr>Задача №10</vt:lpstr>
      <vt:lpstr>Задача №11</vt:lpstr>
      <vt:lpstr>Задача №12</vt:lpstr>
      <vt:lpstr>Задача №13</vt:lpstr>
      <vt:lpstr>Задача №14</vt:lpstr>
      <vt:lpstr>Задача №15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User</cp:lastModifiedBy>
  <cp:revision>620</cp:revision>
  <dcterms:created xsi:type="dcterms:W3CDTF">2015-02-10T15:00:35Z</dcterms:created>
  <dcterms:modified xsi:type="dcterms:W3CDTF">2020-10-13T20:41:12Z</dcterms:modified>
</cp:coreProperties>
</file>