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79" r:id="rId3"/>
    <p:sldId id="483" r:id="rId4"/>
    <p:sldId id="481" r:id="rId5"/>
    <p:sldId id="484" r:id="rId6"/>
    <p:sldId id="482" r:id="rId7"/>
    <p:sldId id="485" r:id="rId8"/>
    <p:sldId id="486" r:id="rId9"/>
    <p:sldId id="487" r:id="rId10"/>
    <p:sldId id="488" r:id="rId11"/>
    <p:sldId id="489" r:id="rId12"/>
    <p:sldId id="261" r:id="rId13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AF7"/>
    <a:srgbClr val="6666FF"/>
    <a:srgbClr val="D8D8DE"/>
    <a:srgbClr val="9999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 autoAdjust="0"/>
    <p:restoredTop sz="94590" autoAdjust="0"/>
  </p:normalViewPr>
  <p:slideViewPr>
    <p:cSldViewPr>
      <p:cViewPr varScale="1">
        <p:scale>
          <a:sx n="98" d="100"/>
          <a:sy n="98" d="100"/>
        </p:scale>
        <p:origin x="57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6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28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T305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T301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T302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T303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T304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Упражнение </a:t>
            </a:r>
            <a:r>
              <a:rPr lang="bg-BG" dirty="0"/>
              <a:t>Подготовка Тест 3</a:t>
            </a:r>
            <a:br>
              <a:rPr lang="bg-BG" dirty="0"/>
            </a:br>
            <a:r>
              <a:rPr lang="bg-BG" dirty="0" smtClean="0"/>
              <a:t/>
            </a:r>
            <a:br>
              <a:rPr lang="bg-BG" dirty="0" smtClean="0"/>
            </a:b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Анимация и кръгови движения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bg-BG" dirty="0" smtClean="0"/>
              <a:t>05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Създайте </a:t>
            </a:r>
            <a:r>
              <a:rPr lang="bg-BG" dirty="0" smtClean="0"/>
              <a:t>две </a:t>
            </a:r>
            <a:r>
              <a:rPr lang="bg-BG" dirty="0" smtClean="0"/>
              <a:t>еднакви </a:t>
            </a:r>
            <a:r>
              <a:rPr lang="ru-RU" dirty="0" smtClean="0"/>
              <a:t>окръжности с център началото на координатната система и предварително зададен радиус, лежащи съответно в равнините </a:t>
            </a:r>
            <a:r>
              <a:rPr lang="en-US" dirty="0" err="1" smtClean="0"/>
              <a:t>Oxz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en-US" dirty="0" err="1" smtClean="0"/>
              <a:t>Oyz</a:t>
            </a:r>
            <a:endParaRPr lang="ru-RU" dirty="0" smtClean="0"/>
          </a:p>
          <a:p>
            <a:pPr lvl="1"/>
            <a:r>
              <a:rPr lang="ru-RU" dirty="0" smtClean="0"/>
              <a:t>Въху всяка от окръжностите постройте сфера</a:t>
            </a:r>
          </a:p>
          <a:p>
            <a:pPr lvl="1"/>
            <a:r>
              <a:rPr lang="ru-RU" dirty="0" smtClean="0"/>
              <a:t>Генерирайте движение на всяка от сферите по съответната окръжност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692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5873" y="619939"/>
            <a:ext cx="5092252" cy="3539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42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 smtClean="0"/>
              <a:t>Създайте </a:t>
            </a:r>
            <a:r>
              <a:rPr lang="ru-RU" dirty="0" smtClean="0"/>
              <a:t>цилиндър с произволен център и предварително зададени радиус и височина</a:t>
            </a:r>
          </a:p>
          <a:p>
            <a:pPr lvl="1"/>
            <a:r>
              <a:rPr lang="ru-RU" dirty="0" smtClean="0"/>
              <a:t>Създайте </a:t>
            </a:r>
            <a:r>
              <a:rPr lang="ru-RU" dirty="0" smtClean="0"/>
              <a:t>сфера, която:</a:t>
            </a:r>
            <a:endParaRPr lang="ru-RU" dirty="0"/>
          </a:p>
          <a:p>
            <a:pPr lvl="2"/>
            <a:r>
              <a:rPr lang="ru-RU" dirty="0"/>
              <a:t>лежи в горната основа на </a:t>
            </a:r>
            <a:r>
              <a:rPr lang="ru-RU" dirty="0" smtClean="0"/>
              <a:t>цилиндъра </a:t>
            </a:r>
            <a:r>
              <a:rPr lang="ru-RU" dirty="0"/>
              <a:t>и е потънала на половина </a:t>
            </a:r>
            <a:r>
              <a:rPr lang="ru-RU" dirty="0" smtClean="0"/>
              <a:t>генерирайте движение, при което сферата обикаля във вътрешността на горната основа на цилиндъра, като почти допира </a:t>
            </a:r>
            <a:r>
              <a:rPr lang="ru-RU" dirty="0"/>
              <a:t>ръба му от вътрешната </a:t>
            </a:r>
            <a:r>
              <a:rPr lang="ru-RU" dirty="0" smtClean="0"/>
              <a:t>страна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4384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9308" y="194336"/>
            <a:ext cx="6105382" cy="439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29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Модифицирайте задача 1, така че сферата: </a:t>
            </a:r>
            <a:endParaRPr lang="ru-RU" dirty="0"/>
          </a:p>
          <a:p>
            <a:pPr lvl="2"/>
            <a:r>
              <a:rPr lang="bg-BG" dirty="0" smtClean="0"/>
              <a:t>е разположена повърхнината на цилиндъра, на равно разстояние от двете основи</a:t>
            </a:r>
          </a:p>
          <a:p>
            <a:pPr lvl="2"/>
            <a:r>
              <a:rPr lang="bg-BG" dirty="0" smtClean="0"/>
              <a:t>потъва наполовина в цилиндъра</a:t>
            </a:r>
          </a:p>
          <a:p>
            <a:pPr lvl="2"/>
            <a:r>
              <a:rPr lang="bg-BG" dirty="0" smtClean="0"/>
              <a:t>движи се по повърхността му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15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8388" y="194336"/>
            <a:ext cx="6127223" cy="439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65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Създайте </a:t>
            </a:r>
            <a:r>
              <a:rPr lang="bg-BG" dirty="0" smtClean="0"/>
              <a:t>куб като визуализирате само ръбовете му</a:t>
            </a:r>
          </a:p>
          <a:p>
            <a:pPr lvl="1"/>
            <a:r>
              <a:rPr lang="bg-BG" dirty="0" smtClean="0"/>
              <a:t>Начертайте един от диагоналите на куба</a:t>
            </a:r>
          </a:p>
          <a:p>
            <a:pPr lvl="1"/>
            <a:r>
              <a:rPr lang="bg-BG" dirty="0" smtClean="0"/>
              <a:t>Създайте сфера:</a:t>
            </a:r>
          </a:p>
          <a:p>
            <a:pPr marL="411797" lvl="2"/>
            <a:r>
              <a:rPr lang="bg-BG" dirty="0" smtClean="0"/>
              <a:t> чиито център съвпада с един от върховете на куба (при който е построен диагонала)</a:t>
            </a:r>
          </a:p>
          <a:p>
            <a:pPr marL="411797" lvl="2"/>
            <a:r>
              <a:rPr lang="bg-BG" dirty="0" smtClean="0"/>
              <a:t>която се движи по диагонала на куба от единия връх до другия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873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5873" y="194336"/>
            <a:ext cx="5092252" cy="439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86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bg-BG" dirty="0" smtClean="0"/>
              <a:t>04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Създайте </a:t>
            </a:r>
            <a:r>
              <a:rPr lang="bg-BG" dirty="0" smtClean="0"/>
              <a:t>квадрат ориентиран, така че да е изправен</a:t>
            </a:r>
            <a:endParaRPr lang="ru-RU" dirty="0" smtClean="0"/>
          </a:p>
          <a:p>
            <a:pPr lvl="1"/>
            <a:r>
              <a:rPr lang="ru-RU" dirty="0" smtClean="0"/>
              <a:t>Постройте описаната около него окръжност</a:t>
            </a:r>
          </a:p>
          <a:p>
            <a:pPr lvl="1"/>
            <a:r>
              <a:rPr lang="ru-RU" dirty="0" smtClean="0"/>
              <a:t>Създайте сфера, която:</a:t>
            </a:r>
          </a:p>
          <a:p>
            <a:pPr lvl="2"/>
            <a:r>
              <a:rPr lang="ru-RU" dirty="0" smtClean="0"/>
              <a:t>се допира до един от върховете на квадрата и до описаната около него окръжност</a:t>
            </a:r>
          </a:p>
          <a:p>
            <a:pPr lvl="2"/>
            <a:r>
              <a:rPr lang="ru-RU" dirty="0"/>
              <a:t>г</a:t>
            </a:r>
            <a:r>
              <a:rPr lang="ru-RU" dirty="0" smtClean="0"/>
              <a:t>енерирайте движение, при което сферата обикаля около квадрата, като се допира до описаната около него окръжност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362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49333" y="194336"/>
            <a:ext cx="4645331" cy="439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12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13811</TotalTime>
  <Words>244</Words>
  <Application>Microsoft Office PowerPoint</Application>
  <PresentationFormat>On-screen Show (16:9)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Candara</vt:lpstr>
      <vt:lpstr>Consolas</vt:lpstr>
      <vt:lpstr>Gill Sans MT</vt:lpstr>
      <vt:lpstr>Wingdings</vt:lpstr>
      <vt:lpstr>Wingdings 3</vt:lpstr>
      <vt:lpstr>Origin</vt:lpstr>
      <vt:lpstr>Упражнение Подготовка Тест 3  </vt:lpstr>
      <vt:lpstr>Задача №01</vt:lpstr>
      <vt:lpstr>PowerPoint Presentation</vt:lpstr>
      <vt:lpstr>Задача №02</vt:lpstr>
      <vt:lpstr>PowerPoint Presentation</vt:lpstr>
      <vt:lpstr>Задача №03</vt:lpstr>
      <vt:lpstr>PowerPoint Presentation</vt:lpstr>
      <vt:lpstr>Задача №04</vt:lpstr>
      <vt:lpstr>PowerPoint Presentation</vt:lpstr>
      <vt:lpstr>Задача №05</vt:lpstr>
      <vt:lpstr>PowerPoint Presentation</vt:lpstr>
      <vt:lpstr>Край</vt:lpstr>
    </vt:vector>
  </TitlesOfParts>
  <Company>FMI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SUICA-EXERCISE-01</dc:title>
  <dc:creator>Pavel Boytchev</dc:creator>
  <cp:lastModifiedBy>MalcheviBG</cp:lastModifiedBy>
  <cp:revision>773</cp:revision>
  <dcterms:created xsi:type="dcterms:W3CDTF">2015-02-10T15:00:35Z</dcterms:created>
  <dcterms:modified xsi:type="dcterms:W3CDTF">2019-12-03T17:05:15Z</dcterms:modified>
</cp:coreProperties>
</file>