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8" r:id="rId3"/>
    <p:sldId id="481" r:id="rId4"/>
    <p:sldId id="480" r:id="rId5"/>
    <p:sldId id="482" r:id="rId6"/>
    <p:sldId id="479" r:id="rId7"/>
    <p:sldId id="483" r:id="rId8"/>
    <p:sldId id="261" r:id="rId9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7" Type="http://schemas.openxmlformats.org/officeDocument/2006/relationships/hyperlink" Target="Problem-1301/Problem-1301_4.html" TargetMode="External"/><Relationship Id="rId2" Type="http://schemas.openxmlformats.org/officeDocument/2006/relationships/hyperlink" Target="Problem-1301/Problem-1301_1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Problem-1301/Problem-1301_3.html" TargetMode="External"/><Relationship Id="rId5" Type="http://schemas.openxmlformats.org/officeDocument/2006/relationships/hyperlink" Target="Problem-1301/Problem-1301_2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302/Problem-1302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Problem-1303/Problem-1303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№13</a:t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Анимация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Създайте </a:t>
            </a:r>
            <a:r>
              <a:rPr lang="ru-RU" dirty="0" smtClean="0"/>
              <a:t>сфера с център началото на координатната система и радиус </a:t>
            </a:r>
            <a:r>
              <a:rPr lang="en-US" b="1" dirty="0" smtClean="0"/>
              <a:t>r</a:t>
            </a:r>
            <a:r>
              <a:rPr lang="ru-RU" dirty="0" smtClean="0"/>
              <a:t>, която се движи равномерно: </a:t>
            </a:r>
            <a:endParaRPr lang="ru-RU" dirty="0"/>
          </a:p>
          <a:p>
            <a:pPr lvl="2"/>
            <a:r>
              <a:rPr lang="ru-RU" dirty="0" smtClean="0"/>
              <a:t>Нагоре по оста </a:t>
            </a:r>
            <a:r>
              <a:rPr lang="en-US" dirty="0" smtClean="0"/>
              <a:t>Oz</a:t>
            </a:r>
          </a:p>
          <a:p>
            <a:pPr lvl="1"/>
            <a:r>
              <a:rPr lang="bg-BG" dirty="0" smtClean="0"/>
              <a:t>Модифицирайте задачата, така че сферата да се движи:</a:t>
            </a:r>
          </a:p>
          <a:p>
            <a:pPr lvl="2"/>
            <a:r>
              <a:rPr lang="ru-RU" dirty="0" smtClean="0"/>
              <a:t>По-бавно или по-бързо</a:t>
            </a:r>
          </a:p>
          <a:p>
            <a:pPr lvl="2"/>
            <a:r>
              <a:rPr lang="ru-RU" dirty="0" smtClean="0"/>
              <a:t>Надолу </a:t>
            </a:r>
            <a:r>
              <a:rPr lang="ru-RU" dirty="0" smtClean="0"/>
              <a:t>по </a:t>
            </a:r>
            <a:r>
              <a:rPr lang="ru-RU" dirty="0"/>
              <a:t>оста </a:t>
            </a:r>
            <a:r>
              <a:rPr lang="en-US" dirty="0" smtClean="0"/>
              <a:t>Oz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4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457245" y="467047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1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7135" y="102897"/>
            <a:ext cx="6529730" cy="430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5" action="ppaction://hlinkfile"/>
          </p:cNvPr>
          <p:cNvSpPr txBox="1"/>
          <p:nvPr/>
        </p:nvSpPr>
        <p:spPr>
          <a:xfrm>
            <a:off x="2633821" y="467047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2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5" name="TextBox 4">
            <a:hlinkClick r:id="rId6" action="ppaction://hlinkfile"/>
          </p:cNvPr>
          <p:cNvSpPr txBox="1"/>
          <p:nvPr/>
        </p:nvSpPr>
        <p:spPr>
          <a:xfrm>
            <a:off x="4810397" y="467047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3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6" name="TextBox 5">
            <a:hlinkClick r:id="rId7" action="ppaction://hlinkfile"/>
          </p:cNvPr>
          <p:cNvSpPr txBox="1"/>
          <p:nvPr/>
        </p:nvSpPr>
        <p:spPr>
          <a:xfrm>
            <a:off x="6986974" y="467047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4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1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две </a:t>
            </a:r>
            <a:r>
              <a:rPr lang="ru-RU" dirty="0"/>
              <a:t>сфери зелена и червена, </a:t>
            </a:r>
            <a:r>
              <a:rPr lang="ru-RU" dirty="0" smtClean="0"/>
              <a:t>за които като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зелената е по-голяма от червената</a:t>
            </a:r>
          </a:p>
          <a:p>
            <a:pPr lvl="2"/>
            <a:r>
              <a:rPr lang="ru-RU" dirty="0"/>
              <a:t>центрове им са произволни точки</a:t>
            </a:r>
          </a:p>
          <a:p>
            <a:pPr lvl="1"/>
            <a:r>
              <a:rPr lang="ru-RU" dirty="0"/>
              <a:t>Дефинирайте движение, така че зелената сфера да се придвижва към червената и да я </a:t>
            </a:r>
            <a:r>
              <a:rPr lang="ru-RU" dirty="0" smtClean="0"/>
              <a:t>обгръща</a:t>
            </a:r>
            <a:endParaRPr lang="en-US" dirty="0" smtClean="0"/>
          </a:p>
          <a:p>
            <a:pPr lvl="1"/>
            <a:r>
              <a:rPr lang="ru-RU" dirty="0" smtClean="0"/>
              <a:t>Модифицирайте задачата като променяте скоростта на движение на едната сфера към другата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0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400530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933" y="1013095"/>
            <a:ext cx="4178835" cy="27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919" y="1013095"/>
            <a:ext cx="4178835" cy="27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Създайте сфера с център началото на координатната система и тръба, с форма на цилиндър, разположена по оста </a:t>
            </a:r>
            <a:r>
              <a:rPr lang="en-US" dirty="0" smtClean="0"/>
              <a:t>Oy</a:t>
            </a:r>
            <a:endParaRPr lang="bg-BG" dirty="0" smtClean="0"/>
          </a:p>
          <a:p>
            <a:pPr lvl="2"/>
            <a:r>
              <a:rPr lang="bg-BG" dirty="0" smtClean="0"/>
              <a:t>Дефинирайте </a:t>
            </a:r>
            <a:r>
              <a:rPr lang="bg-BG" dirty="0" smtClean="0"/>
              <a:t>движение, при което </a:t>
            </a:r>
            <a:r>
              <a:rPr lang="bg-BG" dirty="0" smtClean="0"/>
              <a:t>сферата минава през тръбата и спира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377050" y="4772701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879" y="190693"/>
            <a:ext cx="3212028" cy="211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9123" y="194336"/>
            <a:ext cx="3212028" cy="211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879" y="2434156"/>
            <a:ext cx="3212028" cy="211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9123" y="2437799"/>
            <a:ext cx="3212028" cy="211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14025</TotalTime>
  <Words>147</Words>
  <Application>Microsoft Office PowerPoint</Application>
  <PresentationFormat>On-screen Show (16:9)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№13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768</cp:revision>
  <dcterms:created xsi:type="dcterms:W3CDTF">2015-02-10T15:00:35Z</dcterms:created>
  <dcterms:modified xsi:type="dcterms:W3CDTF">2015-11-30T14:37:01Z</dcterms:modified>
</cp:coreProperties>
</file>