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4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7" r:id="rId29"/>
    <p:sldId id="456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1" r:id="rId43"/>
    <p:sldId id="470" r:id="rId44"/>
    <p:sldId id="472" r:id="rId45"/>
    <p:sldId id="473" r:id="rId46"/>
    <p:sldId id="474" r:id="rId47"/>
    <p:sldId id="475" r:id="rId48"/>
    <p:sldId id="476" r:id="rId49"/>
    <p:sldId id="479" r:id="rId50"/>
    <p:sldId id="478" r:id="rId51"/>
    <p:sldId id="480" r:id="rId52"/>
    <p:sldId id="481" r:id="rId53"/>
    <p:sldId id="318" r:id="rId54"/>
    <p:sldId id="355" r:id="rId55"/>
    <p:sldId id="430" r:id="rId56"/>
    <p:sldId id="482" r:id="rId57"/>
    <p:sldId id="261" r:id="rId58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08000"/>
    <a:srgbClr val="B4FF00"/>
    <a:srgbClr val="80FF00"/>
    <a:srgbClr val="00FF00"/>
    <a:srgbClr val="808080"/>
    <a:srgbClr val="FF8000"/>
    <a:srgbClr val="0000FF"/>
    <a:srgbClr val="FFFF00"/>
    <a:srgbClr val="D8D8D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342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Графика и геометрия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/>
              <a:t>7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Съчетание на размерностите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Коя размерност се има предвид?</a:t>
            </a:r>
          </a:p>
          <a:p>
            <a:pPr lvl="1"/>
            <a:r>
              <a:rPr lang="bg-BG" dirty="0"/>
              <a:t>Зависи от контекста на споменаване</a:t>
            </a:r>
          </a:p>
          <a:p>
            <a:pPr lvl="1"/>
            <a:r>
              <a:rPr lang="bg-BG" dirty="0"/>
              <a:t>Например в </a:t>
            </a:r>
            <a:r>
              <a:rPr lang="bg-BG" dirty="0" smtClean="0"/>
              <a:t>„тримерна точка“ </a:t>
            </a:r>
            <a:r>
              <a:rPr lang="bg-BG" dirty="0"/>
              <a:t>се има предвид пространствената </a:t>
            </a:r>
            <a:r>
              <a:rPr lang="bg-BG" dirty="0" smtClean="0"/>
              <a:t>размерност</a:t>
            </a:r>
          </a:p>
          <a:p>
            <a:r>
              <a:rPr lang="bg-BG" dirty="0"/>
              <a:t>Квадрат висящ </a:t>
            </a:r>
            <a:r>
              <a:rPr lang="bg-BG" dirty="0" smtClean="0"/>
              <a:t>„във въздуха“ има:</a:t>
            </a:r>
            <a:endParaRPr lang="bg-BG" dirty="0"/>
          </a:p>
          <a:p>
            <a:pPr lvl="1"/>
            <a:r>
              <a:rPr lang="bg-BG" dirty="0"/>
              <a:t>Едномерна визуална размерност</a:t>
            </a:r>
          </a:p>
          <a:p>
            <a:pPr lvl="1"/>
            <a:r>
              <a:rPr lang="bg-BG" dirty="0"/>
              <a:t>Двумерна обектна размерност</a:t>
            </a:r>
          </a:p>
          <a:p>
            <a:pPr lvl="1"/>
            <a:r>
              <a:rPr lang="bg-BG" dirty="0"/>
              <a:t>Тримерна пространствена </a:t>
            </a:r>
            <a:r>
              <a:rPr lang="bg-BG" dirty="0" smtClean="0"/>
              <a:t>размерност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006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Координатни системи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575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Координатни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Роля на КС</a:t>
            </a:r>
          </a:p>
          <a:p>
            <a:pPr lvl="1"/>
            <a:r>
              <a:rPr lang="bg-BG" dirty="0" smtClean="0"/>
              <a:t>Определя </a:t>
            </a:r>
            <a:r>
              <a:rPr lang="bg-BG" dirty="0" smtClean="0"/>
              <a:t>мястото </a:t>
            </a:r>
            <a:r>
              <a:rPr lang="bg-BG" dirty="0"/>
              <a:t>на обект</a:t>
            </a:r>
          </a:p>
          <a:p>
            <a:pPr lvl="1"/>
            <a:r>
              <a:rPr lang="bg-BG" dirty="0"/>
              <a:t>Декартова, полярна, сферична, </a:t>
            </a:r>
            <a:r>
              <a:rPr lang="bg-BG" dirty="0" smtClean="0"/>
              <a:t>цилиндрична, …</a:t>
            </a:r>
            <a:endParaRPr lang="bg-BG" dirty="0"/>
          </a:p>
          <a:p>
            <a:r>
              <a:rPr lang="bg-BG" dirty="0" smtClean="0"/>
              <a:t>КС в </a:t>
            </a:r>
            <a:r>
              <a:rPr lang="bg-BG" dirty="0" err="1" smtClean="0"/>
              <a:t>СУИКА</a:t>
            </a:r>
            <a:endParaRPr lang="bg-BG" dirty="0"/>
          </a:p>
          <a:p>
            <a:pPr lvl="1"/>
            <a:r>
              <a:rPr lang="bg-BG" dirty="0" smtClean="0"/>
              <a:t>Единствено декартова координатна система</a:t>
            </a:r>
            <a:endParaRPr lang="bg-BG" dirty="0"/>
          </a:p>
          <a:p>
            <a:pPr lvl="1"/>
            <a:r>
              <a:rPr lang="bg-BG" dirty="0" smtClean="0"/>
              <a:t>Ако се ползва друга, трябва да се преобразува до декартова</a:t>
            </a:r>
          </a:p>
          <a:p>
            <a:pPr lvl="1"/>
            <a:r>
              <a:rPr lang="bg-BG" dirty="0" smtClean="0"/>
              <a:t>Забележка: понякога е полезно да се ползва друга КС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165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Декартова координатна 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Елементи за </a:t>
            </a:r>
            <a:r>
              <a:rPr lang="en-US" dirty="0" smtClean="0"/>
              <a:t>3D </a:t>
            </a:r>
            <a:r>
              <a:rPr lang="bg-BG" dirty="0" smtClean="0"/>
              <a:t>КС</a:t>
            </a:r>
          </a:p>
          <a:p>
            <a:pPr lvl="1"/>
            <a:r>
              <a:rPr lang="bg-BG" dirty="0" smtClean="0"/>
              <a:t>Начало – точка</a:t>
            </a:r>
          </a:p>
          <a:p>
            <a:pPr lvl="1"/>
            <a:r>
              <a:rPr lang="bg-BG" dirty="0" smtClean="0"/>
              <a:t>Три перпендикулярни оси</a:t>
            </a:r>
          </a:p>
          <a:p>
            <a:r>
              <a:rPr lang="bg-BG" dirty="0" smtClean="0"/>
              <a:t>Осите</a:t>
            </a:r>
          </a:p>
          <a:p>
            <a:pPr lvl="1"/>
            <a:r>
              <a:rPr lang="bg-BG" dirty="0" smtClean="0"/>
              <a:t>С </a:t>
            </a:r>
            <a:r>
              <a:rPr lang="bg-BG" dirty="0"/>
              <a:t>условни имена </a:t>
            </a:r>
            <a:r>
              <a:rPr lang="en-US" dirty="0"/>
              <a:t>X, Y, </a:t>
            </a:r>
            <a:r>
              <a:rPr lang="en-US" dirty="0" smtClean="0"/>
              <a:t>Z</a:t>
            </a:r>
            <a:endParaRPr lang="bg-BG" dirty="0" smtClean="0"/>
          </a:p>
          <a:p>
            <a:pPr lvl="1"/>
            <a:r>
              <a:rPr lang="bg-BG" dirty="0" smtClean="0"/>
              <a:t>С равни единици за разстояние</a:t>
            </a:r>
            <a:endParaRPr lang="bg-BG" dirty="0"/>
          </a:p>
          <a:p>
            <a:pPr lvl="1"/>
            <a:r>
              <a:rPr lang="bg-BG" dirty="0" smtClean="0"/>
              <a:t>Посоките са относителни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84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rallelogram 49"/>
          <p:cNvSpPr/>
          <p:nvPr/>
        </p:nvSpPr>
        <p:spPr>
          <a:xfrm>
            <a:off x="2877781" y="3778139"/>
            <a:ext cx="2853507" cy="695436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507" h="695436">
                <a:moveTo>
                  <a:pt x="0" y="695436"/>
                </a:moveTo>
                <a:lnTo>
                  <a:pt x="786921" y="0"/>
                </a:lnTo>
                <a:lnTo>
                  <a:pt x="2853507" y="0"/>
                </a:lnTo>
                <a:lnTo>
                  <a:pt x="2244638" y="695436"/>
                </a:lnTo>
                <a:lnTo>
                  <a:pt x="0" y="69543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Координати на </a:t>
            </a:r>
            <a:r>
              <a:rPr lang="bg-BG" dirty="0" smtClean="0"/>
              <a:t>точка</a:t>
            </a:r>
            <a:endParaRPr lang="bg-BG" b="0" dirty="0"/>
          </a:p>
          <a:p>
            <a:pPr lvl="1"/>
            <a:r>
              <a:rPr lang="bg-BG" dirty="0"/>
              <a:t>Три </a:t>
            </a:r>
            <a:r>
              <a:rPr lang="bg-BG" dirty="0" smtClean="0"/>
              <a:t>разстояния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по едно за всяка от </a:t>
            </a:r>
            <a:r>
              <a:rPr lang="bg-BG" dirty="0" smtClean="0"/>
              <a:t>осите</a:t>
            </a:r>
          </a:p>
          <a:p>
            <a:pPr lvl="1"/>
            <a:r>
              <a:rPr lang="bg-BG" dirty="0" smtClean="0"/>
              <a:t>Началото има координати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Точка по оста </a:t>
            </a:r>
            <a:r>
              <a:rPr lang="en-US" dirty="0" smtClean="0"/>
              <a:t>X</a:t>
            </a:r>
            <a:r>
              <a:rPr lang="bg-BG" dirty="0" smtClean="0"/>
              <a:t> има координати (</a:t>
            </a:r>
            <a:r>
              <a:rPr lang="en-US" dirty="0" smtClean="0"/>
              <a:t>x,0,0)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57610" y="2132236"/>
            <a:ext cx="0" cy="1645902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10" y="3778138"/>
            <a:ext cx="2560292" cy="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20" y="3778139"/>
            <a:ext cx="914390" cy="82295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66171" y="3686700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937756" y="3778138"/>
            <a:ext cx="504455" cy="548634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61716" y="4326772"/>
            <a:ext cx="1876040" cy="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37756" y="3046626"/>
            <a:ext cx="1" cy="1280146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37756" y="2589431"/>
            <a:ext cx="504455" cy="457195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42211" y="2589432"/>
            <a:ext cx="0" cy="1188707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55808" y="3046626"/>
            <a:ext cx="1" cy="1280146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55808" y="3046626"/>
            <a:ext cx="1881949" cy="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57610" y="2589431"/>
            <a:ext cx="1784601" cy="1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61716" y="2589431"/>
            <a:ext cx="595894" cy="445757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46317" y="2943749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Chevron 43"/>
          <p:cNvSpPr/>
          <p:nvPr/>
        </p:nvSpPr>
        <p:spPr>
          <a:xfrm>
            <a:off x="2376901" y="4235329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Chevron 44"/>
          <p:cNvSpPr/>
          <p:nvPr/>
        </p:nvSpPr>
        <p:spPr>
          <a:xfrm>
            <a:off x="5864073" y="386957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3176503" y="2114555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1943343" y="3217014"/>
            <a:ext cx="867116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Начало на </a:t>
            </a:r>
            <a:r>
              <a:rPr lang="bg-BG" sz="1400" dirty="0" err="1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ДКС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2764427" y="3417351"/>
            <a:ext cx="779843" cy="303952"/>
          </a:xfrm>
          <a:custGeom>
            <a:avLst/>
            <a:gdLst>
              <a:gd name="connsiteX0" fmla="*/ 0 w 672701"/>
              <a:gd name="connsiteY0" fmla="*/ 145473 h 407966"/>
              <a:gd name="connsiteX1" fmla="*/ 644236 w 672701"/>
              <a:gd name="connsiteY1" fmla="*/ 405246 h 407966"/>
              <a:gd name="connsiteX2" fmla="*/ 498763 w 672701"/>
              <a:gd name="connsiteY2" fmla="*/ 0 h 407966"/>
              <a:gd name="connsiteX0" fmla="*/ 0 w 498763"/>
              <a:gd name="connsiteY0" fmla="*/ 145473 h 145473"/>
              <a:gd name="connsiteX1" fmla="*/ 498763 w 498763"/>
              <a:gd name="connsiteY1" fmla="*/ 0 h 145473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779843"/>
              <a:gd name="connsiteY0" fmla="*/ 0 h 302832"/>
              <a:gd name="connsiteX1" fmla="*/ 779843 w 779843"/>
              <a:gd name="connsiteY1" fmla="*/ 302832 h 302832"/>
              <a:gd name="connsiteX0" fmla="*/ 0 w 779843"/>
              <a:gd name="connsiteY0" fmla="*/ 1120 h 303952"/>
              <a:gd name="connsiteX1" fmla="*/ 779843 w 779843"/>
              <a:gd name="connsiteY1" fmla="*/ 303952 h 3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843" h="303952">
                <a:moveTo>
                  <a:pt x="0" y="1120"/>
                </a:moveTo>
                <a:cubicBezTo>
                  <a:pt x="225554" y="-2303"/>
                  <a:pt x="532941" y="-16401"/>
                  <a:pt x="779843" y="303952"/>
                </a:cubicBezTo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Chevron 52"/>
          <p:cNvSpPr/>
          <p:nvPr/>
        </p:nvSpPr>
        <p:spPr>
          <a:xfrm>
            <a:off x="4389122" y="3441471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3108976" y="3757352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3372339" y="3064263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Chevron 55"/>
          <p:cNvSpPr/>
          <p:nvPr/>
        </p:nvSpPr>
        <p:spPr>
          <a:xfrm>
            <a:off x="5117527" y="2842966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x,y,z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79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Двумерна </a:t>
            </a:r>
            <a:r>
              <a:rPr lang="bg-BG" dirty="0" err="1" smtClean="0"/>
              <a:t>ДКС</a:t>
            </a:r>
            <a:endParaRPr lang="bg-BG" dirty="0" smtClean="0"/>
          </a:p>
          <a:p>
            <a:pPr lvl="1"/>
            <a:r>
              <a:rPr lang="bg-BG" dirty="0" smtClean="0"/>
              <a:t>Частен случай на тримерната </a:t>
            </a:r>
            <a:r>
              <a:rPr lang="bg-BG" dirty="0" err="1" smtClean="0"/>
              <a:t>ДКС</a:t>
            </a:r>
            <a:endParaRPr lang="bg-BG" dirty="0" smtClean="0"/>
          </a:p>
          <a:p>
            <a:pPr lvl="1"/>
            <a:r>
              <a:rPr lang="bg-BG" dirty="0" smtClean="0"/>
              <a:t>Ако работим в равнината </a:t>
            </a:r>
            <a:r>
              <a:rPr lang="en-US" dirty="0" err="1" smtClean="0"/>
              <a:t>XY</a:t>
            </a:r>
            <a:r>
              <a:rPr lang="en-US" dirty="0" smtClean="0"/>
              <a:t>,</a:t>
            </a:r>
            <a:r>
              <a:rPr lang="bg-BG" dirty="0" smtClean="0"/>
              <a:t> то за всички </a:t>
            </a:r>
            <a:r>
              <a:rPr lang="bg-BG" dirty="0" smtClean="0"/>
              <a:t>координати </a:t>
            </a:r>
            <a:r>
              <a:rPr lang="en-US" dirty="0" smtClean="0"/>
              <a:t>z=0</a:t>
            </a:r>
            <a:endParaRPr lang="bg-BG" dirty="0" smtClean="0"/>
          </a:p>
          <a:p>
            <a:r>
              <a:rPr lang="bg-BG" dirty="0" smtClean="0"/>
              <a:t>Трансформиране</a:t>
            </a:r>
          </a:p>
          <a:p>
            <a:pPr lvl="1"/>
            <a:r>
              <a:rPr lang="bg-BG" dirty="0" err="1" smtClean="0"/>
              <a:t>ДКС</a:t>
            </a:r>
            <a:r>
              <a:rPr lang="bg-BG" dirty="0" smtClean="0"/>
              <a:t> е вградената КС в </a:t>
            </a:r>
            <a:r>
              <a:rPr lang="bg-BG" dirty="0" err="1" smtClean="0"/>
              <a:t>СУИКА</a:t>
            </a:r>
            <a:endParaRPr lang="bg-BG" dirty="0" smtClean="0"/>
          </a:p>
          <a:p>
            <a:pPr lvl="1"/>
            <a:r>
              <a:rPr lang="bg-BG" dirty="0" smtClean="0"/>
              <a:t>На практика координати от други координатни системи се трансформират до </a:t>
            </a:r>
            <a:r>
              <a:rPr lang="bg-BG" dirty="0" err="1" smtClean="0"/>
              <a:t>ДКС</a:t>
            </a:r>
            <a:r>
              <a:rPr lang="bg-BG" dirty="0" smtClean="0"/>
              <a:t>, а не обратното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3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Полярна координатна 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Елементи за </a:t>
            </a:r>
            <a:r>
              <a:rPr lang="bg-BG" dirty="0" err="1" smtClean="0"/>
              <a:t>ПКС</a:t>
            </a:r>
            <a:endParaRPr lang="bg-BG" dirty="0" smtClean="0"/>
          </a:p>
          <a:p>
            <a:pPr lvl="1"/>
            <a:r>
              <a:rPr lang="bg-BG" dirty="0" smtClean="0"/>
              <a:t>Начало или полюс – точка</a:t>
            </a:r>
          </a:p>
          <a:p>
            <a:pPr lvl="1"/>
            <a:r>
              <a:rPr lang="bg-BG" dirty="0" smtClean="0"/>
              <a:t>Полярна ос</a:t>
            </a:r>
          </a:p>
          <a:p>
            <a:r>
              <a:rPr lang="bg-BG" dirty="0" smtClean="0"/>
              <a:t>Полярна ос</a:t>
            </a:r>
          </a:p>
          <a:p>
            <a:pPr lvl="1"/>
            <a:r>
              <a:rPr lang="bg-BG" dirty="0" smtClean="0"/>
              <a:t>Минава през полюса</a:t>
            </a:r>
          </a:p>
          <a:p>
            <a:pPr lvl="1"/>
            <a:r>
              <a:rPr lang="bg-BG" dirty="0" smtClean="0"/>
              <a:t>Определя нулевата посока</a:t>
            </a:r>
            <a:r>
              <a:rPr lang="bg-BG" dirty="0"/>
              <a:t> (ъгъл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Посоката на измерване е относителна</a:t>
            </a:r>
          </a:p>
        </p:txBody>
      </p:sp>
    </p:spTree>
    <p:extLst>
      <p:ext uri="{BB962C8B-B14F-4D97-AF65-F5344CB8AC3E}">
        <p14:creationId xmlns:p14="http://schemas.microsoft.com/office/powerpoint/2010/main" val="18999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Координати на </a:t>
            </a:r>
            <a:r>
              <a:rPr lang="bg-BG" dirty="0" smtClean="0"/>
              <a:t>точка</a:t>
            </a:r>
            <a:endParaRPr lang="bg-BG" b="0" dirty="0"/>
          </a:p>
          <a:p>
            <a:pPr lvl="1"/>
            <a:r>
              <a:rPr lang="bg-BG" dirty="0" smtClean="0"/>
              <a:t>Разстояние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до полюса</a:t>
            </a:r>
            <a:r>
              <a:rPr lang="en-US" dirty="0" smtClean="0"/>
              <a:t> </a:t>
            </a:r>
            <a:r>
              <a:rPr lang="bg-BG" dirty="0" smtClean="0"/>
              <a:t>и ъгъл </a:t>
            </a:r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bg-BG" dirty="0" smtClean="0"/>
              <a:t>до полярната ос</a:t>
            </a:r>
          </a:p>
          <a:p>
            <a:pPr lvl="1"/>
            <a:r>
              <a:rPr lang="bg-BG" dirty="0" smtClean="0"/>
              <a:t>Началото има координати (0,…)</a:t>
            </a:r>
          </a:p>
          <a:p>
            <a:pPr lvl="1"/>
            <a:r>
              <a:rPr lang="bg-BG" dirty="0" smtClean="0"/>
              <a:t>Точка по полярната ос има координати (…</a:t>
            </a:r>
            <a:r>
              <a:rPr lang="en-US" dirty="0" smtClean="0"/>
              <a:t>,0)</a:t>
            </a:r>
            <a:endParaRPr lang="bg-BG" dirty="0"/>
          </a:p>
        </p:txBody>
      </p:sp>
      <p:sp>
        <p:nvSpPr>
          <p:cNvPr id="3" name="Oval 2"/>
          <p:cNvSpPr/>
          <p:nvPr/>
        </p:nvSpPr>
        <p:spPr>
          <a:xfrm>
            <a:off x="3211862" y="2114555"/>
            <a:ext cx="2721332" cy="2721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2000" y="3475000"/>
            <a:ext cx="2560292" cy="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480561" y="337391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Oval 37"/>
          <p:cNvSpPr/>
          <p:nvPr/>
        </p:nvSpPr>
        <p:spPr>
          <a:xfrm>
            <a:off x="5394951" y="2393071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Chevron 44"/>
          <p:cNvSpPr/>
          <p:nvPr/>
        </p:nvSpPr>
        <p:spPr>
          <a:xfrm>
            <a:off x="6765973" y="359106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5669268" y="2301630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P(r,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>
            <a:stCxn id="19" idx="7"/>
            <a:endCxn id="38" idx="3"/>
          </p:cNvCxnSpPr>
          <p:nvPr/>
        </p:nvCxnSpPr>
        <p:spPr>
          <a:xfrm flipV="1">
            <a:off x="4636657" y="2549167"/>
            <a:ext cx="785076" cy="851534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hevron 33"/>
          <p:cNvSpPr/>
          <p:nvPr/>
        </p:nvSpPr>
        <p:spPr>
          <a:xfrm>
            <a:off x="4817224" y="2660772"/>
            <a:ext cx="36288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Arc 5"/>
          <p:cNvSpPr/>
          <p:nvPr/>
        </p:nvSpPr>
        <p:spPr>
          <a:xfrm>
            <a:off x="4206244" y="3076739"/>
            <a:ext cx="754375" cy="754375"/>
          </a:xfrm>
          <a:prstGeom prst="arc">
            <a:avLst>
              <a:gd name="adj1" fmla="val 19020958"/>
              <a:gd name="adj2" fmla="val 0"/>
            </a:avLst>
          </a:prstGeom>
          <a:ln w="12700" cap="sq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Chevron 36"/>
          <p:cNvSpPr/>
          <p:nvPr/>
        </p:nvSpPr>
        <p:spPr>
          <a:xfrm>
            <a:off x="4673830" y="3068425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87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94828" y="2388872"/>
            <a:ext cx="2168497" cy="21684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Единственост</a:t>
            </a:r>
          </a:p>
          <a:p>
            <a:pPr lvl="1"/>
            <a:r>
              <a:rPr lang="bg-BG" dirty="0" smtClean="0"/>
              <a:t>На всеки координати съответства единствена точка</a:t>
            </a:r>
          </a:p>
          <a:p>
            <a:pPr lvl="1"/>
            <a:r>
              <a:rPr lang="bg-BG" dirty="0" smtClean="0"/>
              <a:t>Обратното не е вярно, например (</a:t>
            </a:r>
            <a:r>
              <a:rPr lang="en-US" dirty="0" smtClean="0"/>
              <a:t>r,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>
                <a:latin typeface="Arial"/>
                <a:cs typeface="Arial"/>
              </a:rPr>
              <a:t>)=</a:t>
            </a:r>
            <a:r>
              <a:rPr lang="bg-BG" dirty="0"/>
              <a:t>(</a:t>
            </a:r>
            <a:r>
              <a:rPr lang="en-US" dirty="0"/>
              <a:t>r,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/>
              <a:t>+360</a:t>
            </a:r>
            <a:r>
              <a:rPr lang="en-US" dirty="0">
                <a:sym typeface="Symbol"/>
              </a:rPr>
              <a:t>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Началото на </a:t>
            </a:r>
            <a:r>
              <a:rPr lang="bg-BG" dirty="0" err="1" smtClean="0"/>
              <a:t>ПКС</a:t>
            </a:r>
            <a:r>
              <a:rPr lang="bg-BG" dirty="0" smtClean="0"/>
              <a:t> има координати (0</a:t>
            </a:r>
            <a:r>
              <a:rPr lang="en-US" dirty="0" smtClean="0"/>
              <a:t>,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 smtClean="0">
                <a:latin typeface="Arial"/>
                <a:cs typeface="Arial"/>
              </a:rPr>
              <a:t>)</a:t>
            </a:r>
            <a:r>
              <a:rPr lang="bg-BG" dirty="0" smtClean="0">
                <a:latin typeface="Arial"/>
                <a:cs typeface="Arial"/>
              </a:rPr>
              <a:t> за произволно </a:t>
            </a:r>
            <a:r>
              <a:rPr lang="el-GR" dirty="0" smtClean="0">
                <a:latin typeface="Arial"/>
                <a:cs typeface="Arial"/>
              </a:rPr>
              <a:t>α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756533" y="3588929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533830" y="2599582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P(r,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050575" y="2937502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5" idx="7"/>
          </p:cNvCxnSpPr>
          <p:nvPr/>
        </p:nvCxnSpPr>
        <p:spPr>
          <a:xfrm flipV="1">
            <a:off x="4630714" y="2736508"/>
            <a:ext cx="606841" cy="65825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759098" y="2650831"/>
            <a:ext cx="1618068" cy="1618068"/>
          </a:xfrm>
          <a:prstGeom prst="arc">
            <a:avLst>
              <a:gd name="adj1" fmla="val 18756745"/>
              <a:gd name="adj2" fmla="val 0"/>
            </a:avLst>
          </a:prstGeom>
          <a:ln w="12700" cap="sq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5210773" y="2599584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Arc 50"/>
          <p:cNvSpPr/>
          <p:nvPr/>
        </p:nvSpPr>
        <p:spPr>
          <a:xfrm>
            <a:off x="3978031" y="2886866"/>
            <a:ext cx="1188720" cy="1188720"/>
          </a:xfrm>
          <a:prstGeom prst="arc">
            <a:avLst>
              <a:gd name="adj1" fmla="val 5373296"/>
              <a:gd name="adj2" fmla="val 21554343"/>
            </a:avLst>
          </a:prstGeom>
          <a:ln w="12700" cap="sq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66057" y="3469058"/>
            <a:ext cx="1554463" cy="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931905" y="2846067"/>
            <a:ext cx="1280160" cy="1231156"/>
          </a:xfrm>
          <a:prstGeom prst="arc">
            <a:avLst>
              <a:gd name="adj1" fmla="val 18756745"/>
              <a:gd name="adj2" fmla="val 5328748"/>
            </a:avLst>
          </a:prstGeom>
          <a:ln w="12700" cap="sq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4474618" y="3367976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Chevron 52"/>
          <p:cNvSpPr/>
          <p:nvPr/>
        </p:nvSpPr>
        <p:spPr>
          <a:xfrm>
            <a:off x="4222040" y="4034770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+360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5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282307" y="2780667"/>
            <a:ext cx="2168497" cy="21684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Координатни линии</a:t>
            </a:r>
          </a:p>
          <a:p>
            <a:pPr lvl="1"/>
            <a:r>
              <a:rPr lang="bg-BG" dirty="0" smtClean="0"/>
              <a:t>Радиално разположени точки при променлив радиус, но фиксиран ъгъл</a:t>
            </a:r>
          </a:p>
          <a:p>
            <a:pPr lvl="1"/>
            <a:r>
              <a:rPr lang="bg-BG" dirty="0" smtClean="0">
                <a:latin typeface="Arial"/>
                <a:cs typeface="Arial"/>
              </a:rPr>
              <a:t>Концентрично разположени точки при променлив ъгъл, но фиксиран радиус</a:t>
            </a:r>
            <a:endParaRPr lang="en-US" dirty="0" smtClean="0"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53536" y="3860853"/>
            <a:ext cx="1554463" cy="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62097" y="375977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544012" y="3980724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321309" y="2991377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P(…,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455366" y="3454277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70024" y="2780667"/>
            <a:ext cx="2168497" cy="21684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54272" y="3860854"/>
            <a:ext cx="1541444" cy="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hevron 21"/>
          <p:cNvSpPr/>
          <p:nvPr/>
        </p:nvSpPr>
        <p:spPr>
          <a:xfrm>
            <a:off x="7131729" y="3980724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768847" y="2697886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P(r,…)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62939" y="3049041"/>
            <a:ext cx="714469" cy="806433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900000" flipV="1">
            <a:off x="6055126" y="3155555"/>
            <a:ext cx="714469" cy="806433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-900000" flipV="1">
            <a:off x="5845909" y="2975701"/>
            <a:ext cx="714469" cy="806433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evron 39"/>
          <p:cNvSpPr/>
          <p:nvPr/>
        </p:nvSpPr>
        <p:spPr>
          <a:xfrm>
            <a:off x="6317166" y="3452257"/>
            <a:ext cx="34012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Arc 40"/>
          <p:cNvSpPr/>
          <p:nvPr/>
        </p:nvSpPr>
        <p:spPr>
          <a:xfrm>
            <a:off x="4877336" y="2781737"/>
            <a:ext cx="2167128" cy="2167128"/>
          </a:xfrm>
          <a:prstGeom prst="arc">
            <a:avLst>
              <a:gd name="adj1" fmla="val 16624706"/>
              <a:gd name="adj2" fmla="val 20635744"/>
            </a:avLst>
          </a:prstGeom>
          <a:ln w="228600">
            <a:solidFill>
              <a:srgbClr val="FF7C80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Oval 20"/>
          <p:cNvSpPr/>
          <p:nvPr/>
        </p:nvSpPr>
        <p:spPr>
          <a:xfrm>
            <a:off x="6596195" y="2969721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6768847" y="3174257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6360067" y="2801834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Oval 19"/>
          <p:cNvSpPr/>
          <p:nvPr/>
        </p:nvSpPr>
        <p:spPr>
          <a:xfrm>
            <a:off x="5862833" y="3773476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58365" y="2862122"/>
            <a:ext cx="695120" cy="754008"/>
          </a:xfrm>
          <a:prstGeom prst="straightConnector1">
            <a:avLst/>
          </a:prstGeom>
          <a:ln w="228600">
            <a:solidFill>
              <a:srgbClr val="FF7C80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7"/>
            <a:endCxn id="6" idx="3"/>
          </p:cNvCxnSpPr>
          <p:nvPr/>
        </p:nvCxnSpPr>
        <p:spPr>
          <a:xfrm flipV="1">
            <a:off x="2418193" y="3128303"/>
            <a:ext cx="606841" cy="65825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1987780" y="3462591"/>
            <a:ext cx="754375" cy="754375"/>
          </a:xfrm>
          <a:prstGeom prst="arc">
            <a:avLst>
              <a:gd name="adj1" fmla="val 19020958"/>
              <a:gd name="adj2" fmla="val 0"/>
            </a:avLst>
          </a:prstGeom>
          <a:ln w="12700" cap="sq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2998252" y="2972207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2840683" y="3135278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2683115" y="3298349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4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Графика и размерности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54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Употреба на </a:t>
            </a:r>
            <a:r>
              <a:rPr lang="bg-BG" dirty="0" err="1" smtClean="0"/>
              <a:t>ПКС</a:t>
            </a:r>
            <a:endParaRPr lang="bg-BG" dirty="0" smtClean="0"/>
          </a:p>
          <a:p>
            <a:pPr lvl="1"/>
            <a:r>
              <a:rPr lang="bg-BG" dirty="0" smtClean="0"/>
              <a:t>Въртеливи движения</a:t>
            </a:r>
          </a:p>
          <a:p>
            <a:pPr lvl="1"/>
            <a:r>
              <a:rPr lang="bg-BG" dirty="0" smtClean="0"/>
              <a:t>Кръгови траектории</a:t>
            </a:r>
          </a:p>
          <a:p>
            <a:r>
              <a:rPr lang="bg-BG" dirty="0" smtClean="0"/>
              <a:t>Преобразуване до декартови координати</a:t>
            </a:r>
            <a:endParaRPr lang="bg-BG" dirty="0"/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r.cos</a:t>
            </a:r>
            <a:r>
              <a:rPr lang="en-US" dirty="0" smtClean="0"/>
              <a:t>(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en-US" dirty="0" smtClean="0"/>
              <a:t>y = </a:t>
            </a:r>
            <a:r>
              <a:rPr lang="en-US" dirty="0" err="1" smtClean="0"/>
              <a:t>r.sin</a:t>
            </a:r>
            <a:r>
              <a:rPr lang="en-US" dirty="0" smtClean="0"/>
              <a:t>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 smtClean="0"/>
              <a:t>)</a:t>
            </a:r>
            <a:r>
              <a:rPr lang="bg-BG" dirty="0" smtClean="0"/>
              <a:t/>
            </a:r>
            <a:br>
              <a:rPr lang="bg-BG" dirty="0" smtClean="0"/>
            </a:b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542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Сферична координатна 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Елементи за </a:t>
            </a:r>
            <a:r>
              <a:rPr lang="bg-BG" dirty="0" err="1"/>
              <a:t>С</a:t>
            </a:r>
            <a:r>
              <a:rPr lang="bg-BG" dirty="0" err="1" smtClean="0"/>
              <a:t>КС</a:t>
            </a:r>
            <a:endParaRPr lang="bg-BG" dirty="0" smtClean="0"/>
          </a:p>
          <a:p>
            <a:pPr lvl="1"/>
            <a:r>
              <a:rPr lang="bg-BG" dirty="0" smtClean="0"/>
              <a:t>Начало или полюс – точка</a:t>
            </a:r>
          </a:p>
          <a:p>
            <a:pPr lvl="1"/>
            <a:r>
              <a:rPr lang="bg-BG" dirty="0" smtClean="0"/>
              <a:t>Две перпендикулярни полярни оси</a:t>
            </a:r>
          </a:p>
          <a:p>
            <a:r>
              <a:rPr lang="bg-BG" dirty="0" smtClean="0"/>
              <a:t>Полярни оси</a:t>
            </a:r>
          </a:p>
          <a:p>
            <a:pPr lvl="1"/>
            <a:r>
              <a:rPr lang="bg-BG" dirty="0" smtClean="0"/>
              <a:t>Минават през полюса</a:t>
            </a:r>
          </a:p>
          <a:p>
            <a:pPr lvl="1"/>
            <a:r>
              <a:rPr lang="bg-BG" dirty="0" smtClean="0"/>
              <a:t>Определят нулевите посоки </a:t>
            </a:r>
            <a:r>
              <a:rPr lang="bg-BG" dirty="0"/>
              <a:t>(</a:t>
            </a:r>
            <a:r>
              <a:rPr lang="bg-BG" dirty="0" smtClean="0"/>
              <a:t>ъгли)</a:t>
            </a:r>
          </a:p>
          <a:p>
            <a:pPr lvl="1"/>
            <a:r>
              <a:rPr lang="bg-BG" dirty="0" smtClean="0"/>
              <a:t>Посоките на измерване са относителни</a:t>
            </a:r>
          </a:p>
        </p:txBody>
      </p:sp>
    </p:spTree>
    <p:extLst>
      <p:ext uri="{BB962C8B-B14F-4D97-AF65-F5344CB8AC3E}">
        <p14:creationId xmlns:p14="http://schemas.microsoft.com/office/powerpoint/2010/main" val="23350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22764" y="3169602"/>
            <a:ext cx="2710429" cy="98189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3222765" y="2289497"/>
            <a:ext cx="2721332" cy="272133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Arc 9"/>
          <p:cNvSpPr/>
          <p:nvPr/>
        </p:nvSpPr>
        <p:spPr>
          <a:xfrm>
            <a:off x="3596315" y="2289497"/>
            <a:ext cx="1947001" cy="2741058"/>
          </a:xfrm>
          <a:prstGeom prst="arc">
            <a:avLst>
              <a:gd name="adj1" fmla="val 19272341"/>
              <a:gd name="adj2" fmla="val 122041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Координати на </a:t>
            </a:r>
            <a:r>
              <a:rPr lang="bg-BG" dirty="0" smtClean="0"/>
              <a:t>точка</a:t>
            </a:r>
            <a:endParaRPr lang="bg-BG" b="0" dirty="0"/>
          </a:p>
          <a:p>
            <a:pPr lvl="1"/>
            <a:r>
              <a:rPr lang="bg-BG" dirty="0" smtClean="0"/>
              <a:t>Разстояние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до полюса</a:t>
            </a:r>
            <a:r>
              <a:rPr lang="en-US" dirty="0" smtClean="0"/>
              <a:t> </a:t>
            </a:r>
            <a:r>
              <a:rPr lang="bg-BG" dirty="0" smtClean="0"/>
              <a:t>и ъгли </a:t>
            </a:r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bg-BG" dirty="0" smtClean="0">
                <a:latin typeface="Arial"/>
                <a:cs typeface="Arial"/>
              </a:rPr>
              <a:t>и 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до полярните оси</a:t>
            </a:r>
          </a:p>
          <a:p>
            <a:pPr lvl="1"/>
            <a:r>
              <a:rPr lang="bg-BG" dirty="0" smtClean="0"/>
              <a:t>Често 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bg-BG" dirty="0" smtClean="0">
                <a:latin typeface="Arial"/>
                <a:cs typeface="Arial"/>
              </a:rPr>
              <a:t> </a:t>
            </a:r>
            <a:r>
              <a:rPr lang="bg-BG" dirty="0" smtClean="0"/>
              <a:t>се измерва до перпендикулярната равнина</a:t>
            </a:r>
          </a:p>
          <a:p>
            <a:pPr lvl="1"/>
            <a:r>
              <a:rPr lang="bg-BG" dirty="0" smtClean="0"/>
              <a:t>Началото има координати (0,…,…)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13364" y="3669670"/>
            <a:ext cx="1558637" cy="43198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330294" y="2894770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Chevron 27"/>
          <p:cNvSpPr/>
          <p:nvPr/>
        </p:nvSpPr>
        <p:spPr>
          <a:xfrm>
            <a:off x="5811237" y="2663069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P(r,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>
            <a:stCxn id="19" idx="7"/>
            <a:endCxn id="38" idx="3"/>
          </p:cNvCxnSpPr>
          <p:nvPr/>
        </p:nvCxnSpPr>
        <p:spPr>
          <a:xfrm flipV="1">
            <a:off x="4636657" y="3050866"/>
            <a:ext cx="720419" cy="544503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hevron 33"/>
          <p:cNvSpPr/>
          <p:nvPr/>
        </p:nvSpPr>
        <p:spPr>
          <a:xfrm>
            <a:off x="4817224" y="2855440"/>
            <a:ext cx="36288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Arc 5"/>
          <p:cNvSpPr/>
          <p:nvPr/>
        </p:nvSpPr>
        <p:spPr>
          <a:xfrm>
            <a:off x="4198727" y="3187323"/>
            <a:ext cx="739029" cy="975517"/>
          </a:xfrm>
          <a:prstGeom prst="arc">
            <a:avLst>
              <a:gd name="adj1" fmla="val 19209438"/>
              <a:gd name="adj2" fmla="val 1068273"/>
            </a:avLst>
          </a:prstGeom>
          <a:ln w="12700" cap="sq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Chevron 36"/>
          <p:cNvSpPr/>
          <p:nvPr/>
        </p:nvSpPr>
        <p:spPr>
          <a:xfrm>
            <a:off x="4198727" y="3850953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61609" y="1943467"/>
            <a:ext cx="1726" cy="1717246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26435" y="3684437"/>
            <a:ext cx="885371" cy="333032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3820000" y="3397324"/>
            <a:ext cx="1487141" cy="570095"/>
          </a:xfrm>
          <a:prstGeom prst="arc">
            <a:avLst>
              <a:gd name="adj1" fmla="val 1110478"/>
              <a:gd name="adj2" fmla="val 9969985"/>
            </a:avLst>
          </a:prstGeom>
          <a:ln w="12700" cap="sq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Chevron 23"/>
          <p:cNvSpPr/>
          <p:nvPr/>
        </p:nvSpPr>
        <p:spPr>
          <a:xfrm>
            <a:off x="4706238" y="3397324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80561" y="3568587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46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Единственост</a:t>
            </a:r>
          </a:p>
          <a:p>
            <a:pPr lvl="1"/>
            <a:r>
              <a:rPr lang="bg-BG" dirty="0" smtClean="0"/>
              <a:t>На всеки координати съответства единствена точка</a:t>
            </a:r>
          </a:p>
          <a:p>
            <a:pPr lvl="1"/>
            <a:r>
              <a:rPr lang="bg-BG" dirty="0" smtClean="0"/>
              <a:t>Обратното не е вярно, например (</a:t>
            </a:r>
            <a:r>
              <a:rPr lang="en-US" dirty="0" smtClean="0"/>
              <a:t>r,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bg-BG" dirty="0" smtClean="0">
                <a:latin typeface="Arial"/>
                <a:cs typeface="Arial"/>
              </a:rPr>
              <a:t>,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dirty="0" smtClean="0">
                <a:latin typeface="Arial"/>
                <a:cs typeface="Arial"/>
              </a:rPr>
              <a:t>)=</a:t>
            </a:r>
            <a:r>
              <a:rPr lang="bg-BG" dirty="0"/>
              <a:t>(</a:t>
            </a:r>
            <a:r>
              <a:rPr lang="en-US" dirty="0"/>
              <a:t>r,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+360</a:t>
            </a:r>
            <a:r>
              <a:rPr lang="en-US" dirty="0" smtClean="0">
                <a:sym typeface="Symbol"/>
              </a:rPr>
              <a:t></a:t>
            </a:r>
            <a:r>
              <a:rPr lang="en-US" dirty="0" smtClean="0"/>
              <a:t>,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bg-BG" dirty="0" smtClean="0"/>
              <a:t>-72</a:t>
            </a:r>
            <a:r>
              <a:rPr lang="en-US" dirty="0" smtClean="0"/>
              <a:t>0</a:t>
            </a:r>
            <a:r>
              <a:rPr lang="en-US" dirty="0">
                <a:sym typeface="Symbol"/>
              </a:rPr>
              <a:t>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Началото има координати (0</a:t>
            </a:r>
            <a:r>
              <a:rPr lang="en-US" dirty="0" smtClean="0"/>
              <a:t>,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bg-BG" dirty="0" smtClean="0">
                <a:latin typeface="Arial"/>
                <a:cs typeface="Arial"/>
              </a:rPr>
              <a:t>,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 smtClean="0">
                <a:latin typeface="Arial"/>
                <a:cs typeface="Arial"/>
              </a:rPr>
              <a:t>)</a:t>
            </a:r>
            <a:r>
              <a:rPr lang="bg-BG" dirty="0" smtClean="0">
                <a:latin typeface="Arial"/>
                <a:cs typeface="Arial"/>
              </a:rPr>
              <a:t> за произволни ъгли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22764" y="3157812"/>
            <a:ext cx="2710429" cy="98189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765" y="2277707"/>
            <a:ext cx="2721332" cy="272133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5811237" y="2651279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P(r,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4198727" y="3839163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26435" y="3672647"/>
            <a:ext cx="885371" cy="333032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>
            <a:off x="3684753" y="3332271"/>
            <a:ext cx="1761279" cy="541599"/>
          </a:xfrm>
          <a:prstGeom prst="arc">
            <a:avLst>
              <a:gd name="adj1" fmla="val 16175405"/>
              <a:gd name="adj2" fmla="val 9509883"/>
            </a:avLst>
          </a:prstGeom>
          <a:ln w="12700" cap="sq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Arc 17"/>
          <p:cNvSpPr/>
          <p:nvPr/>
        </p:nvSpPr>
        <p:spPr>
          <a:xfrm>
            <a:off x="3596315" y="2277707"/>
            <a:ext cx="1947001" cy="2741058"/>
          </a:xfrm>
          <a:prstGeom prst="arc">
            <a:avLst>
              <a:gd name="adj1" fmla="val 19272341"/>
              <a:gd name="adj2" fmla="val 122041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561609" y="1931677"/>
            <a:ext cx="1726" cy="1717246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13364" y="3657880"/>
            <a:ext cx="1558637" cy="43198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616410" y="3327371"/>
            <a:ext cx="1896762" cy="632007"/>
          </a:xfrm>
          <a:prstGeom prst="arc">
            <a:avLst>
              <a:gd name="adj1" fmla="val 1306350"/>
              <a:gd name="adj2" fmla="val 15997879"/>
            </a:avLst>
          </a:prstGeom>
          <a:ln w="12700" cap="sq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Oval 19"/>
          <p:cNvSpPr/>
          <p:nvPr/>
        </p:nvSpPr>
        <p:spPr>
          <a:xfrm>
            <a:off x="5310198" y="2882980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2" name="Straight Arrow Connector 21"/>
          <p:cNvCxnSpPr>
            <a:stCxn id="30" idx="7"/>
            <a:endCxn id="20" idx="3"/>
          </p:cNvCxnSpPr>
          <p:nvPr/>
        </p:nvCxnSpPr>
        <p:spPr>
          <a:xfrm flipV="1">
            <a:off x="4636657" y="3039076"/>
            <a:ext cx="700323" cy="544503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80561" y="3556797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05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Координатни линии</a:t>
            </a:r>
          </a:p>
          <a:p>
            <a:pPr lvl="1"/>
            <a:r>
              <a:rPr lang="bg-BG" dirty="0" smtClean="0"/>
              <a:t>Радиално разположени точки при променлив радиус, но фиксирани два ъгъла</a:t>
            </a:r>
          </a:p>
          <a:p>
            <a:pPr lvl="1"/>
            <a:r>
              <a:rPr lang="bg-BG" dirty="0" smtClean="0">
                <a:latin typeface="Arial"/>
                <a:cs typeface="Arial"/>
              </a:rPr>
              <a:t>Концентрично разположени точки при променлив ъгъл, но фиксиран радиус и фиксиран друг ъгъл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78660" y="3508836"/>
            <a:ext cx="2097800" cy="759959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8661" y="2827658"/>
            <a:ext cx="2106238" cy="210623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Arc 63"/>
          <p:cNvSpPr/>
          <p:nvPr/>
        </p:nvSpPr>
        <p:spPr>
          <a:xfrm>
            <a:off x="1067779" y="2827658"/>
            <a:ext cx="1506927" cy="2121506"/>
          </a:xfrm>
          <a:prstGeom prst="arc">
            <a:avLst>
              <a:gd name="adj1" fmla="val 19272341"/>
              <a:gd name="adj2" fmla="val 122041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16590" y="3895875"/>
            <a:ext cx="1206343" cy="33434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hevron 66"/>
          <p:cNvSpPr/>
          <p:nvPr/>
        </p:nvSpPr>
        <p:spPr>
          <a:xfrm>
            <a:off x="2134145" y="2556421"/>
            <a:ext cx="561722" cy="283089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…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8" name="Straight Arrow Connector 67"/>
          <p:cNvCxnSpPr>
            <a:stCxn id="76" idx="7"/>
          </p:cNvCxnSpPr>
          <p:nvPr/>
        </p:nvCxnSpPr>
        <p:spPr>
          <a:xfrm flipV="1">
            <a:off x="1872975" y="3416937"/>
            <a:ext cx="542031" cy="421431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1814890" y="2559840"/>
            <a:ext cx="1336" cy="1329103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865064" y="3907304"/>
            <a:ext cx="685254" cy="257758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52161" y="3817640"/>
            <a:ext cx="141543" cy="1415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884406" y="3268980"/>
            <a:ext cx="701180" cy="569388"/>
          </a:xfrm>
          <a:prstGeom prst="straightConnector1">
            <a:avLst/>
          </a:prstGeom>
          <a:ln w="228600">
            <a:solidFill>
              <a:srgbClr val="FF7C80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962632" y="3605558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2145510" y="3456987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2323567" y="3308904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Oval 77"/>
          <p:cNvSpPr/>
          <p:nvPr/>
        </p:nvSpPr>
        <p:spPr>
          <a:xfrm>
            <a:off x="3532885" y="3508836"/>
            <a:ext cx="2097800" cy="759959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3532886" y="2827658"/>
            <a:ext cx="2106238" cy="210623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0" name="Arc 79"/>
          <p:cNvSpPr/>
          <p:nvPr/>
        </p:nvSpPr>
        <p:spPr>
          <a:xfrm>
            <a:off x="3822004" y="2827658"/>
            <a:ext cx="1506927" cy="2121506"/>
          </a:xfrm>
          <a:prstGeom prst="arc">
            <a:avLst>
              <a:gd name="adj1" fmla="val 19272341"/>
              <a:gd name="adj2" fmla="val 122041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3370815" y="3895875"/>
            <a:ext cx="1206343" cy="33434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hevron 81"/>
          <p:cNvSpPr/>
          <p:nvPr/>
        </p:nvSpPr>
        <p:spPr>
          <a:xfrm>
            <a:off x="4905930" y="2568273"/>
            <a:ext cx="561722" cy="283089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P(r,…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β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3" name="Straight Arrow Connector 82"/>
          <p:cNvCxnSpPr>
            <a:stCxn id="86" idx="7"/>
          </p:cNvCxnSpPr>
          <p:nvPr/>
        </p:nvCxnSpPr>
        <p:spPr>
          <a:xfrm flipV="1">
            <a:off x="4627200" y="3416937"/>
            <a:ext cx="542031" cy="421431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4569115" y="2559840"/>
            <a:ext cx="1336" cy="1329103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9289" y="3907304"/>
            <a:ext cx="685254" cy="257758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506386" y="3817640"/>
            <a:ext cx="141543" cy="1415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Arc 40"/>
          <p:cNvSpPr/>
          <p:nvPr/>
        </p:nvSpPr>
        <p:spPr>
          <a:xfrm>
            <a:off x="3662850" y="2976517"/>
            <a:ext cx="1737341" cy="498949"/>
          </a:xfrm>
          <a:prstGeom prst="arc">
            <a:avLst>
              <a:gd name="adj1" fmla="val 164224"/>
              <a:gd name="adj2" fmla="val 7388768"/>
            </a:avLst>
          </a:prstGeom>
          <a:ln w="228600">
            <a:solidFill>
              <a:srgbClr val="FF7C80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Oval 87"/>
          <p:cNvSpPr/>
          <p:nvPr/>
        </p:nvSpPr>
        <p:spPr>
          <a:xfrm>
            <a:off x="4535761" y="3378804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Oval 88"/>
          <p:cNvSpPr/>
          <p:nvPr/>
        </p:nvSpPr>
        <p:spPr>
          <a:xfrm>
            <a:off x="4852687" y="3353898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Oval 89"/>
          <p:cNvSpPr/>
          <p:nvPr/>
        </p:nvSpPr>
        <p:spPr>
          <a:xfrm>
            <a:off x="5132928" y="3284130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Oval 90"/>
          <p:cNvSpPr/>
          <p:nvPr/>
        </p:nvSpPr>
        <p:spPr>
          <a:xfrm>
            <a:off x="6278485" y="3520746"/>
            <a:ext cx="2097800" cy="759959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6278486" y="2839568"/>
            <a:ext cx="2106238" cy="210623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3" name="Arc 92"/>
          <p:cNvSpPr/>
          <p:nvPr/>
        </p:nvSpPr>
        <p:spPr>
          <a:xfrm>
            <a:off x="6567604" y="2839568"/>
            <a:ext cx="1506927" cy="2121506"/>
          </a:xfrm>
          <a:prstGeom prst="arc">
            <a:avLst>
              <a:gd name="adj1" fmla="val 19272341"/>
              <a:gd name="adj2" fmla="val 122041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6116415" y="3907785"/>
            <a:ext cx="1206343" cy="33434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hevron 94"/>
          <p:cNvSpPr/>
          <p:nvPr/>
        </p:nvSpPr>
        <p:spPr>
          <a:xfrm>
            <a:off x="7657790" y="2585464"/>
            <a:ext cx="561722" cy="283089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P(r,</a:t>
            </a:r>
            <a:r>
              <a:rPr lang="el-G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α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,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…)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6" name="Straight Arrow Connector 95"/>
          <p:cNvCxnSpPr>
            <a:stCxn id="99" idx="7"/>
          </p:cNvCxnSpPr>
          <p:nvPr/>
        </p:nvCxnSpPr>
        <p:spPr>
          <a:xfrm flipV="1">
            <a:off x="7372800" y="3428847"/>
            <a:ext cx="542031" cy="421431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7314715" y="2571750"/>
            <a:ext cx="1336" cy="1329103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364889" y="3919214"/>
            <a:ext cx="685254" cy="257758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251986" y="3829550"/>
            <a:ext cx="141543" cy="1415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Arc 99"/>
          <p:cNvSpPr/>
          <p:nvPr/>
        </p:nvSpPr>
        <p:spPr>
          <a:xfrm rot="16200000">
            <a:off x="6361571" y="3149546"/>
            <a:ext cx="1926718" cy="1502639"/>
          </a:xfrm>
          <a:prstGeom prst="arc">
            <a:avLst>
              <a:gd name="adj1" fmla="val 962521"/>
              <a:gd name="adj2" fmla="val 5331749"/>
            </a:avLst>
          </a:prstGeom>
          <a:ln w="228600">
            <a:solidFill>
              <a:srgbClr val="FF7C80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Oval 100"/>
          <p:cNvSpPr/>
          <p:nvPr/>
        </p:nvSpPr>
        <p:spPr>
          <a:xfrm>
            <a:off x="7705829" y="3058809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Oval 101"/>
          <p:cNvSpPr/>
          <p:nvPr/>
        </p:nvSpPr>
        <p:spPr>
          <a:xfrm>
            <a:off x="7959992" y="3553674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Oval 102"/>
          <p:cNvSpPr/>
          <p:nvPr/>
        </p:nvSpPr>
        <p:spPr>
          <a:xfrm>
            <a:off x="7875203" y="3306015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88900" sx="121000" sy="12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41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Употреба на </a:t>
            </a:r>
            <a:r>
              <a:rPr lang="bg-BG" dirty="0" err="1" smtClean="0"/>
              <a:t>ПКС</a:t>
            </a:r>
            <a:endParaRPr lang="bg-BG" dirty="0" smtClean="0"/>
          </a:p>
          <a:p>
            <a:pPr lvl="1"/>
            <a:r>
              <a:rPr lang="bg-BG" dirty="0" smtClean="0"/>
              <a:t>Въртеливи движения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3D</a:t>
            </a:r>
            <a:endParaRPr lang="bg-BG" dirty="0" smtClean="0"/>
          </a:p>
          <a:p>
            <a:pPr lvl="1"/>
            <a:r>
              <a:rPr lang="bg-BG" dirty="0" smtClean="0"/>
              <a:t>Кръгови траектории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3D</a:t>
            </a:r>
            <a:endParaRPr lang="bg-BG" dirty="0" smtClean="0"/>
          </a:p>
          <a:p>
            <a:r>
              <a:rPr lang="bg-BG" dirty="0" smtClean="0"/>
              <a:t>Преобразуване до декартови координати</a:t>
            </a:r>
            <a:endParaRPr lang="bg-BG" dirty="0"/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r.cos</a:t>
            </a:r>
            <a:r>
              <a:rPr lang="en-US" dirty="0" smtClean="0"/>
              <a:t>(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).cos(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en-US" dirty="0" smtClean="0"/>
              <a:t>y = </a:t>
            </a:r>
            <a:r>
              <a:rPr lang="en-US" dirty="0" err="1" smtClean="0"/>
              <a:t>r.sin</a:t>
            </a:r>
            <a:r>
              <a:rPr lang="en-US" dirty="0" smtClean="0"/>
              <a:t>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 smtClean="0"/>
              <a:t>).</a:t>
            </a:r>
            <a:r>
              <a:rPr lang="en-US" dirty="0"/>
              <a:t>cos(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 smtClean="0"/>
              <a:t>r.sin</a:t>
            </a:r>
            <a:r>
              <a:rPr lang="en-US" dirty="0" smtClean="0"/>
              <a:t>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Полярната координатна система е частен случай при 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dirty="0" smtClean="0"/>
              <a:t>=0</a:t>
            </a:r>
            <a:r>
              <a:rPr lang="bg-BG" dirty="0"/>
              <a:t/>
            </a:r>
            <a:br>
              <a:rPr lang="bg-BG" dirty="0"/>
            </a:b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7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Често срещани задачи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8051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Ръчни пресмятания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Предоставени средства</a:t>
            </a:r>
          </a:p>
          <a:p>
            <a:pPr lvl="1"/>
            <a:r>
              <a:rPr lang="bg-BG" dirty="0" smtClean="0"/>
              <a:t>В </a:t>
            </a:r>
            <a:r>
              <a:rPr lang="bg-BG" dirty="0" err="1" smtClean="0"/>
              <a:t>СУИКА</a:t>
            </a:r>
            <a:r>
              <a:rPr lang="bg-BG" dirty="0" smtClean="0"/>
              <a:t> има само </a:t>
            </a:r>
            <a:r>
              <a:rPr lang="bg-BG" dirty="0"/>
              <a:t>основни </a:t>
            </a:r>
            <a:r>
              <a:rPr lang="bg-BG" dirty="0" smtClean="0"/>
              <a:t>пресмятания</a:t>
            </a:r>
            <a:endParaRPr lang="bg-BG" dirty="0"/>
          </a:p>
          <a:p>
            <a:pPr lvl="1"/>
            <a:r>
              <a:rPr lang="bg-BG" dirty="0"/>
              <a:t>Всичко останало </a:t>
            </a:r>
            <a:r>
              <a:rPr lang="bg-BG" dirty="0" smtClean="0"/>
              <a:t>се програмира ръчно</a:t>
            </a:r>
            <a:endParaRPr lang="bg-BG" dirty="0"/>
          </a:p>
          <a:p>
            <a:r>
              <a:rPr lang="bg-BG" dirty="0" smtClean="0"/>
              <a:t>Често срещани задачи</a:t>
            </a:r>
            <a:endParaRPr lang="bg-BG" dirty="0"/>
          </a:p>
          <a:p>
            <a:pPr lvl="1"/>
            <a:r>
              <a:rPr lang="bg-BG" dirty="0"/>
              <a:t>Транслация от едно място на друго</a:t>
            </a:r>
          </a:p>
          <a:p>
            <a:pPr lvl="1"/>
            <a:r>
              <a:rPr lang="bg-BG" dirty="0"/>
              <a:t>Разстояние между две </a:t>
            </a:r>
            <a:r>
              <a:rPr lang="bg-BG" dirty="0" smtClean="0"/>
              <a:t>3</a:t>
            </a:r>
            <a:r>
              <a:rPr lang="en-US" dirty="0" smtClean="0"/>
              <a:t>D </a:t>
            </a:r>
            <a:r>
              <a:rPr lang="bg-BG" dirty="0" smtClean="0"/>
              <a:t>точки</a:t>
            </a:r>
            <a:endParaRPr lang="bg-BG" dirty="0"/>
          </a:p>
          <a:p>
            <a:pPr lvl="1"/>
            <a:r>
              <a:rPr lang="bg-BG" dirty="0"/>
              <a:t>Намиране на междинни </a:t>
            </a:r>
            <a:r>
              <a:rPr lang="bg-BG" dirty="0" smtClean="0"/>
              <a:t>точки</a:t>
            </a:r>
            <a:endParaRPr lang="bg-BG" dirty="0"/>
          </a:p>
          <a:p>
            <a:pPr lvl="1"/>
            <a:r>
              <a:rPr lang="bg-BG" dirty="0"/>
              <a:t>Обхождане на </a:t>
            </a:r>
            <a:r>
              <a:rPr lang="bg-BG" dirty="0" smtClean="0"/>
              <a:t>числов интервал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7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На практика</a:t>
            </a:r>
          </a:p>
          <a:p>
            <a:pPr lvl="1"/>
            <a:r>
              <a:rPr lang="bg-BG" dirty="0" smtClean="0"/>
              <a:t>Съществена част от задачите се свеждат до някоя често срещана задача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37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за транслацията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r>
              <a:rPr lang="bg-BG" dirty="0" smtClean="0"/>
              <a:t>Вариант №1</a:t>
            </a:r>
          </a:p>
          <a:p>
            <a:pPr lvl="1"/>
            <a:r>
              <a:rPr lang="bg-BG" dirty="0" smtClean="0"/>
              <a:t>Съществува обект около точка Ю</a:t>
            </a:r>
          </a:p>
          <a:p>
            <a:pPr lvl="1"/>
            <a:r>
              <a:rPr lang="bg-BG" dirty="0" smtClean="0"/>
              <a:t>Искаме да го пренесем около точка Ъ</a:t>
            </a:r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4937758" y="2571750"/>
            <a:ext cx="1394445" cy="1394445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937756" y="2766057"/>
            <a:ext cx="1005829" cy="1005829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943586" y="3074662"/>
            <a:ext cx="388617" cy="388617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375503" y="3203805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257509" y="330325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Ъ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2811799" y="3486140"/>
            <a:ext cx="1394445" cy="13944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811797" y="3680447"/>
            <a:ext cx="1005829" cy="10058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3131550" y="421764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Ю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7627" y="3989052"/>
            <a:ext cx="388617" cy="388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72095" y="4362430"/>
            <a:ext cx="1192454" cy="510535"/>
            <a:chOff x="2689217" y="4362430"/>
            <a:chExt cx="1192454" cy="510535"/>
          </a:xfrm>
        </p:grpSpPr>
        <p:sp>
          <p:nvSpPr>
            <p:cNvPr id="20" name="Oval 19"/>
            <p:cNvSpPr/>
            <p:nvPr/>
          </p:nvSpPr>
          <p:spPr>
            <a:xfrm>
              <a:off x="3531881" y="4362430"/>
              <a:ext cx="349790" cy="353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330878" y="4593049"/>
              <a:ext cx="262803" cy="2654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140125" y="4673542"/>
              <a:ext cx="197448" cy="1994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000190" y="4686115"/>
              <a:ext cx="137160" cy="137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907429" y="4668083"/>
              <a:ext cx="100584" cy="1005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844183" y="4628916"/>
              <a:ext cx="76125" cy="768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798843" y="4593792"/>
              <a:ext cx="54864" cy="5486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762268" y="4557217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733696" y="4525403"/>
              <a:ext cx="36576" cy="365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715788" y="4498832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701122" y="4476062"/>
              <a:ext cx="18288" cy="18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689217" y="4449871"/>
              <a:ext cx="18288" cy="18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flipV="1">
            <a:off x="2872144" y="3494095"/>
            <a:ext cx="1192454" cy="510535"/>
            <a:chOff x="2689217" y="4362430"/>
            <a:chExt cx="1192454" cy="510535"/>
          </a:xfrm>
        </p:grpSpPr>
        <p:sp>
          <p:nvSpPr>
            <p:cNvPr id="34" name="Oval 33"/>
            <p:cNvSpPr/>
            <p:nvPr/>
          </p:nvSpPr>
          <p:spPr>
            <a:xfrm>
              <a:off x="3531881" y="4362430"/>
              <a:ext cx="349790" cy="353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330878" y="4593049"/>
              <a:ext cx="262803" cy="2654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40125" y="4673542"/>
              <a:ext cx="197448" cy="1994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000190" y="4686115"/>
              <a:ext cx="137160" cy="137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907429" y="4668083"/>
              <a:ext cx="100584" cy="1005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44183" y="4628916"/>
              <a:ext cx="76125" cy="768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798843" y="4593792"/>
              <a:ext cx="54864" cy="5486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762268" y="4557217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733696" y="4525403"/>
              <a:ext cx="36576" cy="365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715788" y="4498832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701122" y="4476062"/>
              <a:ext cx="18288" cy="18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689217" y="4449871"/>
              <a:ext cx="18288" cy="18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05303" y="3450133"/>
            <a:ext cx="1192454" cy="510535"/>
            <a:chOff x="2689217" y="4362430"/>
            <a:chExt cx="1192454" cy="510535"/>
          </a:xfrm>
        </p:grpSpPr>
        <p:sp>
          <p:nvSpPr>
            <p:cNvPr id="48" name="Oval 47"/>
            <p:cNvSpPr/>
            <p:nvPr/>
          </p:nvSpPr>
          <p:spPr>
            <a:xfrm>
              <a:off x="3531881" y="4362430"/>
              <a:ext cx="349790" cy="353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330878" y="4593049"/>
              <a:ext cx="262803" cy="265431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140125" y="4673542"/>
              <a:ext cx="197448" cy="199423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000190" y="4686115"/>
              <a:ext cx="137160" cy="137160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907429" y="4668083"/>
              <a:ext cx="100584" cy="10058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844183" y="4628916"/>
              <a:ext cx="76125" cy="76886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798843" y="4593792"/>
              <a:ext cx="54864" cy="5486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762268" y="4557217"/>
              <a:ext cx="45720" cy="45720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733696" y="4525403"/>
              <a:ext cx="36576" cy="36576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715788" y="4498832"/>
              <a:ext cx="27432" cy="27432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701122" y="4476062"/>
              <a:ext cx="18288" cy="18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689217" y="4449871"/>
              <a:ext cx="18288" cy="18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flipV="1">
            <a:off x="5005352" y="2581798"/>
            <a:ext cx="1192454" cy="510535"/>
            <a:chOff x="2689217" y="4362430"/>
            <a:chExt cx="1192454" cy="510535"/>
          </a:xfrm>
        </p:grpSpPr>
        <p:sp>
          <p:nvSpPr>
            <p:cNvPr id="61" name="Oval 60"/>
            <p:cNvSpPr/>
            <p:nvPr/>
          </p:nvSpPr>
          <p:spPr>
            <a:xfrm>
              <a:off x="3531881" y="4362430"/>
              <a:ext cx="349790" cy="353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330878" y="4593049"/>
              <a:ext cx="262803" cy="265431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140125" y="4673542"/>
              <a:ext cx="197448" cy="199423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000190" y="4686115"/>
              <a:ext cx="137160" cy="137160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907429" y="4668083"/>
              <a:ext cx="100584" cy="10058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844183" y="4628916"/>
              <a:ext cx="76125" cy="76886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798843" y="4593792"/>
              <a:ext cx="54864" cy="5486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762268" y="4557217"/>
              <a:ext cx="45720" cy="45720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33696" y="4525403"/>
              <a:ext cx="36576" cy="36576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715788" y="4498832"/>
              <a:ext cx="27432" cy="27432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701122" y="4476062"/>
              <a:ext cx="18288" cy="18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689217" y="4449871"/>
              <a:ext cx="18288" cy="18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3249544" y="4118195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8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</a:t>
            </a:r>
            <a:r>
              <a:rPr lang="bg-BG" dirty="0" smtClean="0"/>
              <a:t>Компютърната графика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Основни идеи</a:t>
            </a:r>
          </a:p>
          <a:p>
            <a:pPr lvl="1"/>
            <a:r>
              <a:rPr lang="bg-BG" dirty="0"/>
              <a:t>Визуализиране чрез компютърни средства</a:t>
            </a:r>
          </a:p>
          <a:p>
            <a:pPr lvl="1"/>
            <a:r>
              <a:rPr lang="bg-BG" dirty="0"/>
              <a:t>Двумерният свят е частен случай на тримерния</a:t>
            </a:r>
          </a:p>
          <a:p>
            <a:pPr lvl="1"/>
            <a:r>
              <a:rPr lang="bg-BG" dirty="0"/>
              <a:t>Практическо приложение на аналитичната </a:t>
            </a:r>
            <a:r>
              <a:rPr lang="bg-BG" dirty="0" smtClean="0"/>
              <a:t>геометрия</a:t>
            </a:r>
            <a:endParaRPr lang="bg-BG" sz="2000" dirty="0"/>
          </a:p>
          <a:p>
            <a:r>
              <a:rPr lang="bg-BG" dirty="0"/>
              <a:t>Включва</a:t>
            </a:r>
          </a:p>
          <a:p>
            <a:pPr lvl="1"/>
            <a:r>
              <a:rPr lang="bg-BG" dirty="0"/>
              <a:t>Статични изображения</a:t>
            </a:r>
          </a:p>
          <a:p>
            <a:pPr lvl="1"/>
            <a:r>
              <a:rPr lang="bg-BG" dirty="0"/>
              <a:t>Динамични изображения (анимация)</a:t>
            </a:r>
          </a:p>
        </p:txBody>
      </p:sp>
    </p:spTree>
    <p:extLst>
      <p:ext uri="{BB962C8B-B14F-4D97-AF65-F5344CB8AC3E}">
        <p14:creationId xmlns:p14="http://schemas.microsoft.com/office/powerpoint/2010/main" val="14211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Вариант №2</a:t>
            </a:r>
          </a:p>
          <a:p>
            <a:pPr lvl="1"/>
            <a:r>
              <a:rPr lang="bg-BG" dirty="0" smtClean="0"/>
              <a:t>Съществува движение около точка Ю</a:t>
            </a:r>
          </a:p>
          <a:p>
            <a:pPr lvl="1"/>
            <a:r>
              <a:rPr lang="bg-BG" dirty="0" smtClean="0"/>
              <a:t>Искаме да го пренесем около точка Ъ</a:t>
            </a:r>
            <a:endParaRPr lang="en-US" dirty="0" smtClean="0"/>
          </a:p>
          <a:p>
            <a:pPr lvl="1"/>
            <a:r>
              <a:rPr lang="bg-BG" dirty="0" smtClean="0"/>
              <a:t>Няма значение дали траекторията минава през точките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4389122" y="2347433"/>
            <a:ext cx="2148562" cy="1608085"/>
            <a:chOff x="4541856" y="2347433"/>
            <a:chExt cx="2148562" cy="1608085"/>
          </a:xfrm>
        </p:grpSpPr>
        <p:grpSp>
          <p:nvGrpSpPr>
            <p:cNvPr id="36" name="Group 35"/>
            <p:cNvGrpSpPr/>
            <p:nvPr/>
          </p:nvGrpSpPr>
          <p:grpSpPr>
            <a:xfrm>
              <a:off x="4541856" y="2347433"/>
              <a:ext cx="2148562" cy="1575045"/>
              <a:chOff x="355758" y="2833588"/>
              <a:chExt cx="2148562" cy="1575045"/>
            </a:xfrm>
          </p:grpSpPr>
          <p:sp>
            <p:nvSpPr>
              <p:cNvPr id="37" name="Freeform 36"/>
              <p:cNvSpPr/>
              <p:nvPr/>
            </p:nvSpPr>
            <p:spPr>
              <a:xfrm>
                <a:off x="1200384" y="2833588"/>
                <a:ext cx="1303936" cy="1572614"/>
              </a:xfrm>
              <a:custGeom>
                <a:avLst/>
                <a:gdLst>
                  <a:gd name="connsiteX0" fmla="*/ 271385 w 2144597"/>
                  <a:gd name="connsiteY0" fmla="*/ 1567720 h 1572744"/>
                  <a:gd name="connsiteX1" fmla="*/ 95539 w 2144597"/>
                  <a:gd name="connsiteY1" fmla="*/ 1296415 h 1572744"/>
                  <a:gd name="connsiteX2" fmla="*/ 5103 w 2144597"/>
                  <a:gd name="connsiteY2" fmla="*/ 994964 h 1572744"/>
                  <a:gd name="connsiteX3" fmla="*/ 25200 w 2144597"/>
                  <a:gd name="connsiteY3" fmla="*/ 683465 h 1572744"/>
                  <a:gd name="connsiteX4" fmla="*/ 140756 w 2144597"/>
                  <a:gd name="connsiteY4" fmla="*/ 376990 h 1572744"/>
                  <a:gd name="connsiteX5" fmla="*/ 462303 w 2144597"/>
                  <a:gd name="connsiteY5" fmla="*/ 70516 h 1572744"/>
                  <a:gd name="connsiteX6" fmla="*/ 768778 w 2144597"/>
                  <a:gd name="connsiteY6" fmla="*/ 177 h 1572744"/>
                  <a:gd name="connsiteX7" fmla="*/ 1085301 w 2144597"/>
                  <a:gd name="connsiteY7" fmla="*/ 80564 h 1572744"/>
                  <a:gd name="connsiteX8" fmla="*/ 1236027 w 2144597"/>
                  <a:gd name="connsiteY8" fmla="*/ 231289 h 1572744"/>
                  <a:gd name="connsiteX9" fmla="*/ 1301341 w 2144597"/>
                  <a:gd name="connsiteY9" fmla="*/ 376990 h 1572744"/>
                  <a:gd name="connsiteX10" fmla="*/ 1286268 w 2144597"/>
                  <a:gd name="connsiteY10" fmla="*/ 537764 h 1572744"/>
                  <a:gd name="connsiteX11" fmla="*/ 1200857 w 2144597"/>
                  <a:gd name="connsiteY11" fmla="*/ 653320 h 1572744"/>
                  <a:gd name="connsiteX12" fmla="*/ 1080277 w 2144597"/>
                  <a:gd name="connsiteY12" fmla="*/ 693513 h 1572744"/>
                  <a:gd name="connsiteX13" fmla="*/ 924528 w 2144597"/>
                  <a:gd name="connsiteY13" fmla="*/ 643272 h 1572744"/>
                  <a:gd name="connsiteX14" fmla="*/ 869262 w 2144597"/>
                  <a:gd name="connsiteY14" fmla="*/ 527716 h 1572744"/>
                  <a:gd name="connsiteX15" fmla="*/ 849165 w 2144597"/>
                  <a:gd name="connsiteY15" fmla="*/ 382015 h 1572744"/>
                  <a:gd name="connsiteX16" fmla="*/ 914479 w 2144597"/>
                  <a:gd name="connsiteY16" fmla="*/ 231289 h 1572744"/>
                  <a:gd name="connsiteX17" fmla="*/ 1070229 w 2144597"/>
                  <a:gd name="connsiteY17" fmla="*/ 80564 h 1572744"/>
                  <a:gd name="connsiteX18" fmla="*/ 1381728 w 2144597"/>
                  <a:gd name="connsiteY18" fmla="*/ 177 h 1572744"/>
                  <a:gd name="connsiteX19" fmla="*/ 1678154 w 2144597"/>
                  <a:gd name="connsiteY19" fmla="*/ 70516 h 1572744"/>
                  <a:gd name="connsiteX20" fmla="*/ 2009750 w 2144597"/>
                  <a:gd name="connsiteY20" fmla="*/ 371966 h 1572744"/>
                  <a:gd name="connsiteX21" fmla="*/ 2120282 w 2144597"/>
                  <a:gd name="connsiteY21" fmla="*/ 653320 h 1572744"/>
                  <a:gd name="connsiteX22" fmla="*/ 2140378 w 2144597"/>
                  <a:gd name="connsiteY22" fmla="*/ 989940 h 1572744"/>
                  <a:gd name="connsiteX23" fmla="*/ 2059991 w 2144597"/>
                  <a:gd name="connsiteY23" fmla="*/ 1296415 h 1572744"/>
                  <a:gd name="connsiteX24" fmla="*/ 1874097 w 2144597"/>
                  <a:gd name="connsiteY24" fmla="*/ 1572744 h 1572744"/>
                  <a:gd name="connsiteX0" fmla="*/ 284362 w 2157574"/>
                  <a:gd name="connsiteY0" fmla="*/ 1567720 h 1572744"/>
                  <a:gd name="connsiteX1" fmla="*/ 18080 w 2157574"/>
                  <a:gd name="connsiteY1" fmla="*/ 994964 h 1572744"/>
                  <a:gd name="connsiteX2" fmla="*/ 38177 w 2157574"/>
                  <a:gd name="connsiteY2" fmla="*/ 683465 h 1572744"/>
                  <a:gd name="connsiteX3" fmla="*/ 153733 w 2157574"/>
                  <a:gd name="connsiteY3" fmla="*/ 376990 h 1572744"/>
                  <a:gd name="connsiteX4" fmla="*/ 475280 w 2157574"/>
                  <a:gd name="connsiteY4" fmla="*/ 70516 h 1572744"/>
                  <a:gd name="connsiteX5" fmla="*/ 781755 w 2157574"/>
                  <a:gd name="connsiteY5" fmla="*/ 177 h 1572744"/>
                  <a:gd name="connsiteX6" fmla="*/ 1098278 w 2157574"/>
                  <a:gd name="connsiteY6" fmla="*/ 80564 h 1572744"/>
                  <a:gd name="connsiteX7" fmla="*/ 1249004 w 2157574"/>
                  <a:gd name="connsiteY7" fmla="*/ 231289 h 1572744"/>
                  <a:gd name="connsiteX8" fmla="*/ 1314318 w 2157574"/>
                  <a:gd name="connsiteY8" fmla="*/ 376990 h 1572744"/>
                  <a:gd name="connsiteX9" fmla="*/ 1299245 w 2157574"/>
                  <a:gd name="connsiteY9" fmla="*/ 537764 h 1572744"/>
                  <a:gd name="connsiteX10" fmla="*/ 1213834 w 2157574"/>
                  <a:gd name="connsiteY10" fmla="*/ 653320 h 1572744"/>
                  <a:gd name="connsiteX11" fmla="*/ 1093254 w 2157574"/>
                  <a:gd name="connsiteY11" fmla="*/ 693513 h 1572744"/>
                  <a:gd name="connsiteX12" fmla="*/ 937505 w 2157574"/>
                  <a:gd name="connsiteY12" fmla="*/ 643272 h 1572744"/>
                  <a:gd name="connsiteX13" fmla="*/ 882239 w 2157574"/>
                  <a:gd name="connsiteY13" fmla="*/ 527716 h 1572744"/>
                  <a:gd name="connsiteX14" fmla="*/ 862142 w 2157574"/>
                  <a:gd name="connsiteY14" fmla="*/ 382015 h 1572744"/>
                  <a:gd name="connsiteX15" fmla="*/ 927456 w 2157574"/>
                  <a:gd name="connsiteY15" fmla="*/ 231289 h 1572744"/>
                  <a:gd name="connsiteX16" fmla="*/ 1083206 w 2157574"/>
                  <a:gd name="connsiteY16" fmla="*/ 80564 h 1572744"/>
                  <a:gd name="connsiteX17" fmla="*/ 1394705 w 2157574"/>
                  <a:gd name="connsiteY17" fmla="*/ 177 h 1572744"/>
                  <a:gd name="connsiteX18" fmla="*/ 1691131 w 2157574"/>
                  <a:gd name="connsiteY18" fmla="*/ 70516 h 1572744"/>
                  <a:gd name="connsiteX19" fmla="*/ 2022727 w 2157574"/>
                  <a:gd name="connsiteY19" fmla="*/ 371966 h 1572744"/>
                  <a:gd name="connsiteX20" fmla="*/ 2133259 w 2157574"/>
                  <a:gd name="connsiteY20" fmla="*/ 653320 h 1572744"/>
                  <a:gd name="connsiteX21" fmla="*/ 2153355 w 2157574"/>
                  <a:gd name="connsiteY21" fmla="*/ 989940 h 1572744"/>
                  <a:gd name="connsiteX22" fmla="*/ 2072968 w 2157574"/>
                  <a:gd name="connsiteY22" fmla="*/ 1296415 h 1572744"/>
                  <a:gd name="connsiteX23" fmla="*/ 1887074 w 2157574"/>
                  <a:gd name="connsiteY23" fmla="*/ 1572744 h 1572744"/>
                  <a:gd name="connsiteX0" fmla="*/ 250479 w 2123691"/>
                  <a:gd name="connsiteY0" fmla="*/ 1567720 h 1572744"/>
                  <a:gd name="connsiteX1" fmla="*/ 4294 w 2123691"/>
                  <a:gd name="connsiteY1" fmla="*/ 683465 h 1572744"/>
                  <a:gd name="connsiteX2" fmla="*/ 119850 w 2123691"/>
                  <a:gd name="connsiteY2" fmla="*/ 376990 h 1572744"/>
                  <a:gd name="connsiteX3" fmla="*/ 441397 w 2123691"/>
                  <a:gd name="connsiteY3" fmla="*/ 70516 h 1572744"/>
                  <a:gd name="connsiteX4" fmla="*/ 747872 w 2123691"/>
                  <a:gd name="connsiteY4" fmla="*/ 177 h 1572744"/>
                  <a:gd name="connsiteX5" fmla="*/ 1064395 w 2123691"/>
                  <a:gd name="connsiteY5" fmla="*/ 80564 h 1572744"/>
                  <a:gd name="connsiteX6" fmla="*/ 1215121 w 2123691"/>
                  <a:gd name="connsiteY6" fmla="*/ 231289 h 1572744"/>
                  <a:gd name="connsiteX7" fmla="*/ 1280435 w 2123691"/>
                  <a:gd name="connsiteY7" fmla="*/ 376990 h 1572744"/>
                  <a:gd name="connsiteX8" fmla="*/ 1265362 w 2123691"/>
                  <a:gd name="connsiteY8" fmla="*/ 537764 h 1572744"/>
                  <a:gd name="connsiteX9" fmla="*/ 1179951 w 2123691"/>
                  <a:gd name="connsiteY9" fmla="*/ 653320 h 1572744"/>
                  <a:gd name="connsiteX10" fmla="*/ 1059371 w 2123691"/>
                  <a:gd name="connsiteY10" fmla="*/ 693513 h 1572744"/>
                  <a:gd name="connsiteX11" fmla="*/ 903622 w 2123691"/>
                  <a:gd name="connsiteY11" fmla="*/ 643272 h 1572744"/>
                  <a:gd name="connsiteX12" fmla="*/ 848356 w 2123691"/>
                  <a:gd name="connsiteY12" fmla="*/ 527716 h 1572744"/>
                  <a:gd name="connsiteX13" fmla="*/ 828259 w 2123691"/>
                  <a:gd name="connsiteY13" fmla="*/ 382015 h 1572744"/>
                  <a:gd name="connsiteX14" fmla="*/ 893573 w 2123691"/>
                  <a:gd name="connsiteY14" fmla="*/ 231289 h 1572744"/>
                  <a:gd name="connsiteX15" fmla="*/ 1049323 w 2123691"/>
                  <a:gd name="connsiteY15" fmla="*/ 80564 h 1572744"/>
                  <a:gd name="connsiteX16" fmla="*/ 1360822 w 2123691"/>
                  <a:gd name="connsiteY16" fmla="*/ 177 h 1572744"/>
                  <a:gd name="connsiteX17" fmla="*/ 1657248 w 2123691"/>
                  <a:gd name="connsiteY17" fmla="*/ 70516 h 1572744"/>
                  <a:gd name="connsiteX18" fmla="*/ 1988844 w 2123691"/>
                  <a:gd name="connsiteY18" fmla="*/ 371966 h 1572744"/>
                  <a:gd name="connsiteX19" fmla="*/ 2099376 w 2123691"/>
                  <a:gd name="connsiteY19" fmla="*/ 653320 h 1572744"/>
                  <a:gd name="connsiteX20" fmla="*/ 2119472 w 2123691"/>
                  <a:gd name="connsiteY20" fmla="*/ 989940 h 1572744"/>
                  <a:gd name="connsiteX21" fmla="*/ 2039085 w 2123691"/>
                  <a:gd name="connsiteY21" fmla="*/ 1296415 h 1572744"/>
                  <a:gd name="connsiteX22" fmla="*/ 1853191 w 2123691"/>
                  <a:gd name="connsiteY22" fmla="*/ 1572744 h 1572744"/>
                  <a:gd name="connsiteX0" fmla="*/ 250479 w 2100873"/>
                  <a:gd name="connsiteY0" fmla="*/ 1567720 h 1572744"/>
                  <a:gd name="connsiteX1" fmla="*/ 4294 w 2100873"/>
                  <a:gd name="connsiteY1" fmla="*/ 683465 h 1572744"/>
                  <a:gd name="connsiteX2" fmla="*/ 119850 w 2100873"/>
                  <a:gd name="connsiteY2" fmla="*/ 376990 h 1572744"/>
                  <a:gd name="connsiteX3" fmla="*/ 441397 w 2100873"/>
                  <a:gd name="connsiteY3" fmla="*/ 70516 h 1572744"/>
                  <a:gd name="connsiteX4" fmla="*/ 747872 w 2100873"/>
                  <a:gd name="connsiteY4" fmla="*/ 177 h 1572744"/>
                  <a:gd name="connsiteX5" fmla="*/ 1064395 w 2100873"/>
                  <a:gd name="connsiteY5" fmla="*/ 80564 h 1572744"/>
                  <a:gd name="connsiteX6" fmla="*/ 1215121 w 2100873"/>
                  <a:gd name="connsiteY6" fmla="*/ 231289 h 1572744"/>
                  <a:gd name="connsiteX7" fmla="*/ 1280435 w 2100873"/>
                  <a:gd name="connsiteY7" fmla="*/ 376990 h 1572744"/>
                  <a:gd name="connsiteX8" fmla="*/ 1265362 w 2100873"/>
                  <a:gd name="connsiteY8" fmla="*/ 537764 h 1572744"/>
                  <a:gd name="connsiteX9" fmla="*/ 1179951 w 2100873"/>
                  <a:gd name="connsiteY9" fmla="*/ 653320 h 1572744"/>
                  <a:gd name="connsiteX10" fmla="*/ 1059371 w 2100873"/>
                  <a:gd name="connsiteY10" fmla="*/ 693513 h 1572744"/>
                  <a:gd name="connsiteX11" fmla="*/ 903622 w 2100873"/>
                  <a:gd name="connsiteY11" fmla="*/ 643272 h 1572744"/>
                  <a:gd name="connsiteX12" fmla="*/ 848356 w 2100873"/>
                  <a:gd name="connsiteY12" fmla="*/ 527716 h 1572744"/>
                  <a:gd name="connsiteX13" fmla="*/ 828259 w 2100873"/>
                  <a:gd name="connsiteY13" fmla="*/ 382015 h 1572744"/>
                  <a:gd name="connsiteX14" fmla="*/ 893573 w 2100873"/>
                  <a:gd name="connsiteY14" fmla="*/ 231289 h 1572744"/>
                  <a:gd name="connsiteX15" fmla="*/ 1049323 w 2100873"/>
                  <a:gd name="connsiteY15" fmla="*/ 80564 h 1572744"/>
                  <a:gd name="connsiteX16" fmla="*/ 1360822 w 2100873"/>
                  <a:gd name="connsiteY16" fmla="*/ 177 h 1572744"/>
                  <a:gd name="connsiteX17" fmla="*/ 1657248 w 2100873"/>
                  <a:gd name="connsiteY17" fmla="*/ 70516 h 1572744"/>
                  <a:gd name="connsiteX18" fmla="*/ 1988844 w 2100873"/>
                  <a:gd name="connsiteY18" fmla="*/ 371966 h 1572744"/>
                  <a:gd name="connsiteX19" fmla="*/ 2099376 w 2100873"/>
                  <a:gd name="connsiteY19" fmla="*/ 653320 h 1572744"/>
                  <a:gd name="connsiteX20" fmla="*/ 2039085 w 2100873"/>
                  <a:gd name="connsiteY20" fmla="*/ 1296415 h 1572744"/>
                  <a:gd name="connsiteX21" fmla="*/ 1853191 w 2100873"/>
                  <a:gd name="connsiteY21" fmla="*/ 1572744 h 1572744"/>
                  <a:gd name="connsiteX0" fmla="*/ 250479 w 2104242"/>
                  <a:gd name="connsiteY0" fmla="*/ 1567720 h 1572744"/>
                  <a:gd name="connsiteX1" fmla="*/ 4294 w 2104242"/>
                  <a:gd name="connsiteY1" fmla="*/ 683465 h 1572744"/>
                  <a:gd name="connsiteX2" fmla="*/ 119850 w 2104242"/>
                  <a:gd name="connsiteY2" fmla="*/ 376990 h 1572744"/>
                  <a:gd name="connsiteX3" fmla="*/ 441397 w 2104242"/>
                  <a:gd name="connsiteY3" fmla="*/ 70516 h 1572744"/>
                  <a:gd name="connsiteX4" fmla="*/ 747872 w 2104242"/>
                  <a:gd name="connsiteY4" fmla="*/ 177 h 1572744"/>
                  <a:gd name="connsiteX5" fmla="*/ 1064395 w 2104242"/>
                  <a:gd name="connsiteY5" fmla="*/ 80564 h 1572744"/>
                  <a:gd name="connsiteX6" fmla="*/ 1215121 w 2104242"/>
                  <a:gd name="connsiteY6" fmla="*/ 231289 h 1572744"/>
                  <a:gd name="connsiteX7" fmla="*/ 1280435 w 2104242"/>
                  <a:gd name="connsiteY7" fmla="*/ 376990 h 1572744"/>
                  <a:gd name="connsiteX8" fmla="*/ 1265362 w 2104242"/>
                  <a:gd name="connsiteY8" fmla="*/ 537764 h 1572744"/>
                  <a:gd name="connsiteX9" fmla="*/ 1179951 w 2104242"/>
                  <a:gd name="connsiteY9" fmla="*/ 653320 h 1572744"/>
                  <a:gd name="connsiteX10" fmla="*/ 1059371 w 2104242"/>
                  <a:gd name="connsiteY10" fmla="*/ 693513 h 1572744"/>
                  <a:gd name="connsiteX11" fmla="*/ 903622 w 2104242"/>
                  <a:gd name="connsiteY11" fmla="*/ 643272 h 1572744"/>
                  <a:gd name="connsiteX12" fmla="*/ 848356 w 2104242"/>
                  <a:gd name="connsiteY12" fmla="*/ 527716 h 1572744"/>
                  <a:gd name="connsiteX13" fmla="*/ 828259 w 2104242"/>
                  <a:gd name="connsiteY13" fmla="*/ 382015 h 1572744"/>
                  <a:gd name="connsiteX14" fmla="*/ 893573 w 2104242"/>
                  <a:gd name="connsiteY14" fmla="*/ 231289 h 1572744"/>
                  <a:gd name="connsiteX15" fmla="*/ 1049323 w 2104242"/>
                  <a:gd name="connsiteY15" fmla="*/ 80564 h 1572744"/>
                  <a:gd name="connsiteX16" fmla="*/ 1360822 w 2104242"/>
                  <a:gd name="connsiteY16" fmla="*/ 177 h 1572744"/>
                  <a:gd name="connsiteX17" fmla="*/ 1657248 w 2104242"/>
                  <a:gd name="connsiteY17" fmla="*/ 70516 h 1572744"/>
                  <a:gd name="connsiteX18" fmla="*/ 1988844 w 2104242"/>
                  <a:gd name="connsiteY18" fmla="*/ 371966 h 1572744"/>
                  <a:gd name="connsiteX19" fmla="*/ 2099376 w 2104242"/>
                  <a:gd name="connsiteY19" fmla="*/ 653320 h 1572744"/>
                  <a:gd name="connsiteX20" fmla="*/ 1853191 w 2104242"/>
                  <a:gd name="connsiteY20" fmla="*/ 1572744 h 1572744"/>
                  <a:gd name="connsiteX0" fmla="*/ 250479 w 2099376"/>
                  <a:gd name="connsiteY0" fmla="*/ 1574873 h 1579897"/>
                  <a:gd name="connsiteX1" fmla="*/ 4294 w 2099376"/>
                  <a:gd name="connsiteY1" fmla="*/ 690618 h 1579897"/>
                  <a:gd name="connsiteX2" fmla="*/ 119850 w 2099376"/>
                  <a:gd name="connsiteY2" fmla="*/ 384143 h 1579897"/>
                  <a:gd name="connsiteX3" fmla="*/ 441397 w 2099376"/>
                  <a:gd name="connsiteY3" fmla="*/ 77669 h 1579897"/>
                  <a:gd name="connsiteX4" fmla="*/ 747872 w 2099376"/>
                  <a:gd name="connsiteY4" fmla="*/ 7330 h 1579897"/>
                  <a:gd name="connsiteX5" fmla="*/ 1064395 w 2099376"/>
                  <a:gd name="connsiteY5" fmla="*/ 87717 h 1579897"/>
                  <a:gd name="connsiteX6" fmla="*/ 1215121 w 2099376"/>
                  <a:gd name="connsiteY6" fmla="*/ 238442 h 1579897"/>
                  <a:gd name="connsiteX7" fmla="*/ 1280435 w 2099376"/>
                  <a:gd name="connsiteY7" fmla="*/ 384143 h 1579897"/>
                  <a:gd name="connsiteX8" fmla="*/ 1265362 w 2099376"/>
                  <a:gd name="connsiteY8" fmla="*/ 544917 h 1579897"/>
                  <a:gd name="connsiteX9" fmla="*/ 1179951 w 2099376"/>
                  <a:gd name="connsiteY9" fmla="*/ 660473 h 1579897"/>
                  <a:gd name="connsiteX10" fmla="*/ 1059371 w 2099376"/>
                  <a:gd name="connsiteY10" fmla="*/ 700666 h 1579897"/>
                  <a:gd name="connsiteX11" fmla="*/ 903622 w 2099376"/>
                  <a:gd name="connsiteY11" fmla="*/ 650425 h 1579897"/>
                  <a:gd name="connsiteX12" fmla="*/ 848356 w 2099376"/>
                  <a:gd name="connsiteY12" fmla="*/ 534869 h 1579897"/>
                  <a:gd name="connsiteX13" fmla="*/ 828259 w 2099376"/>
                  <a:gd name="connsiteY13" fmla="*/ 389168 h 1579897"/>
                  <a:gd name="connsiteX14" fmla="*/ 893573 w 2099376"/>
                  <a:gd name="connsiteY14" fmla="*/ 238442 h 1579897"/>
                  <a:gd name="connsiteX15" fmla="*/ 1049323 w 2099376"/>
                  <a:gd name="connsiteY15" fmla="*/ 87717 h 1579897"/>
                  <a:gd name="connsiteX16" fmla="*/ 1360822 w 2099376"/>
                  <a:gd name="connsiteY16" fmla="*/ 7330 h 1579897"/>
                  <a:gd name="connsiteX17" fmla="*/ 1657248 w 2099376"/>
                  <a:gd name="connsiteY17" fmla="*/ 77669 h 1579897"/>
                  <a:gd name="connsiteX18" fmla="*/ 2099376 w 2099376"/>
                  <a:gd name="connsiteY18" fmla="*/ 660473 h 1579897"/>
                  <a:gd name="connsiteX19" fmla="*/ 1853191 w 2099376"/>
                  <a:gd name="connsiteY19" fmla="*/ 1579897 h 1579897"/>
                  <a:gd name="connsiteX0" fmla="*/ 250479 w 2099376"/>
                  <a:gd name="connsiteY0" fmla="*/ 1600671 h 1605695"/>
                  <a:gd name="connsiteX1" fmla="*/ 4294 w 2099376"/>
                  <a:gd name="connsiteY1" fmla="*/ 716416 h 1605695"/>
                  <a:gd name="connsiteX2" fmla="*/ 119850 w 2099376"/>
                  <a:gd name="connsiteY2" fmla="*/ 409941 h 1605695"/>
                  <a:gd name="connsiteX3" fmla="*/ 441397 w 2099376"/>
                  <a:gd name="connsiteY3" fmla="*/ 103467 h 1605695"/>
                  <a:gd name="connsiteX4" fmla="*/ 747872 w 2099376"/>
                  <a:gd name="connsiteY4" fmla="*/ 33128 h 1605695"/>
                  <a:gd name="connsiteX5" fmla="*/ 1064395 w 2099376"/>
                  <a:gd name="connsiteY5" fmla="*/ 113515 h 1605695"/>
                  <a:gd name="connsiteX6" fmla="*/ 1215121 w 2099376"/>
                  <a:gd name="connsiteY6" fmla="*/ 264240 h 1605695"/>
                  <a:gd name="connsiteX7" fmla="*/ 1280435 w 2099376"/>
                  <a:gd name="connsiteY7" fmla="*/ 409941 h 1605695"/>
                  <a:gd name="connsiteX8" fmla="*/ 1265362 w 2099376"/>
                  <a:gd name="connsiteY8" fmla="*/ 570715 h 1605695"/>
                  <a:gd name="connsiteX9" fmla="*/ 1179951 w 2099376"/>
                  <a:gd name="connsiteY9" fmla="*/ 686271 h 1605695"/>
                  <a:gd name="connsiteX10" fmla="*/ 1059371 w 2099376"/>
                  <a:gd name="connsiteY10" fmla="*/ 726464 h 1605695"/>
                  <a:gd name="connsiteX11" fmla="*/ 903622 w 2099376"/>
                  <a:gd name="connsiteY11" fmla="*/ 676223 h 1605695"/>
                  <a:gd name="connsiteX12" fmla="*/ 848356 w 2099376"/>
                  <a:gd name="connsiteY12" fmla="*/ 560667 h 1605695"/>
                  <a:gd name="connsiteX13" fmla="*/ 828259 w 2099376"/>
                  <a:gd name="connsiteY13" fmla="*/ 414966 h 1605695"/>
                  <a:gd name="connsiteX14" fmla="*/ 893573 w 2099376"/>
                  <a:gd name="connsiteY14" fmla="*/ 264240 h 1605695"/>
                  <a:gd name="connsiteX15" fmla="*/ 1049323 w 2099376"/>
                  <a:gd name="connsiteY15" fmla="*/ 113515 h 1605695"/>
                  <a:gd name="connsiteX16" fmla="*/ 1360822 w 2099376"/>
                  <a:gd name="connsiteY16" fmla="*/ 33128 h 1605695"/>
                  <a:gd name="connsiteX17" fmla="*/ 2099376 w 2099376"/>
                  <a:gd name="connsiteY17" fmla="*/ 686271 h 1605695"/>
                  <a:gd name="connsiteX18" fmla="*/ 1853191 w 2099376"/>
                  <a:gd name="connsiteY18" fmla="*/ 1605695 h 1605695"/>
                  <a:gd name="connsiteX0" fmla="*/ 254745 w 2103642"/>
                  <a:gd name="connsiteY0" fmla="*/ 1600671 h 1605695"/>
                  <a:gd name="connsiteX1" fmla="*/ 8560 w 2103642"/>
                  <a:gd name="connsiteY1" fmla="*/ 716416 h 1605695"/>
                  <a:gd name="connsiteX2" fmla="*/ 124116 w 2103642"/>
                  <a:gd name="connsiteY2" fmla="*/ 409941 h 1605695"/>
                  <a:gd name="connsiteX3" fmla="*/ 752138 w 2103642"/>
                  <a:gd name="connsiteY3" fmla="*/ 33128 h 1605695"/>
                  <a:gd name="connsiteX4" fmla="*/ 1068661 w 2103642"/>
                  <a:gd name="connsiteY4" fmla="*/ 113515 h 1605695"/>
                  <a:gd name="connsiteX5" fmla="*/ 1219387 w 2103642"/>
                  <a:gd name="connsiteY5" fmla="*/ 264240 h 1605695"/>
                  <a:gd name="connsiteX6" fmla="*/ 1284701 w 2103642"/>
                  <a:gd name="connsiteY6" fmla="*/ 409941 h 1605695"/>
                  <a:gd name="connsiteX7" fmla="*/ 1269628 w 2103642"/>
                  <a:gd name="connsiteY7" fmla="*/ 570715 h 1605695"/>
                  <a:gd name="connsiteX8" fmla="*/ 1184217 w 2103642"/>
                  <a:gd name="connsiteY8" fmla="*/ 686271 h 1605695"/>
                  <a:gd name="connsiteX9" fmla="*/ 1063637 w 2103642"/>
                  <a:gd name="connsiteY9" fmla="*/ 726464 h 1605695"/>
                  <a:gd name="connsiteX10" fmla="*/ 907888 w 2103642"/>
                  <a:gd name="connsiteY10" fmla="*/ 676223 h 1605695"/>
                  <a:gd name="connsiteX11" fmla="*/ 852622 w 2103642"/>
                  <a:gd name="connsiteY11" fmla="*/ 560667 h 1605695"/>
                  <a:gd name="connsiteX12" fmla="*/ 832525 w 2103642"/>
                  <a:gd name="connsiteY12" fmla="*/ 414966 h 1605695"/>
                  <a:gd name="connsiteX13" fmla="*/ 897839 w 2103642"/>
                  <a:gd name="connsiteY13" fmla="*/ 264240 h 1605695"/>
                  <a:gd name="connsiteX14" fmla="*/ 1053589 w 2103642"/>
                  <a:gd name="connsiteY14" fmla="*/ 113515 h 1605695"/>
                  <a:gd name="connsiteX15" fmla="*/ 1365088 w 2103642"/>
                  <a:gd name="connsiteY15" fmla="*/ 33128 h 1605695"/>
                  <a:gd name="connsiteX16" fmla="*/ 2103642 w 2103642"/>
                  <a:gd name="connsiteY16" fmla="*/ 686271 h 1605695"/>
                  <a:gd name="connsiteX17" fmla="*/ 1857457 w 2103642"/>
                  <a:gd name="connsiteY17" fmla="*/ 1605695 h 1605695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060364 w 2110417"/>
                  <a:gd name="connsiteY13" fmla="*/ 115637 h 1607817"/>
                  <a:gd name="connsiteX14" fmla="*/ 1371863 w 2110417"/>
                  <a:gd name="connsiteY14" fmla="*/ 35250 h 1607817"/>
                  <a:gd name="connsiteX15" fmla="*/ 2110417 w 2110417"/>
                  <a:gd name="connsiteY15" fmla="*/ 688393 h 1607817"/>
                  <a:gd name="connsiteX16" fmla="*/ 1864232 w 2110417"/>
                  <a:gd name="connsiteY16" fmla="*/ 1607817 h 1607817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371863 w 2110417"/>
                  <a:gd name="connsiteY13" fmla="*/ 35250 h 1607817"/>
                  <a:gd name="connsiteX14" fmla="*/ 2110417 w 2110417"/>
                  <a:gd name="connsiteY14" fmla="*/ 688393 h 1607817"/>
                  <a:gd name="connsiteX15" fmla="*/ 1864232 w 2110417"/>
                  <a:gd name="connsiteY15" fmla="*/ 1607817 h 1607817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904614 w 2110417"/>
                  <a:gd name="connsiteY11" fmla="*/ 245429 h 1586884"/>
                  <a:gd name="connsiteX12" fmla="*/ 1371863 w 2110417"/>
                  <a:gd name="connsiteY12" fmla="*/ 14317 h 1586884"/>
                  <a:gd name="connsiteX13" fmla="*/ 2110417 w 2110417"/>
                  <a:gd name="connsiteY13" fmla="*/ 667460 h 1586884"/>
                  <a:gd name="connsiteX14" fmla="*/ 1864232 w 2110417"/>
                  <a:gd name="connsiteY14" fmla="*/ 1586884 h 1586884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1371863 w 2110417"/>
                  <a:gd name="connsiteY11" fmla="*/ 14317 h 1586884"/>
                  <a:gd name="connsiteX12" fmla="*/ 2110417 w 2110417"/>
                  <a:gd name="connsiteY12" fmla="*/ 667460 h 1586884"/>
                  <a:gd name="connsiteX13" fmla="*/ 1864232 w 2110417"/>
                  <a:gd name="connsiteY13" fmla="*/ 1586884 h 1586884"/>
                  <a:gd name="connsiteX0" fmla="*/ 261520 w 2110417"/>
                  <a:gd name="connsiteY0" fmla="*/ 1572765 h 1577789"/>
                  <a:gd name="connsiteX1" fmla="*/ 15335 w 2110417"/>
                  <a:gd name="connsiteY1" fmla="*/ 688510 h 1577789"/>
                  <a:gd name="connsiteX2" fmla="*/ 758913 w 2110417"/>
                  <a:gd name="connsiteY2" fmla="*/ 5222 h 1577789"/>
                  <a:gd name="connsiteX3" fmla="*/ 1291476 w 2110417"/>
                  <a:gd name="connsiteY3" fmla="*/ 382035 h 1577789"/>
                  <a:gd name="connsiteX4" fmla="*/ 1276403 w 2110417"/>
                  <a:gd name="connsiteY4" fmla="*/ 542809 h 1577789"/>
                  <a:gd name="connsiteX5" fmla="*/ 1190992 w 2110417"/>
                  <a:gd name="connsiteY5" fmla="*/ 658365 h 1577789"/>
                  <a:gd name="connsiteX6" fmla="*/ 1070412 w 2110417"/>
                  <a:gd name="connsiteY6" fmla="*/ 698558 h 1577789"/>
                  <a:gd name="connsiteX7" fmla="*/ 914663 w 2110417"/>
                  <a:gd name="connsiteY7" fmla="*/ 648317 h 1577789"/>
                  <a:gd name="connsiteX8" fmla="*/ 859397 w 2110417"/>
                  <a:gd name="connsiteY8" fmla="*/ 532761 h 1577789"/>
                  <a:gd name="connsiteX9" fmla="*/ 839300 w 2110417"/>
                  <a:gd name="connsiteY9" fmla="*/ 387060 h 1577789"/>
                  <a:gd name="connsiteX10" fmla="*/ 1371863 w 2110417"/>
                  <a:gd name="connsiteY10" fmla="*/ 5222 h 1577789"/>
                  <a:gd name="connsiteX11" fmla="*/ 2110417 w 2110417"/>
                  <a:gd name="connsiteY11" fmla="*/ 658365 h 1577789"/>
                  <a:gd name="connsiteX12" fmla="*/ 1864232 w 2110417"/>
                  <a:gd name="connsiteY12" fmla="*/ 1577789 h 1577789"/>
                  <a:gd name="connsiteX0" fmla="*/ 261520 w 2110417"/>
                  <a:gd name="connsiteY0" fmla="*/ 1573038 h 1578062"/>
                  <a:gd name="connsiteX1" fmla="*/ 15335 w 2110417"/>
                  <a:gd name="connsiteY1" fmla="*/ 688783 h 1578062"/>
                  <a:gd name="connsiteX2" fmla="*/ 758913 w 2110417"/>
                  <a:gd name="connsiteY2" fmla="*/ 5495 h 1578062"/>
                  <a:gd name="connsiteX3" fmla="*/ 1291476 w 2110417"/>
                  <a:gd name="connsiteY3" fmla="*/ 382308 h 1578062"/>
                  <a:gd name="connsiteX4" fmla="*/ 1190992 w 2110417"/>
                  <a:gd name="connsiteY4" fmla="*/ 658638 h 1578062"/>
                  <a:gd name="connsiteX5" fmla="*/ 1070412 w 2110417"/>
                  <a:gd name="connsiteY5" fmla="*/ 698831 h 1578062"/>
                  <a:gd name="connsiteX6" fmla="*/ 914663 w 2110417"/>
                  <a:gd name="connsiteY6" fmla="*/ 648590 h 1578062"/>
                  <a:gd name="connsiteX7" fmla="*/ 859397 w 2110417"/>
                  <a:gd name="connsiteY7" fmla="*/ 533034 h 1578062"/>
                  <a:gd name="connsiteX8" fmla="*/ 839300 w 2110417"/>
                  <a:gd name="connsiteY8" fmla="*/ 387333 h 1578062"/>
                  <a:gd name="connsiteX9" fmla="*/ 1371863 w 2110417"/>
                  <a:gd name="connsiteY9" fmla="*/ 5495 h 1578062"/>
                  <a:gd name="connsiteX10" fmla="*/ 2110417 w 2110417"/>
                  <a:gd name="connsiteY10" fmla="*/ 658638 h 1578062"/>
                  <a:gd name="connsiteX11" fmla="*/ 1864232 w 2110417"/>
                  <a:gd name="connsiteY11" fmla="*/ 1578062 h 1578062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914663 w 2110417"/>
                  <a:gd name="connsiteY5" fmla="*/ 648691 h 1578163"/>
                  <a:gd name="connsiteX6" fmla="*/ 859397 w 2110417"/>
                  <a:gd name="connsiteY6" fmla="*/ 533135 h 1578163"/>
                  <a:gd name="connsiteX7" fmla="*/ 839300 w 2110417"/>
                  <a:gd name="connsiteY7" fmla="*/ 387434 h 1578163"/>
                  <a:gd name="connsiteX8" fmla="*/ 1371863 w 2110417"/>
                  <a:gd name="connsiteY8" fmla="*/ 5596 h 1578163"/>
                  <a:gd name="connsiteX9" fmla="*/ 2110417 w 2110417"/>
                  <a:gd name="connsiteY9" fmla="*/ 658739 h 1578163"/>
                  <a:gd name="connsiteX10" fmla="*/ 1864232 w 2110417"/>
                  <a:gd name="connsiteY10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59397 w 2110417"/>
                  <a:gd name="connsiteY5" fmla="*/ 533135 h 1578163"/>
                  <a:gd name="connsiteX6" fmla="*/ 839300 w 2110417"/>
                  <a:gd name="connsiteY6" fmla="*/ 387434 h 1578163"/>
                  <a:gd name="connsiteX7" fmla="*/ 1371863 w 2110417"/>
                  <a:gd name="connsiteY7" fmla="*/ 5596 h 1578163"/>
                  <a:gd name="connsiteX8" fmla="*/ 2110417 w 2110417"/>
                  <a:gd name="connsiteY8" fmla="*/ 658739 h 1578163"/>
                  <a:gd name="connsiteX9" fmla="*/ 1864232 w 2110417"/>
                  <a:gd name="connsiteY9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67590 h 1572614"/>
                  <a:gd name="connsiteX1" fmla="*/ 15335 w 2142841"/>
                  <a:gd name="connsiteY1" fmla="*/ 683335 h 1572614"/>
                  <a:gd name="connsiteX2" fmla="*/ 758913 w 2142841"/>
                  <a:gd name="connsiteY2" fmla="*/ 47 h 1572614"/>
                  <a:gd name="connsiteX3" fmla="*/ 1070412 w 2142841"/>
                  <a:gd name="connsiteY3" fmla="*/ 693383 h 1572614"/>
                  <a:gd name="connsiteX4" fmla="*/ 839300 w 2142841"/>
                  <a:gd name="connsiteY4" fmla="*/ 381885 h 1572614"/>
                  <a:gd name="connsiteX5" fmla="*/ 1371863 w 2142841"/>
                  <a:gd name="connsiteY5" fmla="*/ 47 h 1572614"/>
                  <a:gd name="connsiteX6" fmla="*/ 2110417 w 2142841"/>
                  <a:gd name="connsiteY6" fmla="*/ 653190 h 1572614"/>
                  <a:gd name="connsiteX7" fmla="*/ 1864232 w 2142841"/>
                  <a:gd name="connsiteY7" fmla="*/ 1572614 h 1572614"/>
                  <a:gd name="connsiteX0" fmla="*/ 278322 w 2159643"/>
                  <a:gd name="connsiteY0" fmla="*/ 1567590 h 1572614"/>
                  <a:gd name="connsiteX1" fmla="*/ 32137 w 2159643"/>
                  <a:gd name="connsiteY1" fmla="*/ 683335 h 1572614"/>
                  <a:gd name="connsiteX2" fmla="*/ 1087214 w 2159643"/>
                  <a:gd name="connsiteY2" fmla="*/ 693383 h 1572614"/>
                  <a:gd name="connsiteX3" fmla="*/ 856102 w 2159643"/>
                  <a:gd name="connsiteY3" fmla="*/ 381885 h 1572614"/>
                  <a:gd name="connsiteX4" fmla="*/ 1388665 w 2159643"/>
                  <a:gd name="connsiteY4" fmla="*/ 47 h 1572614"/>
                  <a:gd name="connsiteX5" fmla="*/ 2127219 w 2159643"/>
                  <a:gd name="connsiteY5" fmla="*/ 653190 h 1572614"/>
                  <a:gd name="connsiteX6" fmla="*/ 1881034 w 2159643"/>
                  <a:gd name="connsiteY6" fmla="*/ 1572614 h 1572614"/>
                  <a:gd name="connsiteX0" fmla="*/ 0 w 1881321"/>
                  <a:gd name="connsiteY0" fmla="*/ 1567590 h 1572614"/>
                  <a:gd name="connsiteX1" fmla="*/ 808892 w 1881321"/>
                  <a:gd name="connsiteY1" fmla="*/ 693383 h 1572614"/>
                  <a:gd name="connsiteX2" fmla="*/ 577780 w 1881321"/>
                  <a:gd name="connsiteY2" fmla="*/ 381885 h 1572614"/>
                  <a:gd name="connsiteX3" fmla="*/ 1110343 w 1881321"/>
                  <a:gd name="connsiteY3" fmla="*/ 47 h 1572614"/>
                  <a:gd name="connsiteX4" fmla="*/ 1848897 w 1881321"/>
                  <a:gd name="connsiteY4" fmla="*/ 653190 h 1572614"/>
                  <a:gd name="connsiteX5" fmla="*/ 1602712 w 1881321"/>
                  <a:gd name="connsiteY5" fmla="*/ 1572614 h 1572614"/>
                  <a:gd name="connsiteX0" fmla="*/ 231169 w 1303598"/>
                  <a:gd name="connsiteY0" fmla="*/ 693383 h 1572614"/>
                  <a:gd name="connsiteX1" fmla="*/ 57 w 1303598"/>
                  <a:gd name="connsiteY1" fmla="*/ 381885 h 1572614"/>
                  <a:gd name="connsiteX2" fmla="*/ 532620 w 1303598"/>
                  <a:gd name="connsiteY2" fmla="*/ 47 h 1572614"/>
                  <a:gd name="connsiteX3" fmla="*/ 1271174 w 1303598"/>
                  <a:gd name="connsiteY3" fmla="*/ 653190 h 1572614"/>
                  <a:gd name="connsiteX4" fmla="*/ 1024989 w 1303598"/>
                  <a:gd name="connsiteY4" fmla="*/ 1572614 h 1572614"/>
                  <a:gd name="connsiteX0" fmla="*/ 231507 w 1303936"/>
                  <a:gd name="connsiteY0" fmla="*/ 693383 h 1572614"/>
                  <a:gd name="connsiteX1" fmla="*/ 395 w 1303936"/>
                  <a:gd name="connsiteY1" fmla="*/ 381885 h 1572614"/>
                  <a:gd name="connsiteX2" fmla="*/ 532958 w 1303936"/>
                  <a:gd name="connsiteY2" fmla="*/ 47 h 1572614"/>
                  <a:gd name="connsiteX3" fmla="*/ 1271512 w 1303936"/>
                  <a:gd name="connsiteY3" fmla="*/ 653190 h 1572614"/>
                  <a:gd name="connsiteX4" fmla="*/ 1025327 w 1303936"/>
                  <a:gd name="connsiteY4" fmla="*/ 1572614 h 157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936" h="1572614">
                    <a:moveTo>
                      <a:pt x="231507" y="693383"/>
                    </a:moveTo>
                    <a:cubicBezTo>
                      <a:pt x="36402" y="696733"/>
                      <a:pt x="-4629" y="497441"/>
                      <a:pt x="395" y="381885"/>
                    </a:cubicBezTo>
                    <a:cubicBezTo>
                      <a:pt x="5419" y="266329"/>
                      <a:pt x="121813" y="5072"/>
                      <a:pt x="532958" y="47"/>
                    </a:cubicBezTo>
                    <a:cubicBezTo>
                      <a:pt x="944103" y="-4978"/>
                      <a:pt x="1218758" y="402819"/>
                      <a:pt x="1271512" y="653190"/>
                    </a:cubicBezTo>
                    <a:cubicBezTo>
                      <a:pt x="1324266" y="903561"/>
                      <a:pt x="1352945" y="1220294"/>
                      <a:pt x="1025327" y="1572614"/>
                    </a:cubicBezTo>
                  </a:path>
                </a:pathLst>
              </a:cu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 flipH="1">
                <a:off x="355758" y="2836019"/>
                <a:ext cx="1303936" cy="1572614"/>
              </a:xfrm>
              <a:custGeom>
                <a:avLst/>
                <a:gdLst>
                  <a:gd name="connsiteX0" fmla="*/ 271385 w 2144597"/>
                  <a:gd name="connsiteY0" fmla="*/ 1567720 h 1572744"/>
                  <a:gd name="connsiteX1" fmla="*/ 95539 w 2144597"/>
                  <a:gd name="connsiteY1" fmla="*/ 1296415 h 1572744"/>
                  <a:gd name="connsiteX2" fmla="*/ 5103 w 2144597"/>
                  <a:gd name="connsiteY2" fmla="*/ 994964 h 1572744"/>
                  <a:gd name="connsiteX3" fmla="*/ 25200 w 2144597"/>
                  <a:gd name="connsiteY3" fmla="*/ 683465 h 1572744"/>
                  <a:gd name="connsiteX4" fmla="*/ 140756 w 2144597"/>
                  <a:gd name="connsiteY4" fmla="*/ 376990 h 1572744"/>
                  <a:gd name="connsiteX5" fmla="*/ 462303 w 2144597"/>
                  <a:gd name="connsiteY5" fmla="*/ 70516 h 1572744"/>
                  <a:gd name="connsiteX6" fmla="*/ 768778 w 2144597"/>
                  <a:gd name="connsiteY6" fmla="*/ 177 h 1572744"/>
                  <a:gd name="connsiteX7" fmla="*/ 1085301 w 2144597"/>
                  <a:gd name="connsiteY7" fmla="*/ 80564 h 1572744"/>
                  <a:gd name="connsiteX8" fmla="*/ 1236027 w 2144597"/>
                  <a:gd name="connsiteY8" fmla="*/ 231289 h 1572744"/>
                  <a:gd name="connsiteX9" fmla="*/ 1301341 w 2144597"/>
                  <a:gd name="connsiteY9" fmla="*/ 376990 h 1572744"/>
                  <a:gd name="connsiteX10" fmla="*/ 1286268 w 2144597"/>
                  <a:gd name="connsiteY10" fmla="*/ 537764 h 1572744"/>
                  <a:gd name="connsiteX11" fmla="*/ 1200857 w 2144597"/>
                  <a:gd name="connsiteY11" fmla="*/ 653320 h 1572744"/>
                  <a:gd name="connsiteX12" fmla="*/ 1080277 w 2144597"/>
                  <a:gd name="connsiteY12" fmla="*/ 693513 h 1572744"/>
                  <a:gd name="connsiteX13" fmla="*/ 924528 w 2144597"/>
                  <a:gd name="connsiteY13" fmla="*/ 643272 h 1572744"/>
                  <a:gd name="connsiteX14" fmla="*/ 869262 w 2144597"/>
                  <a:gd name="connsiteY14" fmla="*/ 527716 h 1572744"/>
                  <a:gd name="connsiteX15" fmla="*/ 849165 w 2144597"/>
                  <a:gd name="connsiteY15" fmla="*/ 382015 h 1572744"/>
                  <a:gd name="connsiteX16" fmla="*/ 914479 w 2144597"/>
                  <a:gd name="connsiteY16" fmla="*/ 231289 h 1572744"/>
                  <a:gd name="connsiteX17" fmla="*/ 1070229 w 2144597"/>
                  <a:gd name="connsiteY17" fmla="*/ 80564 h 1572744"/>
                  <a:gd name="connsiteX18" fmla="*/ 1381728 w 2144597"/>
                  <a:gd name="connsiteY18" fmla="*/ 177 h 1572744"/>
                  <a:gd name="connsiteX19" fmla="*/ 1678154 w 2144597"/>
                  <a:gd name="connsiteY19" fmla="*/ 70516 h 1572744"/>
                  <a:gd name="connsiteX20" fmla="*/ 2009750 w 2144597"/>
                  <a:gd name="connsiteY20" fmla="*/ 371966 h 1572744"/>
                  <a:gd name="connsiteX21" fmla="*/ 2120282 w 2144597"/>
                  <a:gd name="connsiteY21" fmla="*/ 653320 h 1572744"/>
                  <a:gd name="connsiteX22" fmla="*/ 2140378 w 2144597"/>
                  <a:gd name="connsiteY22" fmla="*/ 989940 h 1572744"/>
                  <a:gd name="connsiteX23" fmla="*/ 2059991 w 2144597"/>
                  <a:gd name="connsiteY23" fmla="*/ 1296415 h 1572744"/>
                  <a:gd name="connsiteX24" fmla="*/ 1874097 w 2144597"/>
                  <a:gd name="connsiteY24" fmla="*/ 1572744 h 1572744"/>
                  <a:gd name="connsiteX0" fmla="*/ 284362 w 2157574"/>
                  <a:gd name="connsiteY0" fmla="*/ 1567720 h 1572744"/>
                  <a:gd name="connsiteX1" fmla="*/ 18080 w 2157574"/>
                  <a:gd name="connsiteY1" fmla="*/ 994964 h 1572744"/>
                  <a:gd name="connsiteX2" fmla="*/ 38177 w 2157574"/>
                  <a:gd name="connsiteY2" fmla="*/ 683465 h 1572744"/>
                  <a:gd name="connsiteX3" fmla="*/ 153733 w 2157574"/>
                  <a:gd name="connsiteY3" fmla="*/ 376990 h 1572744"/>
                  <a:gd name="connsiteX4" fmla="*/ 475280 w 2157574"/>
                  <a:gd name="connsiteY4" fmla="*/ 70516 h 1572744"/>
                  <a:gd name="connsiteX5" fmla="*/ 781755 w 2157574"/>
                  <a:gd name="connsiteY5" fmla="*/ 177 h 1572744"/>
                  <a:gd name="connsiteX6" fmla="*/ 1098278 w 2157574"/>
                  <a:gd name="connsiteY6" fmla="*/ 80564 h 1572744"/>
                  <a:gd name="connsiteX7" fmla="*/ 1249004 w 2157574"/>
                  <a:gd name="connsiteY7" fmla="*/ 231289 h 1572744"/>
                  <a:gd name="connsiteX8" fmla="*/ 1314318 w 2157574"/>
                  <a:gd name="connsiteY8" fmla="*/ 376990 h 1572744"/>
                  <a:gd name="connsiteX9" fmla="*/ 1299245 w 2157574"/>
                  <a:gd name="connsiteY9" fmla="*/ 537764 h 1572744"/>
                  <a:gd name="connsiteX10" fmla="*/ 1213834 w 2157574"/>
                  <a:gd name="connsiteY10" fmla="*/ 653320 h 1572744"/>
                  <a:gd name="connsiteX11" fmla="*/ 1093254 w 2157574"/>
                  <a:gd name="connsiteY11" fmla="*/ 693513 h 1572744"/>
                  <a:gd name="connsiteX12" fmla="*/ 937505 w 2157574"/>
                  <a:gd name="connsiteY12" fmla="*/ 643272 h 1572744"/>
                  <a:gd name="connsiteX13" fmla="*/ 882239 w 2157574"/>
                  <a:gd name="connsiteY13" fmla="*/ 527716 h 1572744"/>
                  <a:gd name="connsiteX14" fmla="*/ 862142 w 2157574"/>
                  <a:gd name="connsiteY14" fmla="*/ 382015 h 1572744"/>
                  <a:gd name="connsiteX15" fmla="*/ 927456 w 2157574"/>
                  <a:gd name="connsiteY15" fmla="*/ 231289 h 1572744"/>
                  <a:gd name="connsiteX16" fmla="*/ 1083206 w 2157574"/>
                  <a:gd name="connsiteY16" fmla="*/ 80564 h 1572744"/>
                  <a:gd name="connsiteX17" fmla="*/ 1394705 w 2157574"/>
                  <a:gd name="connsiteY17" fmla="*/ 177 h 1572744"/>
                  <a:gd name="connsiteX18" fmla="*/ 1691131 w 2157574"/>
                  <a:gd name="connsiteY18" fmla="*/ 70516 h 1572744"/>
                  <a:gd name="connsiteX19" fmla="*/ 2022727 w 2157574"/>
                  <a:gd name="connsiteY19" fmla="*/ 371966 h 1572744"/>
                  <a:gd name="connsiteX20" fmla="*/ 2133259 w 2157574"/>
                  <a:gd name="connsiteY20" fmla="*/ 653320 h 1572744"/>
                  <a:gd name="connsiteX21" fmla="*/ 2153355 w 2157574"/>
                  <a:gd name="connsiteY21" fmla="*/ 989940 h 1572744"/>
                  <a:gd name="connsiteX22" fmla="*/ 2072968 w 2157574"/>
                  <a:gd name="connsiteY22" fmla="*/ 1296415 h 1572744"/>
                  <a:gd name="connsiteX23" fmla="*/ 1887074 w 2157574"/>
                  <a:gd name="connsiteY23" fmla="*/ 1572744 h 1572744"/>
                  <a:gd name="connsiteX0" fmla="*/ 250479 w 2123691"/>
                  <a:gd name="connsiteY0" fmla="*/ 1567720 h 1572744"/>
                  <a:gd name="connsiteX1" fmla="*/ 4294 w 2123691"/>
                  <a:gd name="connsiteY1" fmla="*/ 683465 h 1572744"/>
                  <a:gd name="connsiteX2" fmla="*/ 119850 w 2123691"/>
                  <a:gd name="connsiteY2" fmla="*/ 376990 h 1572744"/>
                  <a:gd name="connsiteX3" fmla="*/ 441397 w 2123691"/>
                  <a:gd name="connsiteY3" fmla="*/ 70516 h 1572744"/>
                  <a:gd name="connsiteX4" fmla="*/ 747872 w 2123691"/>
                  <a:gd name="connsiteY4" fmla="*/ 177 h 1572744"/>
                  <a:gd name="connsiteX5" fmla="*/ 1064395 w 2123691"/>
                  <a:gd name="connsiteY5" fmla="*/ 80564 h 1572744"/>
                  <a:gd name="connsiteX6" fmla="*/ 1215121 w 2123691"/>
                  <a:gd name="connsiteY6" fmla="*/ 231289 h 1572744"/>
                  <a:gd name="connsiteX7" fmla="*/ 1280435 w 2123691"/>
                  <a:gd name="connsiteY7" fmla="*/ 376990 h 1572744"/>
                  <a:gd name="connsiteX8" fmla="*/ 1265362 w 2123691"/>
                  <a:gd name="connsiteY8" fmla="*/ 537764 h 1572744"/>
                  <a:gd name="connsiteX9" fmla="*/ 1179951 w 2123691"/>
                  <a:gd name="connsiteY9" fmla="*/ 653320 h 1572744"/>
                  <a:gd name="connsiteX10" fmla="*/ 1059371 w 2123691"/>
                  <a:gd name="connsiteY10" fmla="*/ 693513 h 1572744"/>
                  <a:gd name="connsiteX11" fmla="*/ 903622 w 2123691"/>
                  <a:gd name="connsiteY11" fmla="*/ 643272 h 1572744"/>
                  <a:gd name="connsiteX12" fmla="*/ 848356 w 2123691"/>
                  <a:gd name="connsiteY12" fmla="*/ 527716 h 1572744"/>
                  <a:gd name="connsiteX13" fmla="*/ 828259 w 2123691"/>
                  <a:gd name="connsiteY13" fmla="*/ 382015 h 1572744"/>
                  <a:gd name="connsiteX14" fmla="*/ 893573 w 2123691"/>
                  <a:gd name="connsiteY14" fmla="*/ 231289 h 1572744"/>
                  <a:gd name="connsiteX15" fmla="*/ 1049323 w 2123691"/>
                  <a:gd name="connsiteY15" fmla="*/ 80564 h 1572744"/>
                  <a:gd name="connsiteX16" fmla="*/ 1360822 w 2123691"/>
                  <a:gd name="connsiteY16" fmla="*/ 177 h 1572744"/>
                  <a:gd name="connsiteX17" fmla="*/ 1657248 w 2123691"/>
                  <a:gd name="connsiteY17" fmla="*/ 70516 h 1572744"/>
                  <a:gd name="connsiteX18" fmla="*/ 1988844 w 2123691"/>
                  <a:gd name="connsiteY18" fmla="*/ 371966 h 1572744"/>
                  <a:gd name="connsiteX19" fmla="*/ 2099376 w 2123691"/>
                  <a:gd name="connsiteY19" fmla="*/ 653320 h 1572744"/>
                  <a:gd name="connsiteX20" fmla="*/ 2119472 w 2123691"/>
                  <a:gd name="connsiteY20" fmla="*/ 989940 h 1572744"/>
                  <a:gd name="connsiteX21" fmla="*/ 2039085 w 2123691"/>
                  <a:gd name="connsiteY21" fmla="*/ 1296415 h 1572744"/>
                  <a:gd name="connsiteX22" fmla="*/ 1853191 w 2123691"/>
                  <a:gd name="connsiteY22" fmla="*/ 1572744 h 1572744"/>
                  <a:gd name="connsiteX0" fmla="*/ 250479 w 2100873"/>
                  <a:gd name="connsiteY0" fmla="*/ 1567720 h 1572744"/>
                  <a:gd name="connsiteX1" fmla="*/ 4294 w 2100873"/>
                  <a:gd name="connsiteY1" fmla="*/ 683465 h 1572744"/>
                  <a:gd name="connsiteX2" fmla="*/ 119850 w 2100873"/>
                  <a:gd name="connsiteY2" fmla="*/ 376990 h 1572744"/>
                  <a:gd name="connsiteX3" fmla="*/ 441397 w 2100873"/>
                  <a:gd name="connsiteY3" fmla="*/ 70516 h 1572744"/>
                  <a:gd name="connsiteX4" fmla="*/ 747872 w 2100873"/>
                  <a:gd name="connsiteY4" fmla="*/ 177 h 1572744"/>
                  <a:gd name="connsiteX5" fmla="*/ 1064395 w 2100873"/>
                  <a:gd name="connsiteY5" fmla="*/ 80564 h 1572744"/>
                  <a:gd name="connsiteX6" fmla="*/ 1215121 w 2100873"/>
                  <a:gd name="connsiteY6" fmla="*/ 231289 h 1572744"/>
                  <a:gd name="connsiteX7" fmla="*/ 1280435 w 2100873"/>
                  <a:gd name="connsiteY7" fmla="*/ 376990 h 1572744"/>
                  <a:gd name="connsiteX8" fmla="*/ 1265362 w 2100873"/>
                  <a:gd name="connsiteY8" fmla="*/ 537764 h 1572744"/>
                  <a:gd name="connsiteX9" fmla="*/ 1179951 w 2100873"/>
                  <a:gd name="connsiteY9" fmla="*/ 653320 h 1572744"/>
                  <a:gd name="connsiteX10" fmla="*/ 1059371 w 2100873"/>
                  <a:gd name="connsiteY10" fmla="*/ 693513 h 1572744"/>
                  <a:gd name="connsiteX11" fmla="*/ 903622 w 2100873"/>
                  <a:gd name="connsiteY11" fmla="*/ 643272 h 1572744"/>
                  <a:gd name="connsiteX12" fmla="*/ 848356 w 2100873"/>
                  <a:gd name="connsiteY12" fmla="*/ 527716 h 1572744"/>
                  <a:gd name="connsiteX13" fmla="*/ 828259 w 2100873"/>
                  <a:gd name="connsiteY13" fmla="*/ 382015 h 1572744"/>
                  <a:gd name="connsiteX14" fmla="*/ 893573 w 2100873"/>
                  <a:gd name="connsiteY14" fmla="*/ 231289 h 1572744"/>
                  <a:gd name="connsiteX15" fmla="*/ 1049323 w 2100873"/>
                  <a:gd name="connsiteY15" fmla="*/ 80564 h 1572744"/>
                  <a:gd name="connsiteX16" fmla="*/ 1360822 w 2100873"/>
                  <a:gd name="connsiteY16" fmla="*/ 177 h 1572744"/>
                  <a:gd name="connsiteX17" fmla="*/ 1657248 w 2100873"/>
                  <a:gd name="connsiteY17" fmla="*/ 70516 h 1572744"/>
                  <a:gd name="connsiteX18" fmla="*/ 1988844 w 2100873"/>
                  <a:gd name="connsiteY18" fmla="*/ 371966 h 1572744"/>
                  <a:gd name="connsiteX19" fmla="*/ 2099376 w 2100873"/>
                  <a:gd name="connsiteY19" fmla="*/ 653320 h 1572744"/>
                  <a:gd name="connsiteX20" fmla="*/ 2039085 w 2100873"/>
                  <a:gd name="connsiteY20" fmla="*/ 1296415 h 1572744"/>
                  <a:gd name="connsiteX21" fmla="*/ 1853191 w 2100873"/>
                  <a:gd name="connsiteY21" fmla="*/ 1572744 h 1572744"/>
                  <a:gd name="connsiteX0" fmla="*/ 250479 w 2104242"/>
                  <a:gd name="connsiteY0" fmla="*/ 1567720 h 1572744"/>
                  <a:gd name="connsiteX1" fmla="*/ 4294 w 2104242"/>
                  <a:gd name="connsiteY1" fmla="*/ 683465 h 1572744"/>
                  <a:gd name="connsiteX2" fmla="*/ 119850 w 2104242"/>
                  <a:gd name="connsiteY2" fmla="*/ 376990 h 1572744"/>
                  <a:gd name="connsiteX3" fmla="*/ 441397 w 2104242"/>
                  <a:gd name="connsiteY3" fmla="*/ 70516 h 1572744"/>
                  <a:gd name="connsiteX4" fmla="*/ 747872 w 2104242"/>
                  <a:gd name="connsiteY4" fmla="*/ 177 h 1572744"/>
                  <a:gd name="connsiteX5" fmla="*/ 1064395 w 2104242"/>
                  <a:gd name="connsiteY5" fmla="*/ 80564 h 1572744"/>
                  <a:gd name="connsiteX6" fmla="*/ 1215121 w 2104242"/>
                  <a:gd name="connsiteY6" fmla="*/ 231289 h 1572744"/>
                  <a:gd name="connsiteX7" fmla="*/ 1280435 w 2104242"/>
                  <a:gd name="connsiteY7" fmla="*/ 376990 h 1572744"/>
                  <a:gd name="connsiteX8" fmla="*/ 1265362 w 2104242"/>
                  <a:gd name="connsiteY8" fmla="*/ 537764 h 1572744"/>
                  <a:gd name="connsiteX9" fmla="*/ 1179951 w 2104242"/>
                  <a:gd name="connsiteY9" fmla="*/ 653320 h 1572744"/>
                  <a:gd name="connsiteX10" fmla="*/ 1059371 w 2104242"/>
                  <a:gd name="connsiteY10" fmla="*/ 693513 h 1572744"/>
                  <a:gd name="connsiteX11" fmla="*/ 903622 w 2104242"/>
                  <a:gd name="connsiteY11" fmla="*/ 643272 h 1572744"/>
                  <a:gd name="connsiteX12" fmla="*/ 848356 w 2104242"/>
                  <a:gd name="connsiteY12" fmla="*/ 527716 h 1572744"/>
                  <a:gd name="connsiteX13" fmla="*/ 828259 w 2104242"/>
                  <a:gd name="connsiteY13" fmla="*/ 382015 h 1572744"/>
                  <a:gd name="connsiteX14" fmla="*/ 893573 w 2104242"/>
                  <a:gd name="connsiteY14" fmla="*/ 231289 h 1572744"/>
                  <a:gd name="connsiteX15" fmla="*/ 1049323 w 2104242"/>
                  <a:gd name="connsiteY15" fmla="*/ 80564 h 1572744"/>
                  <a:gd name="connsiteX16" fmla="*/ 1360822 w 2104242"/>
                  <a:gd name="connsiteY16" fmla="*/ 177 h 1572744"/>
                  <a:gd name="connsiteX17" fmla="*/ 1657248 w 2104242"/>
                  <a:gd name="connsiteY17" fmla="*/ 70516 h 1572744"/>
                  <a:gd name="connsiteX18" fmla="*/ 1988844 w 2104242"/>
                  <a:gd name="connsiteY18" fmla="*/ 371966 h 1572744"/>
                  <a:gd name="connsiteX19" fmla="*/ 2099376 w 2104242"/>
                  <a:gd name="connsiteY19" fmla="*/ 653320 h 1572744"/>
                  <a:gd name="connsiteX20" fmla="*/ 1853191 w 2104242"/>
                  <a:gd name="connsiteY20" fmla="*/ 1572744 h 1572744"/>
                  <a:gd name="connsiteX0" fmla="*/ 250479 w 2099376"/>
                  <a:gd name="connsiteY0" fmla="*/ 1574873 h 1579897"/>
                  <a:gd name="connsiteX1" fmla="*/ 4294 w 2099376"/>
                  <a:gd name="connsiteY1" fmla="*/ 690618 h 1579897"/>
                  <a:gd name="connsiteX2" fmla="*/ 119850 w 2099376"/>
                  <a:gd name="connsiteY2" fmla="*/ 384143 h 1579897"/>
                  <a:gd name="connsiteX3" fmla="*/ 441397 w 2099376"/>
                  <a:gd name="connsiteY3" fmla="*/ 77669 h 1579897"/>
                  <a:gd name="connsiteX4" fmla="*/ 747872 w 2099376"/>
                  <a:gd name="connsiteY4" fmla="*/ 7330 h 1579897"/>
                  <a:gd name="connsiteX5" fmla="*/ 1064395 w 2099376"/>
                  <a:gd name="connsiteY5" fmla="*/ 87717 h 1579897"/>
                  <a:gd name="connsiteX6" fmla="*/ 1215121 w 2099376"/>
                  <a:gd name="connsiteY6" fmla="*/ 238442 h 1579897"/>
                  <a:gd name="connsiteX7" fmla="*/ 1280435 w 2099376"/>
                  <a:gd name="connsiteY7" fmla="*/ 384143 h 1579897"/>
                  <a:gd name="connsiteX8" fmla="*/ 1265362 w 2099376"/>
                  <a:gd name="connsiteY8" fmla="*/ 544917 h 1579897"/>
                  <a:gd name="connsiteX9" fmla="*/ 1179951 w 2099376"/>
                  <a:gd name="connsiteY9" fmla="*/ 660473 h 1579897"/>
                  <a:gd name="connsiteX10" fmla="*/ 1059371 w 2099376"/>
                  <a:gd name="connsiteY10" fmla="*/ 700666 h 1579897"/>
                  <a:gd name="connsiteX11" fmla="*/ 903622 w 2099376"/>
                  <a:gd name="connsiteY11" fmla="*/ 650425 h 1579897"/>
                  <a:gd name="connsiteX12" fmla="*/ 848356 w 2099376"/>
                  <a:gd name="connsiteY12" fmla="*/ 534869 h 1579897"/>
                  <a:gd name="connsiteX13" fmla="*/ 828259 w 2099376"/>
                  <a:gd name="connsiteY13" fmla="*/ 389168 h 1579897"/>
                  <a:gd name="connsiteX14" fmla="*/ 893573 w 2099376"/>
                  <a:gd name="connsiteY14" fmla="*/ 238442 h 1579897"/>
                  <a:gd name="connsiteX15" fmla="*/ 1049323 w 2099376"/>
                  <a:gd name="connsiteY15" fmla="*/ 87717 h 1579897"/>
                  <a:gd name="connsiteX16" fmla="*/ 1360822 w 2099376"/>
                  <a:gd name="connsiteY16" fmla="*/ 7330 h 1579897"/>
                  <a:gd name="connsiteX17" fmla="*/ 1657248 w 2099376"/>
                  <a:gd name="connsiteY17" fmla="*/ 77669 h 1579897"/>
                  <a:gd name="connsiteX18" fmla="*/ 2099376 w 2099376"/>
                  <a:gd name="connsiteY18" fmla="*/ 660473 h 1579897"/>
                  <a:gd name="connsiteX19" fmla="*/ 1853191 w 2099376"/>
                  <a:gd name="connsiteY19" fmla="*/ 1579897 h 1579897"/>
                  <a:gd name="connsiteX0" fmla="*/ 250479 w 2099376"/>
                  <a:gd name="connsiteY0" fmla="*/ 1600671 h 1605695"/>
                  <a:gd name="connsiteX1" fmla="*/ 4294 w 2099376"/>
                  <a:gd name="connsiteY1" fmla="*/ 716416 h 1605695"/>
                  <a:gd name="connsiteX2" fmla="*/ 119850 w 2099376"/>
                  <a:gd name="connsiteY2" fmla="*/ 409941 h 1605695"/>
                  <a:gd name="connsiteX3" fmla="*/ 441397 w 2099376"/>
                  <a:gd name="connsiteY3" fmla="*/ 103467 h 1605695"/>
                  <a:gd name="connsiteX4" fmla="*/ 747872 w 2099376"/>
                  <a:gd name="connsiteY4" fmla="*/ 33128 h 1605695"/>
                  <a:gd name="connsiteX5" fmla="*/ 1064395 w 2099376"/>
                  <a:gd name="connsiteY5" fmla="*/ 113515 h 1605695"/>
                  <a:gd name="connsiteX6" fmla="*/ 1215121 w 2099376"/>
                  <a:gd name="connsiteY6" fmla="*/ 264240 h 1605695"/>
                  <a:gd name="connsiteX7" fmla="*/ 1280435 w 2099376"/>
                  <a:gd name="connsiteY7" fmla="*/ 409941 h 1605695"/>
                  <a:gd name="connsiteX8" fmla="*/ 1265362 w 2099376"/>
                  <a:gd name="connsiteY8" fmla="*/ 570715 h 1605695"/>
                  <a:gd name="connsiteX9" fmla="*/ 1179951 w 2099376"/>
                  <a:gd name="connsiteY9" fmla="*/ 686271 h 1605695"/>
                  <a:gd name="connsiteX10" fmla="*/ 1059371 w 2099376"/>
                  <a:gd name="connsiteY10" fmla="*/ 726464 h 1605695"/>
                  <a:gd name="connsiteX11" fmla="*/ 903622 w 2099376"/>
                  <a:gd name="connsiteY11" fmla="*/ 676223 h 1605695"/>
                  <a:gd name="connsiteX12" fmla="*/ 848356 w 2099376"/>
                  <a:gd name="connsiteY12" fmla="*/ 560667 h 1605695"/>
                  <a:gd name="connsiteX13" fmla="*/ 828259 w 2099376"/>
                  <a:gd name="connsiteY13" fmla="*/ 414966 h 1605695"/>
                  <a:gd name="connsiteX14" fmla="*/ 893573 w 2099376"/>
                  <a:gd name="connsiteY14" fmla="*/ 264240 h 1605695"/>
                  <a:gd name="connsiteX15" fmla="*/ 1049323 w 2099376"/>
                  <a:gd name="connsiteY15" fmla="*/ 113515 h 1605695"/>
                  <a:gd name="connsiteX16" fmla="*/ 1360822 w 2099376"/>
                  <a:gd name="connsiteY16" fmla="*/ 33128 h 1605695"/>
                  <a:gd name="connsiteX17" fmla="*/ 2099376 w 2099376"/>
                  <a:gd name="connsiteY17" fmla="*/ 686271 h 1605695"/>
                  <a:gd name="connsiteX18" fmla="*/ 1853191 w 2099376"/>
                  <a:gd name="connsiteY18" fmla="*/ 1605695 h 1605695"/>
                  <a:gd name="connsiteX0" fmla="*/ 254745 w 2103642"/>
                  <a:gd name="connsiteY0" fmla="*/ 1600671 h 1605695"/>
                  <a:gd name="connsiteX1" fmla="*/ 8560 w 2103642"/>
                  <a:gd name="connsiteY1" fmla="*/ 716416 h 1605695"/>
                  <a:gd name="connsiteX2" fmla="*/ 124116 w 2103642"/>
                  <a:gd name="connsiteY2" fmla="*/ 409941 h 1605695"/>
                  <a:gd name="connsiteX3" fmla="*/ 752138 w 2103642"/>
                  <a:gd name="connsiteY3" fmla="*/ 33128 h 1605695"/>
                  <a:gd name="connsiteX4" fmla="*/ 1068661 w 2103642"/>
                  <a:gd name="connsiteY4" fmla="*/ 113515 h 1605695"/>
                  <a:gd name="connsiteX5" fmla="*/ 1219387 w 2103642"/>
                  <a:gd name="connsiteY5" fmla="*/ 264240 h 1605695"/>
                  <a:gd name="connsiteX6" fmla="*/ 1284701 w 2103642"/>
                  <a:gd name="connsiteY6" fmla="*/ 409941 h 1605695"/>
                  <a:gd name="connsiteX7" fmla="*/ 1269628 w 2103642"/>
                  <a:gd name="connsiteY7" fmla="*/ 570715 h 1605695"/>
                  <a:gd name="connsiteX8" fmla="*/ 1184217 w 2103642"/>
                  <a:gd name="connsiteY8" fmla="*/ 686271 h 1605695"/>
                  <a:gd name="connsiteX9" fmla="*/ 1063637 w 2103642"/>
                  <a:gd name="connsiteY9" fmla="*/ 726464 h 1605695"/>
                  <a:gd name="connsiteX10" fmla="*/ 907888 w 2103642"/>
                  <a:gd name="connsiteY10" fmla="*/ 676223 h 1605695"/>
                  <a:gd name="connsiteX11" fmla="*/ 852622 w 2103642"/>
                  <a:gd name="connsiteY11" fmla="*/ 560667 h 1605695"/>
                  <a:gd name="connsiteX12" fmla="*/ 832525 w 2103642"/>
                  <a:gd name="connsiteY12" fmla="*/ 414966 h 1605695"/>
                  <a:gd name="connsiteX13" fmla="*/ 897839 w 2103642"/>
                  <a:gd name="connsiteY13" fmla="*/ 264240 h 1605695"/>
                  <a:gd name="connsiteX14" fmla="*/ 1053589 w 2103642"/>
                  <a:gd name="connsiteY14" fmla="*/ 113515 h 1605695"/>
                  <a:gd name="connsiteX15" fmla="*/ 1365088 w 2103642"/>
                  <a:gd name="connsiteY15" fmla="*/ 33128 h 1605695"/>
                  <a:gd name="connsiteX16" fmla="*/ 2103642 w 2103642"/>
                  <a:gd name="connsiteY16" fmla="*/ 686271 h 1605695"/>
                  <a:gd name="connsiteX17" fmla="*/ 1857457 w 2103642"/>
                  <a:gd name="connsiteY17" fmla="*/ 1605695 h 1605695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060364 w 2110417"/>
                  <a:gd name="connsiteY13" fmla="*/ 115637 h 1607817"/>
                  <a:gd name="connsiteX14" fmla="*/ 1371863 w 2110417"/>
                  <a:gd name="connsiteY14" fmla="*/ 35250 h 1607817"/>
                  <a:gd name="connsiteX15" fmla="*/ 2110417 w 2110417"/>
                  <a:gd name="connsiteY15" fmla="*/ 688393 h 1607817"/>
                  <a:gd name="connsiteX16" fmla="*/ 1864232 w 2110417"/>
                  <a:gd name="connsiteY16" fmla="*/ 1607817 h 1607817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371863 w 2110417"/>
                  <a:gd name="connsiteY13" fmla="*/ 35250 h 1607817"/>
                  <a:gd name="connsiteX14" fmla="*/ 2110417 w 2110417"/>
                  <a:gd name="connsiteY14" fmla="*/ 688393 h 1607817"/>
                  <a:gd name="connsiteX15" fmla="*/ 1864232 w 2110417"/>
                  <a:gd name="connsiteY15" fmla="*/ 1607817 h 1607817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904614 w 2110417"/>
                  <a:gd name="connsiteY11" fmla="*/ 245429 h 1586884"/>
                  <a:gd name="connsiteX12" fmla="*/ 1371863 w 2110417"/>
                  <a:gd name="connsiteY12" fmla="*/ 14317 h 1586884"/>
                  <a:gd name="connsiteX13" fmla="*/ 2110417 w 2110417"/>
                  <a:gd name="connsiteY13" fmla="*/ 667460 h 1586884"/>
                  <a:gd name="connsiteX14" fmla="*/ 1864232 w 2110417"/>
                  <a:gd name="connsiteY14" fmla="*/ 1586884 h 1586884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1371863 w 2110417"/>
                  <a:gd name="connsiteY11" fmla="*/ 14317 h 1586884"/>
                  <a:gd name="connsiteX12" fmla="*/ 2110417 w 2110417"/>
                  <a:gd name="connsiteY12" fmla="*/ 667460 h 1586884"/>
                  <a:gd name="connsiteX13" fmla="*/ 1864232 w 2110417"/>
                  <a:gd name="connsiteY13" fmla="*/ 1586884 h 1586884"/>
                  <a:gd name="connsiteX0" fmla="*/ 261520 w 2110417"/>
                  <a:gd name="connsiteY0" fmla="*/ 1572765 h 1577789"/>
                  <a:gd name="connsiteX1" fmla="*/ 15335 w 2110417"/>
                  <a:gd name="connsiteY1" fmla="*/ 688510 h 1577789"/>
                  <a:gd name="connsiteX2" fmla="*/ 758913 w 2110417"/>
                  <a:gd name="connsiteY2" fmla="*/ 5222 h 1577789"/>
                  <a:gd name="connsiteX3" fmla="*/ 1291476 w 2110417"/>
                  <a:gd name="connsiteY3" fmla="*/ 382035 h 1577789"/>
                  <a:gd name="connsiteX4" fmla="*/ 1276403 w 2110417"/>
                  <a:gd name="connsiteY4" fmla="*/ 542809 h 1577789"/>
                  <a:gd name="connsiteX5" fmla="*/ 1190992 w 2110417"/>
                  <a:gd name="connsiteY5" fmla="*/ 658365 h 1577789"/>
                  <a:gd name="connsiteX6" fmla="*/ 1070412 w 2110417"/>
                  <a:gd name="connsiteY6" fmla="*/ 698558 h 1577789"/>
                  <a:gd name="connsiteX7" fmla="*/ 914663 w 2110417"/>
                  <a:gd name="connsiteY7" fmla="*/ 648317 h 1577789"/>
                  <a:gd name="connsiteX8" fmla="*/ 859397 w 2110417"/>
                  <a:gd name="connsiteY8" fmla="*/ 532761 h 1577789"/>
                  <a:gd name="connsiteX9" fmla="*/ 839300 w 2110417"/>
                  <a:gd name="connsiteY9" fmla="*/ 387060 h 1577789"/>
                  <a:gd name="connsiteX10" fmla="*/ 1371863 w 2110417"/>
                  <a:gd name="connsiteY10" fmla="*/ 5222 h 1577789"/>
                  <a:gd name="connsiteX11" fmla="*/ 2110417 w 2110417"/>
                  <a:gd name="connsiteY11" fmla="*/ 658365 h 1577789"/>
                  <a:gd name="connsiteX12" fmla="*/ 1864232 w 2110417"/>
                  <a:gd name="connsiteY12" fmla="*/ 1577789 h 1577789"/>
                  <a:gd name="connsiteX0" fmla="*/ 261520 w 2110417"/>
                  <a:gd name="connsiteY0" fmla="*/ 1573038 h 1578062"/>
                  <a:gd name="connsiteX1" fmla="*/ 15335 w 2110417"/>
                  <a:gd name="connsiteY1" fmla="*/ 688783 h 1578062"/>
                  <a:gd name="connsiteX2" fmla="*/ 758913 w 2110417"/>
                  <a:gd name="connsiteY2" fmla="*/ 5495 h 1578062"/>
                  <a:gd name="connsiteX3" fmla="*/ 1291476 w 2110417"/>
                  <a:gd name="connsiteY3" fmla="*/ 382308 h 1578062"/>
                  <a:gd name="connsiteX4" fmla="*/ 1190992 w 2110417"/>
                  <a:gd name="connsiteY4" fmla="*/ 658638 h 1578062"/>
                  <a:gd name="connsiteX5" fmla="*/ 1070412 w 2110417"/>
                  <a:gd name="connsiteY5" fmla="*/ 698831 h 1578062"/>
                  <a:gd name="connsiteX6" fmla="*/ 914663 w 2110417"/>
                  <a:gd name="connsiteY6" fmla="*/ 648590 h 1578062"/>
                  <a:gd name="connsiteX7" fmla="*/ 859397 w 2110417"/>
                  <a:gd name="connsiteY7" fmla="*/ 533034 h 1578062"/>
                  <a:gd name="connsiteX8" fmla="*/ 839300 w 2110417"/>
                  <a:gd name="connsiteY8" fmla="*/ 387333 h 1578062"/>
                  <a:gd name="connsiteX9" fmla="*/ 1371863 w 2110417"/>
                  <a:gd name="connsiteY9" fmla="*/ 5495 h 1578062"/>
                  <a:gd name="connsiteX10" fmla="*/ 2110417 w 2110417"/>
                  <a:gd name="connsiteY10" fmla="*/ 658638 h 1578062"/>
                  <a:gd name="connsiteX11" fmla="*/ 1864232 w 2110417"/>
                  <a:gd name="connsiteY11" fmla="*/ 1578062 h 1578062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914663 w 2110417"/>
                  <a:gd name="connsiteY5" fmla="*/ 648691 h 1578163"/>
                  <a:gd name="connsiteX6" fmla="*/ 859397 w 2110417"/>
                  <a:gd name="connsiteY6" fmla="*/ 533135 h 1578163"/>
                  <a:gd name="connsiteX7" fmla="*/ 839300 w 2110417"/>
                  <a:gd name="connsiteY7" fmla="*/ 387434 h 1578163"/>
                  <a:gd name="connsiteX8" fmla="*/ 1371863 w 2110417"/>
                  <a:gd name="connsiteY8" fmla="*/ 5596 h 1578163"/>
                  <a:gd name="connsiteX9" fmla="*/ 2110417 w 2110417"/>
                  <a:gd name="connsiteY9" fmla="*/ 658739 h 1578163"/>
                  <a:gd name="connsiteX10" fmla="*/ 1864232 w 2110417"/>
                  <a:gd name="connsiteY10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59397 w 2110417"/>
                  <a:gd name="connsiteY5" fmla="*/ 533135 h 1578163"/>
                  <a:gd name="connsiteX6" fmla="*/ 839300 w 2110417"/>
                  <a:gd name="connsiteY6" fmla="*/ 387434 h 1578163"/>
                  <a:gd name="connsiteX7" fmla="*/ 1371863 w 2110417"/>
                  <a:gd name="connsiteY7" fmla="*/ 5596 h 1578163"/>
                  <a:gd name="connsiteX8" fmla="*/ 2110417 w 2110417"/>
                  <a:gd name="connsiteY8" fmla="*/ 658739 h 1578163"/>
                  <a:gd name="connsiteX9" fmla="*/ 1864232 w 2110417"/>
                  <a:gd name="connsiteY9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67590 h 1572614"/>
                  <a:gd name="connsiteX1" fmla="*/ 15335 w 2142841"/>
                  <a:gd name="connsiteY1" fmla="*/ 683335 h 1572614"/>
                  <a:gd name="connsiteX2" fmla="*/ 758913 w 2142841"/>
                  <a:gd name="connsiteY2" fmla="*/ 47 h 1572614"/>
                  <a:gd name="connsiteX3" fmla="*/ 1070412 w 2142841"/>
                  <a:gd name="connsiteY3" fmla="*/ 693383 h 1572614"/>
                  <a:gd name="connsiteX4" fmla="*/ 839300 w 2142841"/>
                  <a:gd name="connsiteY4" fmla="*/ 381885 h 1572614"/>
                  <a:gd name="connsiteX5" fmla="*/ 1371863 w 2142841"/>
                  <a:gd name="connsiteY5" fmla="*/ 47 h 1572614"/>
                  <a:gd name="connsiteX6" fmla="*/ 2110417 w 2142841"/>
                  <a:gd name="connsiteY6" fmla="*/ 653190 h 1572614"/>
                  <a:gd name="connsiteX7" fmla="*/ 1864232 w 2142841"/>
                  <a:gd name="connsiteY7" fmla="*/ 1572614 h 1572614"/>
                  <a:gd name="connsiteX0" fmla="*/ 278322 w 2159643"/>
                  <a:gd name="connsiteY0" fmla="*/ 1567590 h 1572614"/>
                  <a:gd name="connsiteX1" fmla="*/ 32137 w 2159643"/>
                  <a:gd name="connsiteY1" fmla="*/ 683335 h 1572614"/>
                  <a:gd name="connsiteX2" fmla="*/ 1087214 w 2159643"/>
                  <a:gd name="connsiteY2" fmla="*/ 693383 h 1572614"/>
                  <a:gd name="connsiteX3" fmla="*/ 856102 w 2159643"/>
                  <a:gd name="connsiteY3" fmla="*/ 381885 h 1572614"/>
                  <a:gd name="connsiteX4" fmla="*/ 1388665 w 2159643"/>
                  <a:gd name="connsiteY4" fmla="*/ 47 h 1572614"/>
                  <a:gd name="connsiteX5" fmla="*/ 2127219 w 2159643"/>
                  <a:gd name="connsiteY5" fmla="*/ 653190 h 1572614"/>
                  <a:gd name="connsiteX6" fmla="*/ 1881034 w 2159643"/>
                  <a:gd name="connsiteY6" fmla="*/ 1572614 h 1572614"/>
                  <a:gd name="connsiteX0" fmla="*/ 0 w 1881321"/>
                  <a:gd name="connsiteY0" fmla="*/ 1567590 h 1572614"/>
                  <a:gd name="connsiteX1" fmla="*/ 808892 w 1881321"/>
                  <a:gd name="connsiteY1" fmla="*/ 693383 h 1572614"/>
                  <a:gd name="connsiteX2" fmla="*/ 577780 w 1881321"/>
                  <a:gd name="connsiteY2" fmla="*/ 381885 h 1572614"/>
                  <a:gd name="connsiteX3" fmla="*/ 1110343 w 1881321"/>
                  <a:gd name="connsiteY3" fmla="*/ 47 h 1572614"/>
                  <a:gd name="connsiteX4" fmla="*/ 1848897 w 1881321"/>
                  <a:gd name="connsiteY4" fmla="*/ 653190 h 1572614"/>
                  <a:gd name="connsiteX5" fmla="*/ 1602712 w 1881321"/>
                  <a:gd name="connsiteY5" fmla="*/ 1572614 h 1572614"/>
                  <a:gd name="connsiteX0" fmla="*/ 231169 w 1303598"/>
                  <a:gd name="connsiteY0" fmla="*/ 693383 h 1572614"/>
                  <a:gd name="connsiteX1" fmla="*/ 57 w 1303598"/>
                  <a:gd name="connsiteY1" fmla="*/ 381885 h 1572614"/>
                  <a:gd name="connsiteX2" fmla="*/ 532620 w 1303598"/>
                  <a:gd name="connsiteY2" fmla="*/ 47 h 1572614"/>
                  <a:gd name="connsiteX3" fmla="*/ 1271174 w 1303598"/>
                  <a:gd name="connsiteY3" fmla="*/ 653190 h 1572614"/>
                  <a:gd name="connsiteX4" fmla="*/ 1024989 w 1303598"/>
                  <a:gd name="connsiteY4" fmla="*/ 1572614 h 1572614"/>
                  <a:gd name="connsiteX0" fmla="*/ 231507 w 1303936"/>
                  <a:gd name="connsiteY0" fmla="*/ 693383 h 1572614"/>
                  <a:gd name="connsiteX1" fmla="*/ 395 w 1303936"/>
                  <a:gd name="connsiteY1" fmla="*/ 381885 h 1572614"/>
                  <a:gd name="connsiteX2" fmla="*/ 532958 w 1303936"/>
                  <a:gd name="connsiteY2" fmla="*/ 47 h 1572614"/>
                  <a:gd name="connsiteX3" fmla="*/ 1271512 w 1303936"/>
                  <a:gd name="connsiteY3" fmla="*/ 653190 h 1572614"/>
                  <a:gd name="connsiteX4" fmla="*/ 1025327 w 1303936"/>
                  <a:gd name="connsiteY4" fmla="*/ 1572614 h 157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936" h="1572614">
                    <a:moveTo>
                      <a:pt x="231507" y="693383"/>
                    </a:moveTo>
                    <a:cubicBezTo>
                      <a:pt x="36402" y="696733"/>
                      <a:pt x="-4629" y="497441"/>
                      <a:pt x="395" y="381885"/>
                    </a:cubicBezTo>
                    <a:cubicBezTo>
                      <a:pt x="5419" y="266329"/>
                      <a:pt x="121813" y="5072"/>
                      <a:pt x="532958" y="47"/>
                    </a:cubicBezTo>
                    <a:cubicBezTo>
                      <a:pt x="944103" y="-4978"/>
                      <a:pt x="1218758" y="402819"/>
                      <a:pt x="1271512" y="653190"/>
                    </a:cubicBezTo>
                    <a:cubicBezTo>
                      <a:pt x="1324266" y="903561"/>
                      <a:pt x="1352945" y="1220294"/>
                      <a:pt x="1025327" y="1572614"/>
                    </a:cubicBezTo>
                  </a:path>
                </a:pathLst>
              </a:cu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5558381" y="3203805"/>
              <a:ext cx="130333" cy="130333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3600000" flipH="1">
              <a:off x="4749878" y="3865239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8100000" flipH="1">
              <a:off x="4592654" y="2852855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5300000" flipH="1">
              <a:off x="5774884" y="2592209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8000000">
              <a:off x="6378764" y="3910692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13500000">
              <a:off x="6610061" y="2921209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6300000">
              <a:off x="5426718" y="2533384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hevron 55"/>
            <p:cNvSpPr/>
            <p:nvPr/>
          </p:nvSpPr>
          <p:spPr>
            <a:xfrm>
              <a:off x="5440387" y="3303258"/>
              <a:ext cx="366319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Ъ</a:t>
              </a:r>
              <a:endPara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0560" y="3251254"/>
            <a:ext cx="2148562" cy="1605194"/>
            <a:chOff x="2057550" y="3251254"/>
            <a:chExt cx="2148562" cy="1605194"/>
          </a:xfrm>
        </p:grpSpPr>
        <p:grpSp>
          <p:nvGrpSpPr>
            <p:cNvPr id="4" name="Group 3"/>
            <p:cNvGrpSpPr/>
            <p:nvPr/>
          </p:nvGrpSpPr>
          <p:grpSpPr>
            <a:xfrm>
              <a:off x="2057550" y="3251254"/>
              <a:ext cx="2148562" cy="1575045"/>
              <a:chOff x="355758" y="2833588"/>
              <a:chExt cx="2148562" cy="1575045"/>
            </a:xfrm>
          </p:grpSpPr>
          <p:sp>
            <p:nvSpPr>
              <p:cNvPr id="2" name="Freeform 1"/>
              <p:cNvSpPr/>
              <p:nvPr/>
            </p:nvSpPr>
            <p:spPr>
              <a:xfrm>
                <a:off x="1200384" y="2833588"/>
                <a:ext cx="1303936" cy="1572614"/>
              </a:xfrm>
              <a:custGeom>
                <a:avLst/>
                <a:gdLst>
                  <a:gd name="connsiteX0" fmla="*/ 271385 w 2144597"/>
                  <a:gd name="connsiteY0" fmla="*/ 1567720 h 1572744"/>
                  <a:gd name="connsiteX1" fmla="*/ 95539 w 2144597"/>
                  <a:gd name="connsiteY1" fmla="*/ 1296415 h 1572744"/>
                  <a:gd name="connsiteX2" fmla="*/ 5103 w 2144597"/>
                  <a:gd name="connsiteY2" fmla="*/ 994964 h 1572744"/>
                  <a:gd name="connsiteX3" fmla="*/ 25200 w 2144597"/>
                  <a:gd name="connsiteY3" fmla="*/ 683465 h 1572744"/>
                  <a:gd name="connsiteX4" fmla="*/ 140756 w 2144597"/>
                  <a:gd name="connsiteY4" fmla="*/ 376990 h 1572744"/>
                  <a:gd name="connsiteX5" fmla="*/ 462303 w 2144597"/>
                  <a:gd name="connsiteY5" fmla="*/ 70516 h 1572744"/>
                  <a:gd name="connsiteX6" fmla="*/ 768778 w 2144597"/>
                  <a:gd name="connsiteY6" fmla="*/ 177 h 1572744"/>
                  <a:gd name="connsiteX7" fmla="*/ 1085301 w 2144597"/>
                  <a:gd name="connsiteY7" fmla="*/ 80564 h 1572744"/>
                  <a:gd name="connsiteX8" fmla="*/ 1236027 w 2144597"/>
                  <a:gd name="connsiteY8" fmla="*/ 231289 h 1572744"/>
                  <a:gd name="connsiteX9" fmla="*/ 1301341 w 2144597"/>
                  <a:gd name="connsiteY9" fmla="*/ 376990 h 1572744"/>
                  <a:gd name="connsiteX10" fmla="*/ 1286268 w 2144597"/>
                  <a:gd name="connsiteY10" fmla="*/ 537764 h 1572744"/>
                  <a:gd name="connsiteX11" fmla="*/ 1200857 w 2144597"/>
                  <a:gd name="connsiteY11" fmla="*/ 653320 h 1572744"/>
                  <a:gd name="connsiteX12" fmla="*/ 1080277 w 2144597"/>
                  <a:gd name="connsiteY12" fmla="*/ 693513 h 1572744"/>
                  <a:gd name="connsiteX13" fmla="*/ 924528 w 2144597"/>
                  <a:gd name="connsiteY13" fmla="*/ 643272 h 1572744"/>
                  <a:gd name="connsiteX14" fmla="*/ 869262 w 2144597"/>
                  <a:gd name="connsiteY14" fmla="*/ 527716 h 1572744"/>
                  <a:gd name="connsiteX15" fmla="*/ 849165 w 2144597"/>
                  <a:gd name="connsiteY15" fmla="*/ 382015 h 1572744"/>
                  <a:gd name="connsiteX16" fmla="*/ 914479 w 2144597"/>
                  <a:gd name="connsiteY16" fmla="*/ 231289 h 1572744"/>
                  <a:gd name="connsiteX17" fmla="*/ 1070229 w 2144597"/>
                  <a:gd name="connsiteY17" fmla="*/ 80564 h 1572744"/>
                  <a:gd name="connsiteX18" fmla="*/ 1381728 w 2144597"/>
                  <a:gd name="connsiteY18" fmla="*/ 177 h 1572744"/>
                  <a:gd name="connsiteX19" fmla="*/ 1678154 w 2144597"/>
                  <a:gd name="connsiteY19" fmla="*/ 70516 h 1572744"/>
                  <a:gd name="connsiteX20" fmla="*/ 2009750 w 2144597"/>
                  <a:gd name="connsiteY20" fmla="*/ 371966 h 1572744"/>
                  <a:gd name="connsiteX21" fmla="*/ 2120282 w 2144597"/>
                  <a:gd name="connsiteY21" fmla="*/ 653320 h 1572744"/>
                  <a:gd name="connsiteX22" fmla="*/ 2140378 w 2144597"/>
                  <a:gd name="connsiteY22" fmla="*/ 989940 h 1572744"/>
                  <a:gd name="connsiteX23" fmla="*/ 2059991 w 2144597"/>
                  <a:gd name="connsiteY23" fmla="*/ 1296415 h 1572744"/>
                  <a:gd name="connsiteX24" fmla="*/ 1874097 w 2144597"/>
                  <a:gd name="connsiteY24" fmla="*/ 1572744 h 1572744"/>
                  <a:gd name="connsiteX0" fmla="*/ 284362 w 2157574"/>
                  <a:gd name="connsiteY0" fmla="*/ 1567720 h 1572744"/>
                  <a:gd name="connsiteX1" fmla="*/ 18080 w 2157574"/>
                  <a:gd name="connsiteY1" fmla="*/ 994964 h 1572744"/>
                  <a:gd name="connsiteX2" fmla="*/ 38177 w 2157574"/>
                  <a:gd name="connsiteY2" fmla="*/ 683465 h 1572744"/>
                  <a:gd name="connsiteX3" fmla="*/ 153733 w 2157574"/>
                  <a:gd name="connsiteY3" fmla="*/ 376990 h 1572744"/>
                  <a:gd name="connsiteX4" fmla="*/ 475280 w 2157574"/>
                  <a:gd name="connsiteY4" fmla="*/ 70516 h 1572744"/>
                  <a:gd name="connsiteX5" fmla="*/ 781755 w 2157574"/>
                  <a:gd name="connsiteY5" fmla="*/ 177 h 1572744"/>
                  <a:gd name="connsiteX6" fmla="*/ 1098278 w 2157574"/>
                  <a:gd name="connsiteY6" fmla="*/ 80564 h 1572744"/>
                  <a:gd name="connsiteX7" fmla="*/ 1249004 w 2157574"/>
                  <a:gd name="connsiteY7" fmla="*/ 231289 h 1572744"/>
                  <a:gd name="connsiteX8" fmla="*/ 1314318 w 2157574"/>
                  <a:gd name="connsiteY8" fmla="*/ 376990 h 1572744"/>
                  <a:gd name="connsiteX9" fmla="*/ 1299245 w 2157574"/>
                  <a:gd name="connsiteY9" fmla="*/ 537764 h 1572744"/>
                  <a:gd name="connsiteX10" fmla="*/ 1213834 w 2157574"/>
                  <a:gd name="connsiteY10" fmla="*/ 653320 h 1572744"/>
                  <a:gd name="connsiteX11" fmla="*/ 1093254 w 2157574"/>
                  <a:gd name="connsiteY11" fmla="*/ 693513 h 1572744"/>
                  <a:gd name="connsiteX12" fmla="*/ 937505 w 2157574"/>
                  <a:gd name="connsiteY12" fmla="*/ 643272 h 1572744"/>
                  <a:gd name="connsiteX13" fmla="*/ 882239 w 2157574"/>
                  <a:gd name="connsiteY13" fmla="*/ 527716 h 1572744"/>
                  <a:gd name="connsiteX14" fmla="*/ 862142 w 2157574"/>
                  <a:gd name="connsiteY14" fmla="*/ 382015 h 1572744"/>
                  <a:gd name="connsiteX15" fmla="*/ 927456 w 2157574"/>
                  <a:gd name="connsiteY15" fmla="*/ 231289 h 1572744"/>
                  <a:gd name="connsiteX16" fmla="*/ 1083206 w 2157574"/>
                  <a:gd name="connsiteY16" fmla="*/ 80564 h 1572744"/>
                  <a:gd name="connsiteX17" fmla="*/ 1394705 w 2157574"/>
                  <a:gd name="connsiteY17" fmla="*/ 177 h 1572744"/>
                  <a:gd name="connsiteX18" fmla="*/ 1691131 w 2157574"/>
                  <a:gd name="connsiteY18" fmla="*/ 70516 h 1572744"/>
                  <a:gd name="connsiteX19" fmla="*/ 2022727 w 2157574"/>
                  <a:gd name="connsiteY19" fmla="*/ 371966 h 1572744"/>
                  <a:gd name="connsiteX20" fmla="*/ 2133259 w 2157574"/>
                  <a:gd name="connsiteY20" fmla="*/ 653320 h 1572744"/>
                  <a:gd name="connsiteX21" fmla="*/ 2153355 w 2157574"/>
                  <a:gd name="connsiteY21" fmla="*/ 989940 h 1572744"/>
                  <a:gd name="connsiteX22" fmla="*/ 2072968 w 2157574"/>
                  <a:gd name="connsiteY22" fmla="*/ 1296415 h 1572744"/>
                  <a:gd name="connsiteX23" fmla="*/ 1887074 w 2157574"/>
                  <a:gd name="connsiteY23" fmla="*/ 1572744 h 1572744"/>
                  <a:gd name="connsiteX0" fmla="*/ 250479 w 2123691"/>
                  <a:gd name="connsiteY0" fmla="*/ 1567720 h 1572744"/>
                  <a:gd name="connsiteX1" fmla="*/ 4294 w 2123691"/>
                  <a:gd name="connsiteY1" fmla="*/ 683465 h 1572744"/>
                  <a:gd name="connsiteX2" fmla="*/ 119850 w 2123691"/>
                  <a:gd name="connsiteY2" fmla="*/ 376990 h 1572744"/>
                  <a:gd name="connsiteX3" fmla="*/ 441397 w 2123691"/>
                  <a:gd name="connsiteY3" fmla="*/ 70516 h 1572744"/>
                  <a:gd name="connsiteX4" fmla="*/ 747872 w 2123691"/>
                  <a:gd name="connsiteY4" fmla="*/ 177 h 1572744"/>
                  <a:gd name="connsiteX5" fmla="*/ 1064395 w 2123691"/>
                  <a:gd name="connsiteY5" fmla="*/ 80564 h 1572744"/>
                  <a:gd name="connsiteX6" fmla="*/ 1215121 w 2123691"/>
                  <a:gd name="connsiteY6" fmla="*/ 231289 h 1572744"/>
                  <a:gd name="connsiteX7" fmla="*/ 1280435 w 2123691"/>
                  <a:gd name="connsiteY7" fmla="*/ 376990 h 1572744"/>
                  <a:gd name="connsiteX8" fmla="*/ 1265362 w 2123691"/>
                  <a:gd name="connsiteY8" fmla="*/ 537764 h 1572744"/>
                  <a:gd name="connsiteX9" fmla="*/ 1179951 w 2123691"/>
                  <a:gd name="connsiteY9" fmla="*/ 653320 h 1572744"/>
                  <a:gd name="connsiteX10" fmla="*/ 1059371 w 2123691"/>
                  <a:gd name="connsiteY10" fmla="*/ 693513 h 1572744"/>
                  <a:gd name="connsiteX11" fmla="*/ 903622 w 2123691"/>
                  <a:gd name="connsiteY11" fmla="*/ 643272 h 1572744"/>
                  <a:gd name="connsiteX12" fmla="*/ 848356 w 2123691"/>
                  <a:gd name="connsiteY12" fmla="*/ 527716 h 1572744"/>
                  <a:gd name="connsiteX13" fmla="*/ 828259 w 2123691"/>
                  <a:gd name="connsiteY13" fmla="*/ 382015 h 1572744"/>
                  <a:gd name="connsiteX14" fmla="*/ 893573 w 2123691"/>
                  <a:gd name="connsiteY14" fmla="*/ 231289 h 1572744"/>
                  <a:gd name="connsiteX15" fmla="*/ 1049323 w 2123691"/>
                  <a:gd name="connsiteY15" fmla="*/ 80564 h 1572744"/>
                  <a:gd name="connsiteX16" fmla="*/ 1360822 w 2123691"/>
                  <a:gd name="connsiteY16" fmla="*/ 177 h 1572744"/>
                  <a:gd name="connsiteX17" fmla="*/ 1657248 w 2123691"/>
                  <a:gd name="connsiteY17" fmla="*/ 70516 h 1572744"/>
                  <a:gd name="connsiteX18" fmla="*/ 1988844 w 2123691"/>
                  <a:gd name="connsiteY18" fmla="*/ 371966 h 1572744"/>
                  <a:gd name="connsiteX19" fmla="*/ 2099376 w 2123691"/>
                  <a:gd name="connsiteY19" fmla="*/ 653320 h 1572744"/>
                  <a:gd name="connsiteX20" fmla="*/ 2119472 w 2123691"/>
                  <a:gd name="connsiteY20" fmla="*/ 989940 h 1572744"/>
                  <a:gd name="connsiteX21" fmla="*/ 2039085 w 2123691"/>
                  <a:gd name="connsiteY21" fmla="*/ 1296415 h 1572744"/>
                  <a:gd name="connsiteX22" fmla="*/ 1853191 w 2123691"/>
                  <a:gd name="connsiteY22" fmla="*/ 1572744 h 1572744"/>
                  <a:gd name="connsiteX0" fmla="*/ 250479 w 2100873"/>
                  <a:gd name="connsiteY0" fmla="*/ 1567720 h 1572744"/>
                  <a:gd name="connsiteX1" fmla="*/ 4294 w 2100873"/>
                  <a:gd name="connsiteY1" fmla="*/ 683465 h 1572744"/>
                  <a:gd name="connsiteX2" fmla="*/ 119850 w 2100873"/>
                  <a:gd name="connsiteY2" fmla="*/ 376990 h 1572744"/>
                  <a:gd name="connsiteX3" fmla="*/ 441397 w 2100873"/>
                  <a:gd name="connsiteY3" fmla="*/ 70516 h 1572744"/>
                  <a:gd name="connsiteX4" fmla="*/ 747872 w 2100873"/>
                  <a:gd name="connsiteY4" fmla="*/ 177 h 1572744"/>
                  <a:gd name="connsiteX5" fmla="*/ 1064395 w 2100873"/>
                  <a:gd name="connsiteY5" fmla="*/ 80564 h 1572744"/>
                  <a:gd name="connsiteX6" fmla="*/ 1215121 w 2100873"/>
                  <a:gd name="connsiteY6" fmla="*/ 231289 h 1572744"/>
                  <a:gd name="connsiteX7" fmla="*/ 1280435 w 2100873"/>
                  <a:gd name="connsiteY7" fmla="*/ 376990 h 1572744"/>
                  <a:gd name="connsiteX8" fmla="*/ 1265362 w 2100873"/>
                  <a:gd name="connsiteY8" fmla="*/ 537764 h 1572744"/>
                  <a:gd name="connsiteX9" fmla="*/ 1179951 w 2100873"/>
                  <a:gd name="connsiteY9" fmla="*/ 653320 h 1572744"/>
                  <a:gd name="connsiteX10" fmla="*/ 1059371 w 2100873"/>
                  <a:gd name="connsiteY10" fmla="*/ 693513 h 1572744"/>
                  <a:gd name="connsiteX11" fmla="*/ 903622 w 2100873"/>
                  <a:gd name="connsiteY11" fmla="*/ 643272 h 1572744"/>
                  <a:gd name="connsiteX12" fmla="*/ 848356 w 2100873"/>
                  <a:gd name="connsiteY12" fmla="*/ 527716 h 1572744"/>
                  <a:gd name="connsiteX13" fmla="*/ 828259 w 2100873"/>
                  <a:gd name="connsiteY13" fmla="*/ 382015 h 1572744"/>
                  <a:gd name="connsiteX14" fmla="*/ 893573 w 2100873"/>
                  <a:gd name="connsiteY14" fmla="*/ 231289 h 1572744"/>
                  <a:gd name="connsiteX15" fmla="*/ 1049323 w 2100873"/>
                  <a:gd name="connsiteY15" fmla="*/ 80564 h 1572744"/>
                  <a:gd name="connsiteX16" fmla="*/ 1360822 w 2100873"/>
                  <a:gd name="connsiteY16" fmla="*/ 177 h 1572744"/>
                  <a:gd name="connsiteX17" fmla="*/ 1657248 w 2100873"/>
                  <a:gd name="connsiteY17" fmla="*/ 70516 h 1572744"/>
                  <a:gd name="connsiteX18" fmla="*/ 1988844 w 2100873"/>
                  <a:gd name="connsiteY18" fmla="*/ 371966 h 1572744"/>
                  <a:gd name="connsiteX19" fmla="*/ 2099376 w 2100873"/>
                  <a:gd name="connsiteY19" fmla="*/ 653320 h 1572744"/>
                  <a:gd name="connsiteX20" fmla="*/ 2039085 w 2100873"/>
                  <a:gd name="connsiteY20" fmla="*/ 1296415 h 1572744"/>
                  <a:gd name="connsiteX21" fmla="*/ 1853191 w 2100873"/>
                  <a:gd name="connsiteY21" fmla="*/ 1572744 h 1572744"/>
                  <a:gd name="connsiteX0" fmla="*/ 250479 w 2104242"/>
                  <a:gd name="connsiteY0" fmla="*/ 1567720 h 1572744"/>
                  <a:gd name="connsiteX1" fmla="*/ 4294 w 2104242"/>
                  <a:gd name="connsiteY1" fmla="*/ 683465 h 1572744"/>
                  <a:gd name="connsiteX2" fmla="*/ 119850 w 2104242"/>
                  <a:gd name="connsiteY2" fmla="*/ 376990 h 1572744"/>
                  <a:gd name="connsiteX3" fmla="*/ 441397 w 2104242"/>
                  <a:gd name="connsiteY3" fmla="*/ 70516 h 1572744"/>
                  <a:gd name="connsiteX4" fmla="*/ 747872 w 2104242"/>
                  <a:gd name="connsiteY4" fmla="*/ 177 h 1572744"/>
                  <a:gd name="connsiteX5" fmla="*/ 1064395 w 2104242"/>
                  <a:gd name="connsiteY5" fmla="*/ 80564 h 1572744"/>
                  <a:gd name="connsiteX6" fmla="*/ 1215121 w 2104242"/>
                  <a:gd name="connsiteY6" fmla="*/ 231289 h 1572744"/>
                  <a:gd name="connsiteX7" fmla="*/ 1280435 w 2104242"/>
                  <a:gd name="connsiteY7" fmla="*/ 376990 h 1572744"/>
                  <a:gd name="connsiteX8" fmla="*/ 1265362 w 2104242"/>
                  <a:gd name="connsiteY8" fmla="*/ 537764 h 1572744"/>
                  <a:gd name="connsiteX9" fmla="*/ 1179951 w 2104242"/>
                  <a:gd name="connsiteY9" fmla="*/ 653320 h 1572744"/>
                  <a:gd name="connsiteX10" fmla="*/ 1059371 w 2104242"/>
                  <a:gd name="connsiteY10" fmla="*/ 693513 h 1572744"/>
                  <a:gd name="connsiteX11" fmla="*/ 903622 w 2104242"/>
                  <a:gd name="connsiteY11" fmla="*/ 643272 h 1572744"/>
                  <a:gd name="connsiteX12" fmla="*/ 848356 w 2104242"/>
                  <a:gd name="connsiteY12" fmla="*/ 527716 h 1572744"/>
                  <a:gd name="connsiteX13" fmla="*/ 828259 w 2104242"/>
                  <a:gd name="connsiteY13" fmla="*/ 382015 h 1572744"/>
                  <a:gd name="connsiteX14" fmla="*/ 893573 w 2104242"/>
                  <a:gd name="connsiteY14" fmla="*/ 231289 h 1572744"/>
                  <a:gd name="connsiteX15" fmla="*/ 1049323 w 2104242"/>
                  <a:gd name="connsiteY15" fmla="*/ 80564 h 1572744"/>
                  <a:gd name="connsiteX16" fmla="*/ 1360822 w 2104242"/>
                  <a:gd name="connsiteY16" fmla="*/ 177 h 1572744"/>
                  <a:gd name="connsiteX17" fmla="*/ 1657248 w 2104242"/>
                  <a:gd name="connsiteY17" fmla="*/ 70516 h 1572744"/>
                  <a:gd name="connsiteX18" fmla="*/ 1988844 w 2104242"/>
                  <a:gd name="connsiteY18" fmla="*/ 371966 h 1572744"/>
                  <a:gd name="connsiteX19" fmla="*/ 2099376 w 2104242"/>
                  <a:gd name="connsiteY19" fmla="*/ 653320 h 1572744"/>
                  <a:gd name="connsiteX20" fmla="*/ 1853191 w 2104242"/>
                  <a:gd name="connsiteY20" fmla="*/ 1572744 h 1572744"/>
                  <a:gd name="connsiteX0" fmla="*/ 250479 w 2099376"/>
                  <a:gd name="connsiteY0" fmla="*/ 1574873 h 1579897"/>
                  <a:gd name="connsiteX1" fmla="*/ 4294 w 2099376"/>
                  <a:gd name="connsiteY1" fmla="*/ 690618 h 1579897"/>
                  <a:gd name="connsiteX2" fmla="*/ 119850 w 2099376"/>
                  <a:gd name="connsiteY2" fmla="*/ 384143 h 1579897"/>
                  <a:gd name="connsiteX3" fmla="*/ 441397 w 2099376"/>
                  <a:gd name="connsiteY3" fmla="*/ 77669 h 1579897"/>
                  <a:gd name="connsiteX4" fmla="*/ 747872 w 2099376"/>
                  <a:gd name="connsiteY4" fmla="*/ 7330 h 1579897"/>
                  <a:gd name="connsiteX5" fmla="*/ 1064395 w 2099376"/>
                  <a:gd name="connsiteY5" fmla="*/ 87717 h 1579897"/>
                  <a:gd name="connsiteX6" fmla="*/ 1215121 w 2099376"/>
                  <a:gd name="connsiteY6" fmla="*/ 238442 h 1579897"/>
                  <a:gd name="connsiteX7" fmla="*/ 1280435 w 2099376"/>
                  <a:gd name="connsiteY7" fmla="*/ 384143 h 1579897"/>
                  <a:gd name="connsiteX8" fmla="*/ 1265362 w 2099376"/>
                  <a:gd name="connsiteY8" fmla="*/ 544917 h 1579897"/>
                  <a:gd name="connsiteX9" fmla="*/ 1179951 w 2099376"/>
                  <a:gd name="connsiteY9" fmla="*/ 660473 h 1579897"/>
                  <a:gd name="connsiteX10" fmla="*/ 1059371 w 2099376"/>
                  <a:gd name="connsiteY10" fmla="*/ 700666 h 1579897"/>
                  <a:gd name="connsiteX11" fmla="*/ 903622 w 2099376"/>
                  <a:gd name="connsiteY11" fmla="*/ 650425 h 1579897"/>
                  <a:gd name="connsiteX12" fmla="*/ 848356 w 2099376"/>
                  <a:gd name="connsiteY12" fmla="*/ 534869 h 1579897"/>
                  <a:gd name="connsiteX13" fmla="*/ 828259 w 2099376"/>
                  <a:gd name="connsiteY13" fmla="*/ 389168 h 1579897"/>
                  <a:gd name="connsiteX14" fmla="*/ 893573 w 2099376"/>
                  <a:gd name="connsiteY14" fmla="*/ 238442 h 1579897"/>
                  <a:gd name="connsiteX15" fmla="*/ 1049323 w 2099376"/>
                  <a:gd name="connsiteY15" fmla="*/ 87717 h 1579897"/>
                  <a:gd name="connsiteX16" fmla="*/ 1360822 w 2099376"/>
                  <a:gd name="connsiteY16" fmla="*/ 7330 h 1579897"/>
                  <a:gd name="connsiteX17" fmla="*/ 1657248 w 2099376"/>
                  <a:gd name="connsiteY17" fmla="*/ 77669 h 1579897"/>
                  <a:gd name="connsiteX18" fmla="*/ 2099376 w 2099376"/>
                  <a:gd name="connsiteY18" fmla="*/ 660473 h 1579897"/>
                  <a:gd name="connsiteX19" fmla="*/ 1853191 w 2099376"/>
                  <a:gd name="connsiteY19" fmla="*/ 1579897 h 1579897"/>
                  <a:gd name="connsiteX0" fmla="*/ 250479 w 2099376"/>
                  <a:gd name="connsiteY0" fmla="*/ 1600671 h 1605695"/>
                  <a:gd name="connsiteX1" fmla="*/ 4294 w 2099376"/>
                  <a:gd name="connsiteY1" fmla="*/ 716416 h 1605695"/>
                  <a:gd name="connsiteX2" fmla="*/ 119850 w 2099376"/>
                  <a:gd name="connsiteY2" fmla="*/ 409941 h 1605695"/>
                  <a:gd name="connsiteX3" fmla="*/ 441397 w 2099376"/>
                  <a:gd name="connsiteY3" fmla="*/ 103467 h 1605695"/>
                  <a:gd name="connsiteX4" fmla="*/ 747872 w 2099376"/>
                  <a:gd name="connsiteY4" fmla="*/ 33128 h 1605695"/>
                  <a:gd name="connsiteX5" fmla="*/ 1064395 w 2099376"/>
                  <a:gd name="connsiteY5" fmla="*/ 113515 h 1605695"/>
                  <a:gd name="connsiteX6" fmla="*/ 1215121 w 2099376"/>
                  <a:gd name="connsiteY6" fmla="*/ 264240 h 1605695"/>
                  <a:gd name="connsiteX7" fmla="*/ 1280435 w 2099376"/>
                  <a:gd name="connsiteY7" fmla="*/ 409941 h 1605695"/>
                  <a:gd name="connsiteX8" fmla="*/ 1265362 w 2099376"/>
                  <a:gd name="connsiteY8" fmla="*/ 570715 h 1605695"/>
                  <a:gd name="connsiteX9" fmla="*/ 1179951 w 2099376"/>
                  <a:gd name="connsiteY9" fmla="*/ 686271 h 1605695"/>
                  <a:gd name="connsiteX10" fmla="*/ 1059371 w 2099376"/>
                  <a:gd name="connsiteY10" fmla="*/ 726464 h 1605695"/>
                  <a:gd name="connsiteX11" fmla="*/ 903622 w 2099376"/>
                  <a:gd name="connsiteY11" fmla="*/ 676223 h 1605695"/>
                  <a:gd name="connsiteX12" fmla="*/ 848356 w 2099376"/>
                  <a:gd name="connsiteY12" fmla="*/ 560667 h 1605695"/>
                  <a:gd name="connsiteX13" fmla="*/ 828259 w 2099376"/>
                  <a:gd name="connsiteY13" fmla="*/ 414966 h 1605695"/>
                  <a:gd name="connsiteX14" fmla="*/ 893573 w 2099376"/>
                  <a:gd name="connsiteY14" fmla="*/ 264240 h 1605695"/>
                  <a:gd name="connsiteX15" fmla="*/ 1049323 w 2099376"/>
                  <a:gd name="connsiteY15" fmla="*/ 113515 h 1605695"/>
                  <a:gd name="connsiteX16" fmla="*/ 1360822 w 2099376"/>
                  <a:gd name="connsiteY16" fmla="*/ 33128 h 1605695"/>
                  <a:gd name="connsiteX17" fmla="*/ 2099376 w 2099376"/>
                  <a:gd name="connsiteY17" fmla="*/ 686271 h 1605695"/>
                  <a:gd name="connsiteX18" fmla="*/ 1853191 w 2099376"/>
                  <a:gd name="connsiteY18" fmla="*/ 1605695 h 1605695"/>
                  <a:gd name="connsiteX0" fmla="*/ 254745 w 2103642"/>
                  <a:gd name="connsiteY0" fmla="*/ 1600671 h 1605695"/>
                  <a:gd name="connsiteX1" fmla="*/ 8560 w 2103642"/>
                  <a:gd name="connsiteY1" fmla="*/ 716416 h 1605695"/>
                  <a:gd name="connsiteX2" fmla="*/ 124116 w 2103642"/>
                  <a:gd name="connsiteY2" fmla="*/ 409941 h 1605695"/>
                  <a:gd name="connsiteX3" fmla="*/ 752138 w 2103642"/>
                  <a:gd name="connsiteY3" fmla="*/ 33128 h 1605695"/>
                  <a:gd name="connsiteX4" fmla="*/ 1068661 w 2103642"/>
                  <a:gd name="connsiteY4" fmla="*/ 113515 h 1605695"/>
                  <a:gd name="connsiteX5" fmla="*/ 1219387 w 2103642"/>
                  <a:gd name="connsiteY5" fmla="*/ 264240 h 1605695"/>
                  <a:gd name="connsiteX6" fmla="*/ 1284701 w 2103642"/>
                  <a:gd name="connsiteY6" fmla="*/ 409941 h 1605695"/>
                  <a:gd name="connsiteX7" fmla="*/ 1269628 w 2103642"/>
                  <a:gd name="connsiteY7" fmla="*/ 570715 h 1605695"/>
                  <a:gd name="connsiteX8" fmla="*/ 1184217 w 2103642"/>
                  <a:gd name="connsiteY8" fmla="*/ 686271 h 1605695"/>
                  <a:gd name="connsiteX9" fmla="*/ 1063637 w 2103642"/>
                  <a:gd name="connsiteY9" fmla="*/ 726464 h 1605695"/>
                  <a:gd name="connsiteX10" fmla="*/ 907888 w 2103642"/>
                  <a:gd name="connsiteY10" fmla="*/ 676223 h 1605695"/>
                  <a:gd name="connsiteX11" fmla="*/ 852622 w 2103642"/>
                  <a:gd name="connsiteY11" fmla="*/ 560667 h 1605695"/>
                  <a:gd name="connsiteX12" fmla="*/ 832525 w 2103642"/>
                  <a:gd name="connsiteY12" fmla="*/ 414966 h 1605695"/>
                  <a:gd name="connsiteX13" fmla="*/ 897839 w 2103642"/>
                  <a:gd name="connsiteY13" fmla="*/ 264240 h 1605695"/>
                  <a:gd name="connsiteX14" fmla="*/ 1053589 w 2103642"/>
                  <a:gd name="connsiteY14" fmla="*/ 113515 h 1605695"/>
                  <a:gd name="connsiteX15" fmla="*/ 1365088 w 2103642"/>
                  <a:gd name="connsiteY15" fmla="*/ 33128 h 1605695"/>
                  <a:gd name="connsiteX16" fmla="*/ 2103642 w 2103642"/>
                  <a:gd name="connsiteY16" fmla="*/ 686271 h 1605695"/>
                  <a:gd name="connsiteX17" fmla="*/ 1857457 w 2103642"/>
                  <a:gd name="connsiteY17" fmla="*/ 1605695 h 1605695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060364 w 2110417"/>
                  <a:gd name="connsiteY13" fmla="*/ 115637 h 1607817"/>
                  <a:gd name="connsiteX14" fmla="*/ 1371863 w 2110417"/>
                  <a:gd name="connsiteY14" fmla="*/ 35250 h 1607817"/>
                  <a:gd name="connsiteX15" fmla="*/ 2110417 w 2110417"/>
                  <a:gd name="connsiteY15" fmla="*/ 688393 h 1607817"/>
                  <a:gd name="connsiteX16" fmla="*/ 1864232 w 2110417"/>
                  <a:gd name="connsiteY16" fmla="*/ 1607817 h 1607817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371863 w 2110417"/>
                  <a:gd name="connsiteY13" fmla="*/ 35250 h 1607817"/>
                  <a:gd name="connsiteX14" fmla="*/ 2110417 w 2110417"/>
                  <a:gd name="connsiteY14" fmla="*/ 688393 h 1607817"/>
                  <a:gd name="connsiteX15" fmla="*/ 1864232 w 2110417"/>
                  <a:gd name="connsiteY15" fmla="*/ 1607817 h 1607817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904614 w 2110417"/>
                  <a:gd name="connsiteY11" fmla="*/ 245429 h 1586884"/>
                  <a:gd name="connsiteX12" fmla="*/ 1371863 w 2110417"/>
                  <a:gd name="connsiteY12" fmla="*/ 14317 h 1586884"/>
                  <a:gd name="connsiteX13" fmla="*/ 2110417 w 2110417"/>
                  <a:gd name="connsiteY13" fmla="*/ 667460 h 1586884"/>
                  <a:gd name="connsiteX14" fmla="*/ 1864232 w 2110417"/>
                  <a:gd name="connsiteY14" fmla="*/ 1586884 h 1586884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1371863 w 2110417"/>
                  <a:gd name="connsiteY11" fmla="*/ 14317 h 1586884"/>
                  <a:gd name="connsiteX12" fmla="*/ 2110417 w 2110417"/>
                  <a:gd name="connsiteY12" fmla="*/ 667460 h 1586884"/>
                  <a:gd name="connsiteX13" fmla="*/ 1864232 w 2110417"/>
                  <a:gd name="connsiteY13" fmla="*/ 1586884 h 1586884"/>
                  <a:gd name="connsiteX0" fmla="*/ 261520 w 2110417"/>
                  <a:gd name="connsiteY0" fmla="*/ 1572765 h 1577789"/>
                  <a:gd name="connsiteX1" fmla="*/ 15335 w 2110417"/>
                  <a:gd name="connsiteY1" fmla="*/ 688510 h 1577789"/>
                  <a:gd name="connsiteX2" fmla="*/ 758913 w 2110417"/>
                  <a:gd name="connsiteY2" fmla="*/ 5222 h 1577789"/>
                  <a:gd name="connsiteX3" fmla="*/ 1291476 w 2110417"/>
                  <a:gd name="connsiteY3" fmla="*/ 382035 h 1577789"/>
                  <a:gd name="connsiteX4" fmla="*/ 1276403 w 2110417"/>
                  <a:gd name="connsiteY4" fmla="*/ 542809 h 1577789"/>
                  <a:gd name="connsiteX5" fmla="*/ 1190992 w 2110417"/>
                  <a:gd name="connsiteY5" fmla="*/ 658365 h 1577789"/>
                  <a:gd name="connsiteX6" fmla="*/ 1070412 w 2110417"/>
                  <a:gd name="connsiteY6" fmla="*/ 698558 h 1577789"/>
                  <a:gd name="connsiteX7" fmla="*/ 914663 w 2110417"/>
                  <a:gd name="connsiteY7" fmla="*/ 648317 h 1577789"/>
                  <a:gd name="connsiteX8" fmla="*/ 859397 w 2110417"/>
                  <a:gd name="connsiteY8" fmla="*/ 532761 h 1577789"/>
                  <a:gd name="connsiteX9" fmla="*/ 839300 w 2110417"/>
                  <a:gd name="connsiteY9" fmla="*/ 387060 h 1577789"/>
                  <a:gd name="connsiteX10" fmla="*/ 1371863 w 2110417"/>
                  <a:gd name="connsiteY10" fmla="*/ 5222 h 1577789"/>
                  <a:gd name="connsiteX11" fmla="*/ 2110417 w 2110417"/>
                  <a:gd name="connsiteY11" fmla="*/ 658365 h 1577789"/>
                  <a:gd name="connsiteX12" fmla="*/ 1864232 w 2110417"/>
                  <a:gd name="connsiteY12" fmla="*/ 1577789 h 1577789"/>
                  <a:gd name="connsiteX0" fmla="*/ 261520 w 2110417"/>
                  <a:gd name="connsiteY0" fmla="*/ 1573038 h 1578062"/>
                  <a:gd name="connsiteX1" fmla="*/ 15335 w 2110417"/>
                  <a:gd name="connsiteY1" fmla="*/ 688783 h 1578062"/>
                  <a:gd name="connsiteX2" fmla="*/ 758913 w 2110417"/>
                  <a:gd name="connsiteY2" fmla="*/ 5495 h 1578062"/>
                  <a:gd name="connsiteX3" fmla="*/ 1291476 w 2110417"/>
                  <a:gd name="connsiteY3" fmla="*/ 382308 h 1578062"/>
                  <a:gd name="connsiteX4" fmla="*/ 1190992 w 2110417"/>
                  <a:gd name="connsiteY4" fmla="*/ 658638 h 1578062"/>
                  <a:gd name="connsiteX5" fmla="*/ 1070412 w 2110417"/>
                  <a:gd name="connsiteY5" fmla="*/ 698831 h 1578062"/>
                  <a:gd name="connsiteX6" fmla="*/ 914663 w 2110417"/>
                  <a:gd name="connsiteY6" fmla="*/ 648590 h 1578062"/>
                  <a:gd name="connsiteX7" fmla="*/ 859397 w 2110417"/>
                  <a:gd name="connsiteY7" fmla="*/ 533034 h 1578062"/>
                  <a:gd name="connsiteX8" fmla="*/ 839300 w 2110417"/>
                  <a:gd name="connsiteY8" fmla="*/ 387333 h 1578062"/>
                  <a:gd name="connsiteX9" fmla="*/ 1371863 w 2110417"/>
                  <a:gd name="connsiteY9" fmla="*/ 5495 h 1578062"/>
                  <a:gd name="connsiteX10" fmla="*/ 2110417 w 2110417"/>
                  <a:gd name="connsiteY10" fmla="*/ 658638 h 1578062"/>
                  <a:gd name="connsiteX11" fmla="*/ 1864232 w 2110417"/>
                  <a:gd name="connsiteY11" fmla="*/ 1578062 h 1578062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914663 w 2110417"/>
                  <a:gd name="connsiteY5" fmla="*/ 648691 h 1578163"/>
                  <a:gd name="connsiteX6" fmla="*/ 859397 w 2110417"/>
                  <a:gd name="connsiteY6" fmla="*/ 533135 h 1578163"/>
                  <a:gd name="connsiteX7" fmla="*/ 839300 w 2110417"/>
                  <a:gd name="connsiteY7" fmla="*/ 387434 h 1578163"/>
                  <a:gd name="connsiteX8" fmla="*/ 1371863 w 2110417"/>
                  <a:gd name="connsiteY8" fmla="*/ 5596 h 1578163"/>
                  <a:gd name="connsiteX9" fmla="*/ 2110417 w 2110417"/>
                  <a:gd name="connsiteY9" fmla="*/ 658739 h 1578163"/>
                  <a:gd name="connsiteX10" fmla="*/ 1864232 w 2110417"/>
                  <a:gd name="connsiteY10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59397 w 2110417"/>
                  <a:gd name="connsiteY5" fmla="*/ 533135 h 1578163"/>
                  <a:gd name="connsiteX6" fmla="*/ 839300 w 2110417"/>
                  <a:gd name="connsiteY6" fmla="*/ 387434 h 1578163"/>
                  <a:gd name="connsiteX7" fmla="*/ 1371863 w 2110417"/>
                  <a:gd name="connsiteY7" fmla="*/ 5596 h 1578163"/>
                  <a:gd name="connsiteX8" fmla="*/ 2110417 w 2110417"/>
                  <a:gd name="connsiteY8" fmla="*/ 658739 h 1578163"/>
                  <a:gd name="connsiteX9" fmla="*/ 1864232 w 2110417"/>
                  <a:gd name="connsiteY9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67590 h 1572614"/>
                  <a:gd name="connsiteX1" fmla="*/ 15335 w 2142841"/>
                  <a:gd name="connsiteY1" fmla="*/ 683335 h 1572614"/>
                  <a:gd name="connsiteX2" fmla="*/ 758913 w 2142841"/>
                  <a:gd name="connsiteY2" fmla="*/ 47 h 1572614"/>
                  <a:gd name="connsiteX3" fmla="*/ 1070412 w 2142841"/>
                  <a:gd name="connsiteY3" fmla="*/ 693383 h 1572614"/>
                  <a:gd name="connsiteX4" fmla="*/ 839300 w 2142841"/>
                  <a:gd name="connsiteY4" fmla="*/ 381885 h 1572614"/>
                  <a:gd name="connsiteX5" fmla="*/ 1371863 w 2142841"/>
                  <a:gd name="connsiteY5" fmla="*/ 47 h 1572614"/>
                  <a:gd name="connsiteX6" fmla="*/ 2110417 w 2142841"/>
                  <a:gd name="connsiteY6" fmla="*/ 653190 h 1572614"/>
                  <a:gd name="connsiteX7" fmla="*/ 1864232 w 2142841"/>
                  <a:gd name="connsiteY7" fmla="*/ 1572614 h 1572614"/>
                  <a:gd name="connsiteX0" fmla="*/ 278322 w 2159643"/>
                  <a:gd name="connsiteY0" fmla="*/ 1567590 h 1572614"/>
                  <a:gd name="connsiteX1" fmla="*/ 32137 w 2159643"/>
                  <a:gd name="connsiteY1" fmla="*/ 683335 h 1572614"/>
                  <a:gd name="connsiteX2" fmla="*/ 1087214 w 2159643"/>
                  <a:gd name="connsiteY2" fmla="*/ 693383 h 1572614"/>
                  <a:gd name="connsiteX3" fmla="*/ 856102 w 2159643"/>
                  <a:gd name="connsiteY3" fmla="*/ 381885 h 1572614"/>
                  <a:gd name="connsiteX4" fmla="*/ 1388665 w 2159643"/>
                  <a:gd name="connsiteY4" fmla="*/ 47 h 1572614"/>
                  <a:gd name="connsiteX5" fmla="*/ 2127219 w 2159643"/>
                  <a:gd name="connsiteY5" fmla="*/ 653190 h 1572614"/>
                  <a:gd name="connsiteX6" fmla="*/ 1881034 w 2159643"/>
                  <a:gd name="connsiteY6" fmla="*/ 1572614 h 1572614"/>
                  <a:gd name="connsiteX0" fmla="*/ 0 w 1881321"/>
                  <a:gd name="connsiteY0" fmla="*/ 1567590 h 1572614"/>
                  <a:gd name="connsiteX1" fmla="*/ 808892 w 1881321"/>
                  <a:gd name="connsiteY1" fmla="*/ 693383 h 1572614"/>
                  <a:gd name="connsiteX2" fmla="*/ 577780 w 1881321"/>
                  <a:gd name="connsiteY2" fmla="*/ 381885 h 1572614"/>
                  <a:gd name="connsiteX3" fmla="*/ 1110343 w 1881321"/>
                  <a:gd name="connsiteY3" fmla="*/ 47 h 1572614"/>
                  <a:gd name="connsiteX4" fmla="*/ 1848897 w 1881321"/>
                  <a:gd name="connsiteY4" fmla="*/ 653190 h 1572614"/>
                  <a:gd name="connsiteX5" fmla="*/ 1602712 w 1881321"/>
                  <a:gd name="connsiteY5" fmla="*/ 1572614 h 1572614"/>
                  <a:gd name="connsiteX0" fmla="*/ 231169 w 1303598"/>
                  <a:gd name="connsiteY0" fmla="*/ 693383 h 1572614"/>
                  <a:gd name="connsiteX1" fmla="*/ 57 w 1303598"/>
                  <a:gd name="connsiteY1" fmla="*/ 381885 h 1572614"/>
                  <a:gd name="connsiteX2" fmla="*/ 532620 w 1303598"/>
                  <a:gd name="connsiteY2" fmla="*/ 47 h 1572614"/>
                  <a:gd name="connsiteX3" fmla="*/ 1271174 w 1303598"/>
                  <a:gd name="connsiteY3" fmla="*/ 653190 h 1572614"/>
                  <a:gd name="connsiteX4" fmla="*/ 1024989 w 1303598"/>
                  <a:gd name="connsiteY4" fmla="*/ 1572614 h 1572614"/>
                  <a:gd name="connsiteX0" fmla="*/ 231507 w 1303936"/>
                  <a:gd name="connsiteY0" fmla="*/ 693383 h 1572614"/>
                  <a:gd name="connsiteX1" fmla="*/ 395 w 1303936"/>
                  <a:gd name="connsiteY1" fmla="*/ 381885 h 1572614"/>
                  <a:gd name="connsiteX2" fmla="*/ 532958 w 1303936"/>
                  <a:gd name="connsiteY2" fmla="*/ 47 h 1572614"/>
                  <a:gd name="connsiteX3" fmla="*/ 1271512 w 1303936"/>
                  <a:gd name="connsiteY3" fmla="*/ 653190 h 1572614"/>
                  <a:gd name="connsiteX4" fmla="*/ 1025327 w 1303936"/>
                  <a:gd name="connsiteY4" fmla="*/ 1572614 h 157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936" h="1572614">
                    <a:moveTo>
                      <a:pt x="231507" y="693383"/>
                    </a:moveTo>
                    <a:cubicBezTo>
                      <a:pt x="36402" y="696733"/>
                      <a:pt x="-4629" y="497441"/>
                      <a:pt x="395" y="381885"/>
                    </a:cubicBezTo>
                    <a:cubicBezTo>
                      <a:pt x="5419" y="266329"/>
                      <a:pt x="121813" y="5072"/>
                      <a:pt x="532958" y="47"/>
                    </a:cubicBezTo>
                    <a:cubicBezTo>
                      <a:pt x="944103" y="-4978"/>
                      <a:pt x="1218758" y="402819"/>
                      <a:pt x="1271512" y="653190"/>
                    </a:cubicBezTo>
                    <a:cubicBezTo>
                      <a:pt x="1324266" y="903561"/>
                      <a:pt x="1352945" y="1220294"/>
                      <a:pt x="1025327" y="157261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0" name="Freeform 29"/>
              <p:cNvSpPr/>
              <p:nvPr/>
            </p:nvSpPr>
            <p:spPr>
              <a:xfrm flipH="1">
                <a:off x="355758" y="2836019"/>
                <a:ext cx="1303936" cy="1572614"/>
              </a:xfrm>
              <a:custGeom>
                <a:avLst/>
                <a:gdLst>
                  <a:gd name="connsiteX0" fmla="*/ 271385 w 2144597"/>
                  <a:gd name="connsiteY0" fmla="*/ 1567720 h 1572744"/>
                  <a:gd name="connsiteX1" fmla="*/ 95539 w 2144597"/>
                  <a:gd name="connsiteY1" fmla="*/ 1296415 h 1572744"/>
                  <a:gd name="connsiteX2" fmla="*/ 5103 w 2144597"/>
                  <a:gd name="connsiteY2" fmla="*/ 994964 h 1572744"/>
                  <a:gd name="connsiteX3" fmla="*/ 25200 w 2144597"/>
                  <a:gd name="connsiteY3" fmla="*/ 683465 h 1572744"/>
                  <a:gd name="connsiteX4" fmla="*/ 140756 w 2144597"/>
                  <a:gd name="connsiteY4" fmla="*/ 376990 h 1572744"/>
                  <a:gd name="connsiteX5" fmla="*/ 462303 w 2144597"/>
                  <a:gd name="connsiteY5" fmla="*/ 70516 h 1572744"/>
                  <a:gd name="connsiteX6" fmla="*/ 768778 w 2144597"/>
                  <a:gd name="connsiteY6" fmla="*/ 177 h 1572744"/>
                  <a:gd name="connsiteX7" fmla="*/ 1085301 w 2144597"/>
                  <a:gd name="connsiteY7" fmla="*/ 80564 h 1572744"/>
                  <a:gd name="connsiteX8" fmla="*/ 1236027 w 2144597"/>
                  <a:gd name="connsiteY8" fmla="*/ 231289 h 1572744"/>
                  <a:gd name="connsiteX9" fmla="*/ 1301341 w 2144597"/>
                  <a:gd name="connsiteY9" fmla="*/ 376990 h 1572744"/>
                  <a:gd name="connsiteX10" fmla="*/ 1286268 w 2144597"/>
                  <a:gd name="connsiteY10" fmla="*/ 537764 h 1572744"/>
                  <a:gd name="connsiteX11" fmla="*/ 1200857 w 2144597"/>
                  <a:gd name="connsiteY11" fmla="*/ 653320 h 1572744"/>
                  <a:gd name="connsiteX12" fmla="*/ 1080277 w 2144597"/>
                  <a:gd name="connsiteY12" fmla="*/ 693513 h 1572744"/>
                  <a:gd name="connsiteX13" fmla="*/ 924528 w 2144597"/>
                  <a:gd name="connsiteY13" fmla="*/ 643272 h 1572744"/>
                  <a:gd name="connsiteX14" fmla="*/ 869262 w 2144597"/>
                  <a:gd name="connsiteY14" fmla="*/ 527716 h 1572744"/>
                  <a:gd name="connsiteX15" fmla="*/ 849165 w 2144597"/>
                  <a:gd name="connsiteY15" fmla="*/ 382015 h 1572744"/>
                  <a:gd name="connsiteX16" fmla="*/ 914479 w 2144597"/>
                  <a:gd name="connsiteY16" fmla="*/ 231289 h 1572744"/>
                  <a:gd name="connsiteX17" fmla="*/ 1070229 w 2144597"/>
                  <a:gd name="connsiteY17" fmla="*/ 80564 h 1572744"/>
                  <a:gd name="connsiteX18" fmla="*/ 1381728 w 2144597"/>
                  <a:gd name="connsiteY18" fmla="*/ 177 h 1572744"/>
                  <a:gd name="connsiteX19" fmla="*/ 1678154 w 2144597"/>
                  <a:gd name="connsiteY19" fmla="*/ 70516 h 1572744"/>
                  <a:gd name="connsiteX20" fmla="*/ 2009750 w 2144597"/>
                  <a:gd name="connsiteY20" fmla="*/ 371966 h 1572744"/>
                  <a:gd name="connsiteX21" fmla="*/ 2120282 w 2144597"/>
                  <a:gd name="connsiteY21" fmla="*/ 653320 h 1572744"/>
                  <a:gd name="connsiteX22" fmla="*/ 2140378 w 2144597"/>
                  <a:gd name="connsiteY22" fmla="*/ 989940 h 1572744"/>
                  <a:gd name="connsiteX23" fmla="*/ 2059991 w 2144597"/>
                  <a:gd name="connsiteY23" fmla="*/ 1296415 h 1572744"/>
                  <a:gd name="connsiteX24" fmla="*/ 1874097 w 2144597"/>
                  <a:gd name="connsiteY24" fmla="*/ 1572744 h 1572744"/>
                  <a:gd name="connsiteX0" fmla="*/ 284362 w 2157574"/>
                  <a:gd name="connsiteY0" fmla="*/ 1567720 h 1572744"/>
                  <a:gd name="connsiteX1" fmla="*/ 18080 w 2157574"/>
                  <a:gd name="connsiteY1" fmla="*/ 994964 h 1572744"/>
                  <a:gd name="connsiteX2" fmla="*/ 38177 w 2157574"/>
                  <a:gd name="connsiteY2" fmla="*/ 683465 h 1572744"/>
                  <a:gd name="connsiteX3" fmla="*/ 153733 w 2157574"/>
                  <a:gd name="connsiteY3" fmla="*/ 376990 h 1572744"/>
                  <a:gd name="connsiteX4" fmla="*/ 475280 w 2157574"/>
                  <a:gd name="connsiteY4" fmla="*/ 70516 h 1572744"/>
                  <a:gd name="connsiteX5" fmla="*/ 781755 w 2157574"/>
                  <a:gd name="connsiteY5" fmla="*/ 177 h 1572744"/>
                  <a:gd name="connsiteX6" fmla="*/ 1098278 w 2157574"/>
                  <a:gd name="connsiteY6" fmla="*/ 80564 h 1572744"/>
                  <a:gd name="connsiteX7" fmla="*/ 1249004 w 2157574"/>
                  <a:gd name="connsiteY7" fmla="*/ 231289 h 1572744"/>
                  <a:gd name="connsiteX8" fmla="*/ 1314318 w 2157574"/>
                  <a:gd name="connsiteY8" fmla="*/ 376990 h 1572744"/>
                  <a:gd name="connsiteX9" fmla="*/ 1299245 w 2157574"/>
                  <a:gd name="connsiteY9" fmla="*/ 537764 h 1572744"/>
                  <a:gd name="connsiteX10" fmla="*/ 1213834 w 2157574"/>
                  <a:gd name="connsiteY10" fmla="*/ 653320 h 1572744"/>
                  <a:gd name="connsiteX11" fmla="*/ 1093254 w 2157574"/>
                  <a:gd name="connsiteY11" fmla="*/ 693513 h 1572744"/>
                  <a:gd name="connsiteX12" fmla="*/ 937505 w 2157574"/>
                  <a:gd name="connsiteY12" fmla="*/ 643272 h 1572744"/>
                  <a:gd name="connsiteX13" fmla="*/ 882239 w 2157574"/>
                  <a:gd name="connsiteY13" fmla="*/ 527716 h 1572744"/>
                  <a:gd name="connsiteX14" fmla="*/ 862142 w 2157574"/>
                  <a:gd name="connsiteY14" fmla="*/ 382015 h 1572744"/>
                  <a:gd name="connsiteX15" fmla="*/ 927456 w 2157574"/>
                  <a:gd name="connsiteY15" fmla="*/ 231289 h 1572744"/>
                  <a:gd name="connsiteX16" fmla="*/ 1083206 w 2157574"/>
                  <a:gd name="connsiteY16" fmla="*/ 80564 h 1572744"/>
                  <a:gd name="connsiteX17" fmla="*/ 1394705 w 2157574"/>
                  <a:gd name="connsiteY17" fmla="*/ 177 h 1572744"/>
                  <a:gd name="connsiteX18" fmla="*/ 1691131 w 2157574"/>
                  <a:gd name="connsiteY18" fmla="*/ 70516 h 1572744"/>
                  <a:gd name="connsiteX19" fmla="*/ 2022727 w 2157574"/>
                  <a:gd name="connsiteY19" fmla="*/ 371966 h 1572744"/>
                  <a:gd name="connsiteX20" fmla="*/ 2133259 w 2157574"/>
                  <a:gd name="connsiteY20" fmla="*/ 653320 h 1572744"/>
                  <a:gd name="connsiteX21" fmla="*/ 2153355 w 2157574"/>
                  <a:gd name="connsiteY21" fmla="*/ 989940 h 1572744"/>
                  <a:gd name="connsiteX22" fmla="*/ 2072968 w 2157574"/>
                  <a:gd name="connsiteY22" fmla="*/ 1296415 h 1572744"/>
                  <a:gd name="connsiteX23" fmla="*/ 1887074 w 2157574"/>
                  <a:gd name="connsiteY23" fmla="*/ 1572744 h 1572744"/>
                  <a:gd name="connsiteX0" fmla="*/ 250479 w 2123691"/>
                  <a:gd name="connsiteY0" fmla="*/ 1567720 h 1572744"/>
                  <a:gd name="connsiteX1" fmla="*/ 4294 w 2123691"/>
                  <a:gd name="connsiteY1" fmla="*/ 683465 h 1572744"/>
                  <a:gd name="connsiteX2" fmla="*/ 119850 w 2123691"/>
                  <a:gd name="connsiteY2" fmla="*/ 376990 h 1572744"/>
                  <a:gd name="connsiteX3" fmla="*/ 441397 w 2123691"/>
                  <a:gd name="connsiteY3" fmla="*/ 70516 h 1572744"/>
                  <a:gd name="connsiteX4" fmla="*/ 747872 w 2123691"/>
                  <a:gd name="connsiteY4" fmla="*/ 177 h 1572744"/>
                  <a:gd name="connsiteX5" fmla="*/ 1064395 w 2123691"/>
                  <a:gd name="connsiteY5" fmla="*/ 80564 h 1572744"/>
                  <a:gd name="connsiteX6" fmla="*/ 1215121 w 2123691"/>
                  <a:gd name="connsiteY6" fmla="*/ 231289 h 1572744"/>
                  <a:gd name="connsiteX7" fmla="*/ 1280435 w 2123691"/>
                  <a:gd name="connsiteY7" fmla="*/ 376990 h 1572744"/>
                  <a:gd name="connsiteX8" fmla="*/ 1265362 w 2123691"/>
                  <a:gd name="connsiteY8" fmla="*/ 537764 h 1572744"/>
                  <a:gd name="connsiteX9" fmla="*/ 1179951 w 2123691"/>
                  <a:gd name="connsiteY9" fmla="*/ 653320 h 1572744"/>
                  <a:gd name="connsiteX10" fmla="*/ 1059371 w 2123691"/>
                  <a:gd name="connsiteY10" fmla="*/ 693513 h 1572744"/>
                  <a:gd name="connsiteX11" fmla="*/ 903622 w 2123691"/>
                  <a:gd name="connsiteY11" fmla="*/ 643272 h 1572744"/>
                  <a:gd name="connsiteX12" fmla="*/ 848356 w 2123691"/>
                  <a:gd name="connsiteY12" fmla="*/ 527716 h 1572744"/>
                  <a:gd name="connsiteX13" fmla="*/ 828259 w 2123691"/>
                  <a:gd name="connsiteY13" fmla="*/ 382015 h 1572744"/>
                  <a:gd name="connsiteX14" fmla="*/ 893573 w 2123691"/>
                  <a:gd name="connsiteY14" fmla="*/ 231289 h 1572744"/>
                  <a:gd name="connsiteX15" fmla="*/ 1049323 w 2123691"/>
                  <a:gd name="connsiteY15" fmla="*/ 80564 h 1572744"/>
                  <a:gd name="connsiteX16" fmla="*/ 1360822 w 2123691"/>
                  <a:gd name="connsiteY16" fmla="*/ 177 h 1572744"/>
                  <a:gd name="connsiteX17" fmla="*/ 1657248 w 2123691"/>
                  <a:gd name="connsiteY17" fmla="*/ 70516 h 1572744"/>
                  <a:gd name="connsiteX18" fmla="*/ 1988844 w 2123691"/>
                  <a:gd name="connsiteY18" fmla="*/ 371966 h 1572744"/>
                  <a:gd name="connsiteX19" fmla="*/ 2099376 w 2123691"/>
                  <a:gd name="connsiteY19" fmla="*/ 653320 h 1572744"/>
                  <a:gd name="connsiteX20" fmla="*/ 2119472 w 2123691"/>
                  <a:gd name="connsiteY20" fmla="*/ 989940 h 1572744"/>
                  <a:gd name="connsiteX21" fmla="*/ 2039085 w 2123691"/>
                  <a:gd name="connsiteY21" fmla="*/ 1296415 h 1572744"/>
                  <a:gd name="connsiteX22" fmla="*/ 1853191 w 2123691"/>
                  <a:gd name="connsiteY22" fmla="*/ 1572744 h 1572744"/>
                  <a:gd name="connsiteX0" fmla="*/ 250479 w 2100873"/>
                  <a:gd name="connsiteY0" fmla="*/ 1567720 h 1572744"/>
                  <a:gd name="connsiteX1" fmla="*/ 4294 w 2100873"/>
                  <a:gd name="connsiteY1" fmla="*/ 683465 h 1572744"/>
                  <a:gd name="connsiteX2" fmla="*/ 119850 w 2100873"/>
                  <a:gd name="connsiteY2" fmla="*/ 376990 h 1572744"/>
                  <a:gd name="connsiteX3" fmla="*/ 441397 w 2100873"/>
                  <a:gd name="connsiteY3" fmla="*/ 70516 h 1572744"/>
                  <a:gd name="connsiteX4" fmla="*/ 747872 w 2100873"/>
                  <a:gd name="connsiteY4" fmla="*/ 177 h 1572744"/>
                  <a:gd name="connsiteX5" fmla="*/ 1064395 w 2100873"/>
                  <a:gd name="connsiteY5" fmla="*/ 80564 h 1572744"/>
                  <a:gd name="connsiteX6" fmla="*/ 1215121 w 2100873"/>
                  <a:gd name="connsiteY6" fmla="*/ 231289 h 1572744"/>
                  <a:gd name="connsiteX7" fmla="*/ 1280435 w 2100873"/>
                  <a:gd name="connsiteY7" fmla="*/ 376990 h 1572744"/>
                  <a:gd name="connsiteX8" fmla="*/ 1265362 w 2100873"/>
                  <a:gd name="connsiteY8" fmla="*/ 537764 h 1572744"/>
                  <a:gd name="connsiteX9" fmla="*/ 1179951 w 2100873"/>
                  <a:gd name="connsiteY9" fmla="*/ 653320 h 1572744"/>
                  <a:gd name="connsiteX10" fmla="*/ 1059371 w 2100873"/>
                  <a:gd name="connsiteY10" fmla="*/ 693513 h 1572744"/>
                  <a:gd name="connsiteX11" fmla="*/ 903622 w 2100873"/>
                  <a:gd name="connsiteY11" fmla="*/ 643272 h 1572744"/>
                  <a:gd name="connsiteX12" fmla="*/ 848356 w 2100873"/>
                  <a:gd name="connsiteY12" fmla="*/ 527716 h 1572744"/>
                  <a:gd name="connsiteX13" fmla="*/ 828259 w 2100873"/>
                  <a:gd name="connsiteY13" fmla="*/ 382015 h 1572744"/>
                  <a:gd name="connsiteX14" fmla="*/ 893573 w 2100873"/>
                  <a:gd name="connsiteY14" fmla="*/ 231289 h 1572744"/>
                  <a:gd name="connsiteX15" fmla="*/ 1049323 w 2100873"/>
                  <a:gd name="connsiteY15" fmla="*/ 80564 h 1572744"/>
                  <a:gd name="connsiteX16" fmla="*/ 1360822 w 2100873"/>
                  <a:gd name="connsiteY16" fmla="*/ 177 h 1572744"/>
                  <a:gd name="connsiteX17" fmla="*/ 1657248 w 2100873"/>
                  <a:gd name="connsiteY17" fmla="*/ 70516 h 1572744"/>
                  <a:gd name="connsiteX18" fmla="*/ 1988844 w 2100873"/>
                  <a:gd name="connsiteY18" fmla="*/ 371966 h 1572744"/>
                  <a:gd name="connsiteX19" fmla="*/ 2099376 w 2100873"/>
                  <a:gd name="connsiteY19" fmla="*/ 653320 h 1572744"/>
                  <a:gd name="connsiteX20" fmla="*/ 2039085 w 2100873"/>
                  <a:gd name="connsiteY20" fmla="*/ 1296415 h 1572744"/>
                  <a:gd name="connsiteX21" fmla="*/ 1853191 w 2100873"/>
                  <a:gd name="connsiteY21" fmla="*/ 1572744 h 1572744"/>
                  <a:gd name="connsiteX0" fmla="*/ 250479 w 2104242"/>
                  <a:gd name="connsiteY0" fmla="*/ 1567720 h 1572744"/>
                  <a:gd name="connsiteX1" fmla="*/ 4294 w 2104242"/>
                  <a:gd name="connsiteY1" fmla="*/ 683465 h 1572744"/>
                  <a:gd name="connsiteX2" fmla="*/ 119850 w 2104242"/>
                  <a:gd name="connsiteY2" fmla="*/ 376990 h 1572744"/>
                  <a:gd name="connsiteX3" fmla="*/ 441397 w 2104242"/>
                  <a:gd name="connsiteY3" fmla="*/ 70516 h 1572744"/>
                  <a:gd name="connsiteX4" fmla="*/ 747872 w 2104242"/>
                  <a:gd name="connsiteY4" fmla="*/ 177 h 1572744"/>
                  <a:gd name="connsiteX5" fmla="*/ 1064395 w 2104242"/>
                  <a:gd name="connsiteY5" fmla="*/ 80564 h 1572744"/>
                  <a:gd name="connsiteX6" fmla="*/ 1215121 w 2104242"/>
                  <a:gd name="connsiteY6" fmla="*/ 231289 h 1572744"/>
                  <a:gd name="connsiteX7" fmla="*/ 1280435 w 2104242"/>
                  <a:gd name="connsiteY7" fmla="*/ 376990 h 1572744"/>
                  <a:gd name="connsiteX8" fmla="*/ 1265362 w 2104242"/>
                  <a:gd name="connsiteY8" fmla="*/ 537764 h 1572744"/>
                  <a:gd name="connsiteX9" fmla="*/ 1179951 w 2104242"/>
                  <a:gd name="connsiteY9" fmla="*/ 653320 h 1572744"/>
                  <a:gd name="connsiteX10" fmla="*/ 1059371 w 2104242"/>
                  <a:gd name="connsiteY10" fmla="*/ 693513 h 1572744"/>
                  <a:gd name="connsiteX11" fmla="*/ 903622 w 2104242"/>
                  <a:gd name="connsiteY11" fmla="*/ 643272 h 1572744"/>
                  <a:gd name="connsiteX12" fmla="*/ 848356 w 2104242"/>
                  <a:gd name="connsiteY12" fmla="*/ 527716 h 1572744"/>
                  <a:gd name="connsiteX13" fmla="*/ 828259 w 2104242"/>
                  <a:gd name="connsiteY13" fmla="*/ 382015 h 1572744"/>
                  <a:gd name="connsiteX14" fmla="*/ 893573 w 2104242"/>
                  <a:gd name="connsiteY14" fmla="*/ 231289 h 1572744"/>
                  <a:gd name="connsiteX15" fmla="*/ 1049323 w 2104242"/>
                  <a:gd name="connsiteY15" fmla="*/ 80564 h 1572744"/>
                  <a:gd name="connsiteX16" fmla="*/ 1360822 w 2104242"/>
                  <a:gd name="connsiteY16" fmla="*/ 177 h 1572744"/>
                  <a:gd name="connsiteX17" fmla="*/ 1657248 w 2104242"/>
                  <a:gd name="connsiteY17" fmla="*/ 70516 h 1572744"/>
                  <a:gd name="connsiteX18" fmla="*/ 1988844 w 2104242"/>
                  <a:gd name="connsiteY18" fmla="*/ 371966 h 1572744"/>
                  <a:gd name="connsiteX19" fmla="*/ 2099376 w 2104242"/>
                  <a:gd name="connsiteY19" fmla="*/ 653320 h 1572744"/>
                  <a:gd name="connsiteX20" fmla="*/ 1853191 w 2104242"/>
                  <a:gd name="connsiteY20" fmla="*/ 1572744 h 1572744"/>
                  <a:gd name="connsiteX0" fmla="*/ 250479 w 2099376"/>
                  <a:gd name="connsiteY0" fmla="*/ 1574873 h 1579897"/>
                  <a:gd name="connsiteX1" fmla="*/ 4294 w 2099376"/>
                  <a:gd name="connsiteY1" fmla="*/ 690618 h 1579897"/>
                  <a:gd name="connsiteX2" fmla="*/ 119850 w 2099376"/>
                  <a:gd name="connsiteY2" fmla="*/ 384143 h 1579897"/>
                  <a:gd name="connsiteX3" fmla="*/ 441397 w 2099376"/>
                  <a:gd name="connsiteY3" fmla="*/ 77669 h 1579897"/>
                  <a:gd name="connsiteX4" fmla="*/ 747872 w 2099376"/>
                  <a:gd name="connsiteY4" fmla="*/ 7330 h 1579897"/>
                  <a:gd name="connsiteX5" fmla="*/ 1064395 w 2099376"/>
                  <a:gd name="connsiteY5" fmla="*/ 87717 h 1579897"/>
                  <a:gd name="connsiteX6" fmla="*/ 1215121 w 2099376"/>
                  <a:gd name="connsiteY6" fmla="*/ 238442 h 1579897"/>
                  <a:gd name="connsiteX7" fmla="*/ 1280435 w 2099376"/>
                  <a:gd name="connsiteY7" fmla="*/ 384143 h 1579897"/>
                  <a:gd name="connsiteX8" fmla="*/ 1265362 w 2099376"/>
                  <a:gd name="connsiteY8" fmla="*/ 544917 h 1579897"/>
                  <a:gd name="connsiteX9" fmla="*/ 1179951 w 2099376"/>
                  <a:gd name="connsiteY9" fmla="*/ 660473 h 1579897"/>
                  <a:gd name="connsiteX10" fmla="*/ 1059371 w 2099376"/>
                  <a:gd name="connsiteY10" fmla="*/ 700666 h 1579897"/>
                  <a:gd name="connsiteX11" fmla="*/ 903622 w 2099376"/>
                  <a:gd name="connsiteY11" fmla="*/ 650425 h 1579897"/>
                  <a:gd name="connsiteX12" fmla="*/ 848356 w 2099376"/>
                  <a:gd name="connsiteY12" fmla="*/ 534869 h 1579897"/>
                  <a:gd name="connsiteX13" fmla="*/ 828259 w 2099376"/>
                  <a:gd name="connsiteY13" fmla="*/ 389168 h 1579897"/>
                  <a:gd name="connsiteX14" fmla="*/ 893573 w 2099376"/>
                  <a:gd name="connsiteY14" fmla="*/ 238442 h 1579897"/>
                  <a:gd name="connsiteX15" fmla="*/ 1049323 w 2099376"/>
                  <a:gd name="connsiteY15" fmla="*/ 87717 h 1579897"/>
                  <a:gd name="connsiteX16" fmla="*/ 1360822 w 2099376"/>
                  <a:gd name="connsiteY16" fmla="*/ 7330 h 1579897"/>
                  <a:gd name="connsiteX17" fmla="*/ 1657248 w 2099376"/>
                  <a:gd name="connsiteY17" fmla="*/ 77669 h 1579897"/>
                  <a:gd name="connsiteX18" fmla="*/ 2099376 w 2099376"/>
                  <a:gd name="connsiteY18" fmla="*/ 660473 h 1579897"/>
                  <a:gd name="connsiteX19" fmla="*/ 1853191 w 2099376"/>
                  <a:gd name="connsiteY19" fmla="*/ 1579897 h 1579897"/>
                  <a:gd name="connsiteX0" fmla="*/ 250479 w 2099376"/>
                  <a:gd name="connsiteY0" fmla="*/ 1600671 h 1605695"/>
                  <a:gd name="connsiteX1" fmla="*/ 4294 w 2099376"/>
                  <a:gd name="connsiteY1" fmla="*/ 716416 h 1605695"/>
                  <a:gd name="connsiteX2" fmla="*/ 119850 w 2099376"/>
                  <a:gd name="connsiteY2" fmla="*/ 409941 h 1605695"/>
                  <a:gd name="connsiteX3" fmla="*/ 441397 w 2099376"/>
                  <a:gd name="connsiteY3" fmla="*/ 103467 h 1605695"/>
                  <a:gd name="connsiteX4" fmla="*/ 747872 w 2099376"/>
                  <a:gd name="connsiteY4" fmla="*/ 33128 h 1605695"/>
                  <a:gd name="connsiteX5" fmla="*/ 1064395 w 2099376"/>
                  <a:gd name="connsiteY5" fmla="*/ 113515 h 1605695"/>
                  <a:gd name="connsiteX6" fmla="*/ 1215121 w 2099376"/>
                  <a:gd name="connsiteY6" fmla="*/ 264240 h 1605695"/>
                  <a:gd name="connsiteX7" fmla="*/ 1280435 w 2099376"/>
                  <a:gd name="connsiteY7" fmla="*/ 409941 h 1605695"/>
                  <a:gd name="connsiteX8" fmla="*/ 1265362 w 2099376"/>
                  <a:gd name="connsiteY8" fmla="*/ 570715 h 1605695"/>
                  <a:gd name="connsiteX9" fmla="*/ 1179951 w 2099376"/>
                  <a:gd name="connsiteY9" fmla="*/ 686271 h 1605695"/>
                  <a:gd name="connsiteX10" fmla="*/ 1059371 w 2099376"/>
                  <a:gd name="connsiteY10" fmla="*/ 726464 h 1605695"/>
                  <a:gd name="connsiteX11" fmla="*/ 903622 w 2099376"/>
                  <a:gd name="connsiteY11" fmla="*/ 676223 h 1605695"/>
                  <a:gd name="connsiteX12" fmla="*/ 848356 w 2099376"/>
                  <a:gd name="connsiteY12" fmla="*/ 560667 h 1605695"/>
                  <a:gd name="connsiteX13" fmla="*/ 828259 w 2099376"/>
                  <a:gd name="connsiteY13" fmla="*/ 414966 h 1605695"/>
                  <a:gd name="connsiteX14" fmla="*/ 893573 w 2099376"/>
                  <a:gd name="connsiteY14" fmla="*/ 264240 h 1605695"/>
                  <a:gd name="connsiteX15" fmla="*/ 1049323 w 2099376"/>
                  <a:gd name="connsiteY15" fmla="*/ 113515 h 1605695"/>
                  <a:gd name="connsiteX16" fmla="*/ 1360822 w 2099376"/>
                  <a:gd name="connsiteY16" fmla="*/ 33128 h 1605695"/>
                  <a:gd name="connsiteX17" fmla="*/ 2099376 w 2099376"/>
                  <a:gd name="connsiteY17" fmla="*/ 686271 h 1605695"/>
                  <a:gd name="connsiteX18" fmla="*/ 1853191 w 2099376"/>
                  <a:gd name="connsiteY18" fmla="*/ 1605695 h 1605695"/>
                  <a:gd name="connsiteX0" fmla="*/ 254745 w 2103642"/>
                  <a:gd name="connsiteY0" fmla="*/ 1600671 h 1605695"/>
                  <a:gd name="connsiteX1" fmla="*/ 8560 w 2103642"/>
                  <a:gd name="connsiteY1" fmla="*/ 716416 h 1605695"/>
                  <a:gd name="connsiteX2" fmla="*/ 124116 w 2103642"/>
                  <a:gd name="connsiteY2" fmla="*/ 409941 h 1605695"/>
                  <a:gd name="connsiteX3" fmla="*/ 752138 w 2103642"/>
                  <a:gd name="connsiteY3" fmla="*/ 33128 h 1605695"/>
                  <a:gd name="connsiteX4" fmla="*/ 1068661 w 2103642"/>
                  <a:gd name="connsiteY4" fmla="*/ 113515 h 1605695"/>
                  <a:gd name="connsiteX5" fmla="*/ 1219387 w 2103642"/>
                  <a:gd name="connsiteY5" fmla="*/ 264240 h 1605695"/>
                  <a:gd name="connsiteX6" fmla="*/ 1284701 w 2103642"/>
                  <a:gd name="connsiteY6" fmla="*/ 409941 h 1605695"/>
                  <a:gd name="connsiteX7" fmla="*/ 1269628 w 2103642"/>
                  <a:gd name="connsiteY7" fmla="*/ 570715 h 1605695"/>
                  <a:gd name="connsiteX8" fmla="*/ 1184217 w 2103642"/>
                  <a:gd name="connsiteY8" fmla="*/ 686271 h 1605695"/>
                  <a:gd name="connsiteX9" fmla="*/ 1063637 w 2103642"/>
                  <a:gd name="connsiteY9" fmla="*/ 726464 h 1605695"/>
                  <a:gd name="connsiteX10" fmla="*/ 907888 w 2103642"/>
                  <a:gd name="connsiteY10" fmla="*/ 676223 h 1605695"/>
                  <a:gd name="connsiteX11" fmla="*/ 852622 w 2103642"/>
                  <a:gd name="connsiteY11" fmla="*/ 560667 h 1605695"/>
                  <a:gd name="connsiteX12" fmla="*/ 832525 w 2103642"/>
                  <a:gd name="connsiteY12" fmla="*/ 414966 h 1605695"/>
                  <a:gd name="connsiteX13" fmla="*/ 897839 w 2103642"/>
                  <a:gd name="connsiteY13" fmla="*/ 264240 h 1605695"/>
                  <a:gd name="connsiteX14" fmla="*/ 1053589 w 2103642"/>
                  <a:gd name="connsiteY14" fmla="*/ 113515 h 1605695"/>
                  <a:gd name="connsiteX15" fmla="*/ 1365088 w 2103642"/>
                  <a:gd name="connsiteY15" fmla="*/ 33128 h 1605695"/>
                  <a:gd name="connsiteX16" fmla="*/ 2103642 w 2103642"/>
                  <a:gd name="connsiteY16" fmla="*/ 686271 h 1605695"/>
                  <a:gd name="connsiteX17" fmla="*/ 1857457 w 2103642"/>
                  <a:gd name="connsiteY17" fmla="*/ 1605695 h 1605695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060364 w 2110417"/>
                  <a:gd name="connsiteY13" fmla="*/ 115637 h 1607817"/>
                  <a:gd name="connsiteX14" fmla="*/ 1371863 w 2110417"/>
                  <a:gd name="connsiteY14" fmla="*/ 35250 h 1607817"/>
                  <a:gd name="connsiteX15" fmla="*/ 2110417 w 2110417"/>
                  <a:gd name="connsiteY15" fmla="*/ 688393 h 1607817"/>
                  <a:gd name="connsiteX16" fmla="*/ 1864232 w 2110417"/>
                  <a:gd name="connsiteY16" fmla="*/ 1607817 h 1607817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371863 w 2110417"/>
                  <a:gd name="connsiteY13" fmla="*/ 35250 h 1607817"/>
                  <a:gd name="connsiteX14" fmla="*/ 2110417 w 2110417"/>
                  <a:gd name="connsiteY14" fmla="*/ 688393 h 1607817"/>
                  <a:gd name="connsiteX15" fmla="*/ 1864232 w 2110417"/>
                  <a:gd name="connsiteY15" fmla="*/ 1607817 h 1607817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904614 w 2110417"/>
                  <a:gd name="connsiteY11" fmla="*/ 245429 h 1586884"/>
                  <a:gd name="connsiteX12" fmla="*/ 1371863 w 2110417"/>
                  <a:gd name="connsiteY12" fmla="*/ 14317 h 1586884"/>
                  <a:gd name="connsiteX13" fmla="*/ 2110417 w 2110417"/>
                  <a:gd name="connsiteY13" fmla="*/ 667460 h 1586884"/>
                  <a:gd name="connsiteX14" fmla="*/ 1864232 w 2110417"/>
                  <a:gd name="connsiteY14" fmla="*/ 1586884 h 1586884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1371863 w 2110417"/>
                  <a:gd name="connsiteY11" fmla="*/ 14317 h 1586884"/>
                  <a:gd name="connsiteX12" fmla="*/ 2110417 w 2110417"/>
                  <a:gd name="connsiteY12" fmla="*/ 667460 h 1586884"/>
                  <a:gd name="connsiteX13" fmla="*/ 1864232 w 2110417"/>
                  <a:gd name="connsiteY13" fmla="*/ 1586884 h 1586884"/>
                  <a:gd name="connsiteX0" fmla="*/ 261520 w 2110417"/>
                  <a:gd name="connsiteY0" fmla="*/ 1572765 h 1577789"/>
                  <a:gd name="connsiteX1" fmla="*/ 15335 w 2110417"/>
                  <a:gd name="connsiteY1" fmla="*/ 688510 h 1577789"/>
                  <a:gd name="connsiteX2" fmla="*/ 758913 w 2110417"/>
                  <a:gd name="connsiteY2" fmla="*/ 5222 h 1577789"/>
                  <a:gd name="connsiteX3" fmla="*/ 1291476 w 2110417"/>
                  <a:gd name="connsiteY3" fmla="*/ 382035 h 1577789"/>
                  <a:gd name="connsiteX4" fmla="*/ 1276403 w 2110417"/>
                  <a:gd name="connsiteY4" fmla="*/ 542809 h 1577789"/>
                  <a:gd name="connsiteX5" fmla="*/ 1190992 w 2110417"/>
                  <a:gd name="connsiteY5" fmla="*/ 658365 h 1577789"/>
                  <a:gd name="connsiteX6" fmla="*/ 1070412 w 2110417"/>
                  <a:gd name="connsiteY6" fmla="*/ 698558 h 1577789"/>
                  <a:gd name="connsiteX7" fmla="*/ 914663 w 2110417"/>
                  <a:gd name="connsiteY7" fmla="*/ 648317 h 1577789"/>
                  <a:gd name="connsiteX8" fmla="*/ 859397 w 2110417"/>
                  <a:gd name="connsiteY8" fmla="*/ 532761 h 1577789"/>
                  <a:gd name="connsiteX9" fmla="*/ 839300 w 2110417"/>
                  <a:gd name="connsiteY9" fmla="*/ 387060 h 1577789"/>
                  <a:gd name="connsiteX10" fmla="*/ 1371863 w 2110417"/>
                  <a:gd name="connsiteY10" fmla="*/ 5222 h 1577789"/>
                  <a:gd name="connsiteX11" fmla="*/ 2110417 w 2110417"/>
                  <a:gd name="connsiteY11" fmla="*/ 658365 h 1577789"/>
                  <a:gd name="connsiteX12" fmla="*/ 1864232 w 2110417"/>
                  <a:gd name="connsiteY12" fmla="*/ 1577789 h 1577789"/>
                  <a:gd name="connsiteX0" fmla="*/ 261520 w 2110417"/>
                  <a:gd name="connsiteY0" fmla="*/ 1573038 h 1578062"/>
                  <a:gd name="connsiteX1" fmla="*/ 15335 w 2110417"/>
                  <a:gd name="connsiteY1" fmla="*/ 688783 h 1578062"/>
                  <a:gd name="connsiteX2" fmla="*/ 758913 w 2110417"/>
                  <a:gd name="connsiteY2" fmla="*/ 5495 h 1578062"/>
                  <a:gd name="connsiteX3" fmla="*/ 1291476 w 2110417"/>
                  <a:gd name="connsiteY3" fmla="*/ 382308 h 1578062"/>
                  <a:gd name="connsiteX4" fmla="*/ 1190992 w 2110417"/>
                  <a:gd name="connsiteY4" fmla="*/ 658638 h 1578062"/>
                  <a:gd name="connsiteX5" fmla="*/ 1070412 w 2110417"/>
                  <a:gd name="connsiteY5" fmla="*/ 698831 h 1578062"/>
                  <a:gd name="connsiteX6" fmla="*/ 914663 w 2110417"/>
                  <a:gd name="connsiteY6" fmla="*/ 648590 h 1578062"/>
                  <a:gd name="connsiteX7" fmla="*/ 859397 w 2110417"/>
                  <a:gd name="connsiteY7" fmla="*/ 533034 h 1578062"/>
                  <a:gd name="connsiteX8" fmla="*/ 839300 w 2110417"/>
                  <a:gd name="connsiteY8" fmla="*/ 387333 h 1578062"/>
                  <a:gd name="connsiteX9" fmla="*/ 1371863 w 2110417"/>
                  <a:gd name="connsiteY9" fmla="*/ 5495 h 1578062"/>
                  <a:gd name="connsiteX10" fmla="*/ 2110417 w 2110417"/>
                  <a:gd name="connsiteY10" fmla="*/ 658638 h 1578062"/>
                  <a:gd name="connsiteX11" fmla="*/ 1864232 w 2110417"/>
                  <a:gd name="connsiteY11" fmla="*/ 1578062 h 1578062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914663 w 2110417"/>
                  <a:gd name="connsiteY5" fmla="*/ 648691 h 1578163"/>
                  <a:gd name="connsiteX6" fmla="*/ 859397 w 2110417"/>
                  <a:gd name="connsiteY6" fmla="*/ 533135 h 1578163"/>
                  <a:gd name="connsiteX7" fmla="*/ 839300 w 2110417"/>
                  <a:gd name="connsiteY7" fmla="*/ 387434 h 1578163"/>
                  <a:gd name="connsiteX8" fmla="*/ 1371863 w 2110417"/>
                  <a:gd name="connsiteY8" fmla="*/ 5596 h 1578163"/>
                  <a:gd name="connsiteX9" fmla="*/ 2110417 w 2110417"/>
                  <a:gd name="connsiteY9" fmla="*/ 658739 h 1578163"/>
                  <a:gd name="connsiteX10" fmla="*/ 1864232 w 2110417"/>
                  <a:gd name="connsiteY10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59397 w 2110417"/>
                  <a:gd name="connsiteY5" fmla="*/ 533135 h 1578163"/>
                  <a:gd name="connsiteX6" fmla="*/ 839300 w 2110417"/>
                  <a:gd name="connsiteY6" fmla="*/ 387434 h 1578163"/>
                  <a:gd name="connsiteX7" fmla="*/ 1371863 w 2110417"/>
                  <a:gd name="connsiteY7" fmla="*/ 5596 h 1578163"/>
                  <a:gd name="connsiteX8" fmla="*/ 2110417 w 2110417"/>
                  <a:gd name="connsiteY8" fmla="*/ 658739 h 1578163"/>
                  <a:gd name="connsiteX9" fmla="*/ 1864232 w 2110417"/>
                  <a:gd name="connsiteY9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67590 h 1572614"/>
                  <a:gd name="connsiteX1" fmla="*/ 15335 w 2142841"/>
                  <a:gd name="connsiteY1" fmla="*/ 683335 h 1572614"/>
                  <a:gd name="connsiteX2" fmla="*/ 758913 w 2142841"/>
                  <a:gd name="connsiteY2" fmla="*/ 47 h 1572614"/>
                  <a:gd name="connsiteX3" fmla="*/ 1070412 w 2142841"/>
                  <a:gd name="connsiteY3" fmla="*/ 693383 h 1572614"/>
                  <a:gd name="connsiteX4" fmla="*/ 839300 w 2142841"/>
                  <a:gd name="connsiteY4" fmla="*/ 381885 h 1572614"/>
                  <a:gd name="connsiteX5" fmla="*/ 1371863 w 2142841"/>
                  <a:gd name="connsiteY5" fmla="*/ 47 h 1572614"/>
                  <a:gd name="connsiteX6" fmla="*/ 2110417 w 2142841"/>
                  <a:gd name="connsiteY6" fmla="*/ 653190 h 1572614"/>
                  <a:gd name="connsiteX7" fmla="*/ 1864232 w 2142841"/>
                  <a:gd name="connsiteY7" fmla="*/ 1572614 h 1572614"/>
                  <a:gd name="connsiteX0" fmla="*/ 278322 w 2159643"/>
                  <a:gd name="connsiteY0" fmla="*/ 1567590 h 1572614"/>
                  <a:gd name="connsiteX1" fmla="*/ 32137 w 2159643"/>
                  <a:gd name="connsiteY1" fmla="*/ 683335 h 1572614"/>
                  <a:gd name="connsiteX2" fmla="*/ 1087214 w 2159643"/>
                  <a:gd name="connsiteY2" fmla="*/ 693383 h 1572614"/>
                  <a:gd name="connsiteX3" fmla="*/ 856102 w 2159643"/>
                  <a:gd name="connsiteY3" fmla="*/ 381885 h 1572614"/>
                  <a:gd name="connsiteX4" fmla="*/ 1388665 w 2159643"/>
                  <a:gd name="connsiteY4" fmla="*/ 47 h 1572614"/>
                  <a:gd name="connsiteX5" fmla="*/ 2127219 w 2159643"/>
                  <a:gd name="connsiteY5" fmla="*/ 653190 h 1572614"/>
                  <a:gd name="connsiteX6" fmla="*/ 1881034 w 2159643"/>
                  <a:gd name="connsiteY6" fmla="*/ 1572614 h 1572614"/>
                  <a:gd name="connsiteX0" fmla="*/ 0 w 1881321"/>
                  <a:gd name="connsiteY0" fmla="*/ 1567590 h 1572614"/>
                  <a:gd name="connsiteX1" fmla="*/ 808892 w 1881321"/>
                  <a:gd name="connsiteY1" fmla="*/ 693383 h 1572614"/>
                  <a:gd name="connsiteX2" fmla="*/ 577780 w 1881321"/>
                  <a:gd name="connsiteY2" fmla="*/ 381885 h 1572614"/>
                  <a:gd name="connsiteX3" fmla="*/ 1110343 w 1881321"/>
                  <a:gd name="connsiteY3" fmla="*/ 47 h 1572614"/>
                  <a:gd name="connsiteX4" fmla="*/ 1848897 w 1881321"/>
                  <a:gd name="connsiteY4" fmla="*/ 653190 h 1572614"/>
                  <a:gd name="connsiteX5" fmla="*/ 1602712 w 1881321"/>
                  <a:gd name="connsiteY5" fmla="*/ 1572614 h 1572614"/>
                  <a:gd name="connsiteX0" fmla="*/ 231169 w 1303598"/>
                  <a:gd name="connsiteY0" fmla="*/ 693383 h 1572614"/>
                  <a:gd name="connsiteX1" fmla="*/ 57 w 1303598"/>
                  <a:gd name="connsiteY1" fmla="*/ 381885 h 1572614"/>
                  <a:gd name="connsiteX2" fmla="*/ 532620 w 1303598"/>
                  <a:gd name="connsiteY2" fmla="*/ 47 h 1572614"/>
                  <a:gd name="connsiteX3" fmla="*/ 1271174 w 1303598"/>
                  <a:gd name="connsiteY3" fmla="*/ 653190 h 1572614"/>
                  <a:gd name="connsiteX4" fmla="*/ 1024989 w 1303598"/>
                  <a:gd name="connsiteY4" fmla="*/ 1572614 h 1572614"/>
                  <a:gd name="connsiteX0" fmla="*/ 231507 w 1303936"/>
                  <a:gd name="connsiteY0" fmla="*/ 693383 h 1572614"/>
                  <a:gd name="connsiteX1" fmla="*/ 395 w 1303936"/>
                  <a:gd name="connsiteY1" fmla="*/ 381885 h 1572614"/>
                  <a:gd name="connsiteX2" fmla="*/ 532958 w 1303936"/>
                  <a:gd name="connsiteY2" fmla="*/ 47 h 1572614"/>
                  <a:gd name="connsiteX3" fmla="*/ 1271512 w 1303936"/>
                  <a:gd name="connsiteY3" fmla="*/ 653190 h 1572614"/>
                  <a:gd name="connsiteX4" fmla="*/ 1025327 w 1303936"/>
                  <a:gd name="connsiteY4" fmla="*/ 1572614 h 157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936" h="1572614">
                    <a:moveTo>
                      <a:pt x="231507" y="693383"/>
                    </a:moveTo>
                    <a:cubicBezTo>
                      <a:pt x="36402" y="696733"/>
                      <a:pt x="-4629" y="497441"/>
                      <a:pt x="395" y="381885"/>
                    </a:cubicBezTo>
                    <a:cubicBezTo>
                      <a:pt x="5419" y="266329"/>
                      <a:pt x="121813" y="5072"/>
                      <a:pt x="532958" y="47"/>
                    </a:cubicBezTo>
                    <a:cubicBezTo>
                      <a:pt x="944103" y="-4978"/>
                      <a:pt x="1218758" y="402819"/>
                      <a:pt x="1271512" y="653190"/>
                    </a:cubicBezTo>
                    <a:cubicBezTo>
                      <a:pt x="1324266" y="903561"/>
                      <a:pt x="1352945" y="1220294"/>
                      <a:pt x="1025327" y="157261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3066666" y="4118195"/>
              <a:ext cx="130333" cy="130333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3600000" flipH="1">
              <a:off x="2261648" y="4766169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8100000" flipH="1">
              <a:off x="2104424" y="3753785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5300000" flipH="1">
              <a:off x="3286654" y="3493139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8000000">
              <a:off x="3890534" y="4811622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3500000">
              <a:off x="4121831" y="3822139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6300000">
              <a:off x="2938488" y="3434314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hevron 56"/>
            <p:cNvSpPr/>
            <p:nvPr/>
          </p:nvSpPr>
          <p:spPr>
            <a:xfrm>
              <a:off x="2948672" y="4217648"/>
              <a:ext cx="366319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Ю</a:t>
              </a:r>
              <a:endPara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1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Решение</a:t>
                </a:r>
              </a:p>
              <a:p>
                <a:pPr lvl="1"/>
                <a:r>
                  <a:rPr lang="bg-BG" dirty="0" smtClean="0"/>
                  <a:t>Нека двете точки са с координати Ю</a:t>
                </a:r>
                <a:r>
                  <a:rPr lang="en-US" dirty="0" smtClean="0"/>
                  <a:t> </a:t>
                </a:r>
                <a:r>
                  <a:rPr lang="bg-BG" dirty="0" smtClean="0"/>
                  <a:t>(</a:t>
                </a:r>
                <a:r>
                  <a:rPr lang="en-US" dirty="0" smtClean="0"/>
                  <a:t>x</a:t>
                </a:r>
                <a:r>
                  <a:rPr lang="bg-BG" baseline="-25000" dirty="0" smtClean="0"/>
                  <a:t>ю</a:t>
                </a:r>
                <a:r>
                  <a:rPr lang="en-US" dirty="0" smtClean="0"/>
                  <a:t>,y</a:t>
                </a:r>
                <a:r>
                  <a:rPr lang="bg-BG" baseline="-25000" dirty="0" smtClean="0"/>
                  <a:t>ю</a:t>
                </a:r>
                <a:r>
                  <a:rPr lang="en-US" dirty="0" smtClean="0"/>
                  <a:t>,z</a:t>
                </a:r>
                <a:r>
                  <a:rPr lang="bg-BG" baseline="-25000" dirty="0" smtClean="0"/>
                  <a:t>ю</a:t>
                </a:r>
                <a:r>
                  <a:rPr lang="en-US" dirty="0" smtClean="0"/>
                  <a:t>)</a:t>
                </a:r>
                <a:r>
                  <a:rPr lang="bg-BG" dirty="0" smtClean="0"/>
                  <a:t> и Ъ</a:t>
                </a:r>
                <a:r>
                  <a:rPr lang="en-US" dirty="0" smtClean="0"/>
                  <a:t> </a:t>
                </a:r>
                <a:r>
                  <a:rPr lang="bg-BG" dirty="0" smtClean="0"/>
                  <a:t>(</a:t>
                </a:r>
                <a:r>
                  <a:rPr lang="en-US" dirty="0" smtClean="0"/>
                  <a:t>x</a:t>
                </a:r>
                <a:r>
                  <a:rPr lang="bg-BG" baseline="-25000" dirty="0" smtClean="0"/>
                  <a:t>ъ</a:t>
                </a:r>
                <a:r>
                  <a:rPr lang="en-US" dirty="0" smtClean="0"/>
                  <a:t>,y</a:t>
                </a:r>
                <a:r>
                  <a:rPr lang="bg-BG" baseline="-25000" dirty="0" smtClean="0"/>
                  <a:t>ъ</a:t>
                </a:r>
                <a:r>
                  <a:rPr lang="en-US" dirty="0" smtClean="0"/>
                  <a:t>,z</a:t>
                </a:r>
                <a:r>
                  <a:rPr lang="bg-BG" baseline="-25000" dirty="0" smtClean="0"/>
                  <a:t>ъ</a:t>
                </a:r>
                <a:r>
                  <a:rPr lang="en-US" dirty="0" smtClean="0"/>
                  <a:t>)</a:t>
                </a:r>
                <a:endParaRPr lang="bg-BG" dirty="0" smtClean="0"/>
              </a:p>
              <a:p>
                <a:pPr lvl="1"/>
                <a:r>
                  <a:rPr lang="bg-BG" dirty="0" smtClean="0"/>
                  <a:t>Знаем точка Я, търсим точка Й</a:t>
                </a:r>
              </a:p>
              <a:p>
                <a:pPr lvl="1"/>
                <a:r>
                  <a:rPr lang="bg-BG" dirty="0" smtClean="0"/>
                  <a:t>Векторно получаваме Й = Я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dirty="0"/>
                          <m:t>ЮЪ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/>
          <p:cNvGrpSpPr/>
          <p:nvPr/>
        </p:nvGrpSpPr>
        <p:grpSpPr>
          <a:xfrm>
            <a:off x="6538193" y="2347433"/>
            <a:ext cx="2148562" cy="1608085"/>
            <a:chOff x="4541856" y="2347433"/>
            <a:chExt cx="2148562" cy="1608085"/>
          </a:xfrm>
        </p:grpSpPr>
        <p:grpSp>
          <p:nvGrpSpPr>
            <p:cNvPr id="137" name="Group 136"/>
            <p:cNvGrpSpPr/>
            <p:nvPr/>
          </p:nvGrpSpPr>
          <p:grpSpPr>
            <a:xfrm>
              <a:off x="4541856" y="2347433"/>
              <a:ext cx="2148562" cy="1575045"/>
              <a:chOff x="355758" y="2833588"/>
              <a:chExt cx="2148562" cy="1575045"/>
            </a:xfrm>
          </p:grpSpPr>
          <p:sp>
            <p:nvSpPr>
              <p:cNvPr id="146" name="Freeform 145"/>
              <p:cNvSpPr/>
              <p:nvPr/>
            </p:nvSpPr>
            <p:spPr>
              <a:xfrm>
                <a:off x="1200384" y="2833588"/>
                <a:ext cx="1303936" cy="1572614"/>
              </a:xfrm>
              <a:custGeom>
                <a:avLst/>
                <a:gdLst>
                  <a:gd name="connsiteX0" fmla="*/ 271385 w 2144597"/>
                  <a:gd name="connsiteY0" fmla="*/ 1567720 h 1572744"/>
                  <a:gd name="connsiteX1" fmla="*/ 95539 w 2144597"/>
                  <a:gd name="connsiteY1" fmla="*/ 1296415 h 1572744"/>
                  <a:gd name="connsiteX2" fmla="*/ 5103 w 2144597"/>
                  <a:gd name="connsiteY2" fmla="*/ 994964 h 1572744"/>
                  <a:gd name="connsiteX3" fmla="*/ 25200 w 2144597"/>
                  <a:gd name="connsiteY3" fmla="*/ 683465 h 1572744"/>
                  <a:gd name="connsiteX4" fmla="*/ 140756 w 2144597"/>
                  <a:gd name="connsiteY4" fmla="*/ 376990 h 1572744"/>
                  <a:gd name="connsiteX5" fmla="*/ 462303 w 2144597"/>
                  <a:gd name="connsiteY5" fmla="*/ 70516 h 1572744"/>
                  <a:gd name="connsiteX6" fmla="*/ 768778 w 2144597"/>
                  <a:gd name="connsiteY6" fmla="*/ 177 h 1572744"/>
                  <a:gd name="connsiteX7" fmla="*/ 1085301 w 2144597"/>
                  <a:gd name="connsiteY7" fmla="*/ 80564 h 1572744"/>
                  <a:gd name="connsiteX8" fmla="*/ 1236027 w 2144597"/>
                  <a:gd name="connsiteY8" fmla="*/ 231289 h 1572744"/>
                  <a:gd name="connsiteX9" fmla="*/ 1301341 w 2144597"/>
                  <a:gd name="connsiteY9" fmla="*/ 376990 h 1572744"/>
                  <a:gd name="connsiteX10" fmla="*/ 1286268 w 2144597"/>
                  <a:gd name="connsiteY10" fmla="*/ 537764 h 1572744"/>
                  <a:gd name="connsiteX11" fmla="*/ 1200857 w 2144597"/>
                  <a:gd name="connsiteY11" fmla="*/ 653320 h 1572744"/>
                  <a:gd name="connsiteX12" fmla="*/ 1080277 w 2144597"/>
                  <a:gd name="connsiteY12" fmla="*/ 693513 h 1572744"/>
                  <a:gd name="connsiteX13" fmla="*/ 924528 w 2144597"/>
                  <a:gd name="connsiteY13" fmla="*/ 643272 h 1572744"/>
                  <a:gd name="connsiteX14" fmla="*/ 869262 w 2144597"/>
                  <a:gd name="connsiteY14" fmla="*/ 527716 h 1572744"/>
                  <a:gd name="connsiteX15" fmla="*/ 849165 w 2144597"/>
                  <a:gd name="connsiteY15" fmla="*/ 382015 h 1572744"/>
                  <a:gd name="connsiteX16" fmla="*/ 914479 w 2144597"/>
                  <a:gd name="connsiteY16" fmla="*/ 231289 h 1572744"/>
                  <a:gd name="connsiteX17" fmla="*/ 1070229 w 2144597"/>
                  <a:gd name="connsiteY17" fmla="*/ 80564 h 1572744"/>
                  <a:gd name="connsiteX18" fmla="*/ 1381728 w 2144597"/>
                  <a:gd name="connsiteY18" fmla="*/ 177 h 1572744"/>
                  <a:gd name="connsiteX19" fmla="*/ 1678154 w 2144597"/>
                  <a:gd name="connsiteY19" fmla="*/ 70516 h 1572744"/>
                  <a:gd name="connsiteX20" fmla="*/ 2009750 w 2144597"/>
                  <a:gd name="connsiteY20" fmla="*/ 371966 h 1572744"/>
                  <a:gd name="connsiteX21" fmla="*/ 2120282 w 2144597"/>
                  <a:gd name="connsiteY21" fmla="*/ 653320 h 1572744"/>
                  <a:gd name="connsiteX22" fmla="*/ 2140378 w 2144597"/>
                  <a:gd name="connsiteY22" fmla="*/ 989940 h 1572744"/>
                  <a:gd name="connsiteX23" fmla="*/ 2059991 w 2144597"/>
                  <a:gd name="connsiteY23" fmla="*/ 1296415 h 1572744"/>
                  <a:gd name="connsiteX24" fmla="*/ 1874097 w 2144597"/>
                  <a:gd name="connsiteY24" fmla="*/ 1572744 h 1572744"/>
                  <a:gd name="connsiteX0" fmla="*/ 284362 w 2157574"/>
                  <a:gd name="connsiteY0" fmla="*/ 1567720 h 1572744"/>
                  <a:gd name="connsiteX1" fmla="*/ 18080 w 2157574"/>
                  <a:gd name="connsiteY1" fmla="*/ 994964 h 1572744"/>
                  <a:gd name="connsiteX2" fmla="*/ 38177 w 2157574"/>
                  <a:gd name="connsiteY2" fmla="*/ 683465 h 1572744"/>
                  <a:gd name="connsiteX3" fmla="*/ 153733 w 2157574"/>
                  <a:gd name="connsiteY3" fmla="*/ 376990 h 1572744"/>
                  <a:gd name="connsiteX4" fmla="*/ 475280 w 2157574"/>
                  <a:gd name="connsiteY4" fmla="*/ 70516 h 1572744"/>
                  <a:gd name="connsiteX5" fmla="*/ 781755 w 2157574"/>
                  <a:gd name="connsiteY5" fmla="*/ 177 h 1572744"/>
                  <a:gd name="connsiteX6" fmla="*/ 1098278 w 2157574"/>
                  <a:gd name="connsiteY6" fmla="*/ 80564 h 1572744"/>
                  <a:gd name="connsiteX7" fmla="*/ 1249004 w 2157574"/>
                  <a:gd name="connsiteY7" fmla="*/ 231289 h 1572744"/>
                  <a:gd name="connsiteX8" fmla="*/ 1314318 w 2157574"/>
                  <a:gd name="connsiteY8" fmla="*/ 376990 h 1572744"/>
                  <a:gd name="connsiteX9" fmla="*/ 1299245 w 2157574"/>
                  <a:gd name="connsiteY9" fmla="*/ 537764 h 1572744"/>
                  <a:gd name="connsiteX10" fmla="*/ 1213834 w 2157574"/>
                  <a:gd name="connsiteY10" fmla="*/ 653320 h 1572744"/>
                  <a:gd name="connsiteX11" fmla="*/ 1093254 w 2157574"/>
                  <a:gd name="connsiteY11" fmla="*/ 693513 h 1572744"/>
                  <a:gd name="connsiteX12" fmla="*/ 937505 w 2157574"/>
                  <a:gd name="connsiteY12" fmla="*/ 643272 h 1572744"/>
                  <a:gd name="connsiteX13" fmla="*/ 882239 w 2157574"/>
                  <a:gd name="connsiteY13" fmla="*/ 527716 h 1572744"/>
                  <a:gd name="connsiteX14" fmla="*/ 862142 w 2157574"/>
                  <a:gd name="connsiteY14" fmla="*/ 382015 h 1572744"/>
                  <a:gd name="connsiteX15" fmla="*/ 927456 w 2157574"/>
                  <a:gd name="connsiteY15" fmla="*/ 231289 h 1572744"/>
                  <a:gd name="connsiteX16" fmla="*/ 1083206 w 2157574"/>
                  <a:gd name="connsiteY16" fmla="*/ 80564 h 1572744"/>
                  <a:gd name="connsiteX17" fmla="*/ 1394705 w 2157574"/>
                  <a:gd name="connsiteY17" fmla="*/ 177 h 1572744"/>
                  <a:gd name="connsiteX18" fmla="*/ 1691131 w 2157574"/>
                  <a:gd name="connsiteY18" fmla="*/ 70516 h 1572744"/>
                  <a:gd name="connsiteX19" fmla="*/ 2022727 w 2157574"/>
                  <a:gd name="connsiteY19" fmla="*/ 371966 h 1572744"/>
                  <a:gd name="connsiteX20" fmla="*/ 2133259 w 2157574"/>
                  <a:gd name="connsiteY20" fmla="*/ 653320 h 1572744"/>
                  <a:gd name="connsiteX21" fmla="*/ 2153355 w 2157574"/>
                  <a:gd name="connsiteY21" fmla="*/ 989940 h 1572744"/>
                  <a:gd name="connsiteX22" fmla="*/ 2072968 w 2157574"/>
                  <a:gd name="connsiteY22" fmla="*/ 1296415 h 1572744"/>
                  <a:gd name="connsiteX23" fmla="*/ 1887074 w 2157574"/>
                  <a:gd name="connsiteY23" fmla="*/ 1572744 h 1572744"/>
                  <a:gd name="connsiteX0" fmla="*/ 250479 w 2123691"/>
                  <a:gd name="connsiteY0" fmla="*/ 1567720 h 1572744"/>
                  <a:gd name="connsiteX1" fmla="*/ 4294 w 2123691"/>
                  <a:gd name="connsiteY1" fmla="*/ 683465 h 1572744"/>
                  <a:gd name="connsiteX2" fmla="*/ 119850 w 2123691"/>
                  <a:gd name="connsiteY2" fmla="*/ 376990 h 1572744"/>
                  <a:gd name="connsiteX3" fmla="*/ 441397 w 2123691"/>
                  <a:gd name="connsiteY3" fmla="*/ 70516 h 1572744"/>
                  <a:gd name="connsiteX4" fmla="*/ 747872 w 2123691"/>
                  <a:gd name="connsiteY4" fmla="*/ 177 h 1572744"/>
                  <a:gd name="connsiteX5" fmla="*/ 1064395 w 2123691"/>
                  <a:gd name="connsiteY5" fmla="*/ 80564 h 1572744"/>
                  <a:gd name="connsiteX6" fmla="*/ 1215121 w 2123691"/>
                  <a:gd name="connsiteY6" fmla="*/ 231289 h 1572744"/>
                  <a:gd name="connsiteX7" fmla="*/ 1280435 w 2123691"/>
                  <a:gd name="connsiteY7" fmla="*/ 376990 h 1572744"/>
                  <a:gd name="connsiteX8" fmla="*/ 1265362 w 2123691"/>
                  <a:gd name="connsiteY8" fmla="*/ 537764 h 1572744"/>
                  <a:gd name="connsiteX9" fmla="*/ 1179951 w 2123691"/>
                  <a:gd name="connsiteY9" fmla="*/ 653320 h 1572744"/>
                  <a:gd name="connsiteX10" fmla="*/ 1059371 w 2123691"/>
                  <a:gd name="connsiteY10" fmla="*/ 693513 h 1572744"/>
                  <a:gd name="connsiteX11" fmla="*/ 903622 w 2123691"/>
                  <a:gd name="connsiteY11" fmla="*/ 643272 h 1572744"/>
                  <a:gd name="connsiteX12" fmla="*/ 848356 w 2123691"/>
                  <a:gd name="connsiteY12" fmla="*/ 527716 h 1572744"/>
                  <a:gd name="connsiteX13" fmla="*/ 828259 w 2123691"/>
                  <a:gd name="connsiteY13" fmla="*/ 382015 h 1572744"/>
                  <a:gd name="connsiteX14" fmla="*/ 893573 w 2123691"/>
                  <a:gd name="connsiteY14" fmla="*/ 231289 h 1572744"/>
                  <a:gd name="connsiteX15" fmla="*/ 1049323 w 2123691"/>
                  <a:gd name="connsiteY15" fmla="*/ 80564 h 1572744"/>
                  <a:gd name="connsiteX16" fmla="*/ 1360822 w 2123691"/>
                  <a:gd name="connsiteY16" fmla="*/ 177 h 1572744"/>
                  <a:gd name="connsiteX17" fmla="*/ 1657248 w 2123691"/>
                  <a:gd name="connsiteY17" fmla="*/ 70516 h 1572744"/>
                  <a:gd name="connsiteX18" fmla="*/ 1988844 w 2123691"/>
                  <a:gd name="connsiteY18" fmla="*/ 371966 h 1572744"/>
                  <a:gd name="connsiteX19" fmla="*/ 2099376 w 2123691"/>
                  <a:gd name="connsiteY19" fmla="*/ 653320 h 1572744"/>
                  <a:gd name="connsiteX20" fmla="*/ 2119472 w 2123691"/>
                  <a:gd name="connsiteY20" fmla="*/ 989940 h 1572744"/>
                  <a:gd name="connsiteX21" fmla="*/ 2039085 w 2123691"/>
                  <a:gd name="connsiteY21" fmla="*/ 1296415 h 1572744"/>
                  <a:gd name="connsiteX22" fmla="*/ 1853191 w 2123691"/>
                  <a:gd name="connsiteY22" fmla="*/ 1572744 h 1572744"/>
                  <a:gd name="connsiteX0" fmla="*/ 250479 w 2100873"/>
                  <a:gd name="connsiteY0" fmla="*/ 1567720 h 1572744"/>
                  <a:gd name="connsiteX1" fmla="*/ 4294 w 2100873"/>
                  <a:gd name="connsiteY1" fmla="*/ 683465 h 1572744"/>
                  <a:gd name="connsiteX2" fmla="*/ 119850 w 2100873"/>
                  <a:gd name="connsiteY2" fmla="*/ 376990 h 1572744"/>
                  <a:gd name="connsiteX3" fmla="*/ 441397 w 2100873"/>
                  <a:gd name="connsiteY3" fmla="*/ 70516 h 1572744"/>
                  <a:gd name="connsiteX4" fmla="*/ 747872 w 2100873"/>
                  <a:gd name="connsiteY4" fmla="*/ 177 h 1572744"/>
                  <a:gd name="connsiteX5" fmla="*/ 1064395 w 2100873"/>
                  <a:gd name="connsiteY5" fmla="*/ 80564 h 1572744"/>
                  <a:gd name="connsiteX6" fmla="*/ 1215121 w 2100873"/>
                  <a:gd name="connsiteY6" fmla="*/ 231289 h 1572744"/>
                  <a:gd name="connsiteX7" fmla="*/ 1280435 w 2100873"/>
                  <a:gd name="connsiteY7" fmla="*/ 376990 h 1572744"/>
                  <a:gd name="connsiteX8" fmla="*/ 1265362 w 2100873"/>
                  <a:gd name="connsiteY8" fmla="*/ 537764 h 1572744"/>
                  <a:gd name="connsiteX9" fmla="*/ 1179951 w 2100873"/>
                  <a:gd name="connsiteY9" fmla="*/ 653320 h 1572744"/>
                  <a:gd name="connsiteX10" fmla="*/ 1059371 w 2100873"/>
                  <a:gd name="connsiteY10" fmla="*/ 693513 h 1572744"/>
                  <a:gd name="connsiteX11" fmla="*/ 903622 w 2100873"/>
                  <a:gd name="connsiteY11" fmla="*/ 643272 h 1572744"/>
                  <a:gd name="connsiteX12" fmla="*/ 848356 w 2100873"/>
                  <a:gd name="connsiteY12" fmla="*/ 527716 h 1572744"/>
                  <a:gd name="connsiteX13" fmla="*/ 828259 w 2100873"/>
                  <a:gd name="connsiteY13" fmla="*/ 382015 h 1572744"/>
                  <a:gd name="connsiteX14" fmla="*/ 893573 w 2100873"/>
                  <a:gd name="connsiteY14" fmla="*/ 231289 h 1572744"/>
                  <a:gd name="connsiteX15" fmla="*/ 1049323 w 2100873"/>
                  <a:gd name="connsiteY15" fmla="*/ 80564 h 1572744"/>
                  <a:gd name="connsiteX16" fmla="*/ 1360822 w 2100873"/>
                  <a:gd name="connsiteY16" fmla="*/ 177 h 1572744"/>
                  <a:gd name="connsiteX17" fmla="*/ 1657248 w 2100873"/>
                  <a:gd name="connsiteY17" fmla="*/ 70516 h 1572744"/>
                  <a:gd name="connsiteX18" fmla="*/ 1988844 w 2100873"/>
                  <a:gd name="connsiteY18" fmla="*/ 371966 h 1572744"/>
                  <a:gd name="connsiteX19" fmla="*/ 2099376 w 2100873"/>
                  <a:gd name="connsiteY19" fmla="*/ 653320 h 1572744"/>
                  <a:gd name="connsiteX20" fmla="*/ 2039085 w 2100873"/>
                  <a:gd name="connsiteY20" fmla="*/ 1296415 h 1572744"/>
                  <a:gd name="connsiteX21" fmla="*/ 1853191 w 2100873"/>
                  <a:gd name="connsiteY21" fmla="*/ 1572744 h 1572744"/>
                  <a:gd name="connsiteX0" fmla="*/ 250479 w 2104242"/>
                  <a:gd name="connsiteY0" fmla="*/ 1567720 h 1572744"/>
                  <a:gd name="connsiteX1" fmla="*/ 4294 w 2104242"/>
                  <a:gd name="connsiteY1" fmla="*/ 683465 h 1572744"/>
                  <a:gd name="connsiteX2" fmla="*/ 119850 w 2104242"/>
                  <a:gd name="connsiteY2" fmla="*/ 376990 h 1572744"/>
                  <a:gd name="connsiteX3" fmla="*/ 441397 w 2104242"/>
                  <a:gd name="connsiteY3" fmla="*/ 70516 h 1572744"/>
                  <a:gd name="connsiteX4" fmla="*/ 747872 w 2104242"/>
                  <a:gd name="connsiteY4" fmla="*/ 177 h 1572744"/>
                  <a:gd name="connsiteX5" fmla="*/ 1064395 w 2104242"/>
                  <a:gd name="connsiteY5" fmla="*/ 80564 h 1572744"/>
                  <a:gd name="connsiteX6" fmla="*/ 1215121 w 2104242"/>
                  <a:gd name="connsiteY6" fmla="*/ 231289 h 1572744"/>
                  <a:gd name="connsiteX7" fmla="*/ 1280435 w 2104242"/>
                  <a:gd name="connsiteY7" fmla="*/ 376990 h 1572744"/>
                  <a:gd name="connsiteX8" fmla="*/ 1265362 w 2104242"/>
                  <a:gd name="connsiteY8" fmla="*/ 537764 h 1572744"/>
                  <a:gd name="connsiteX9" fmla="*/ 1179951 w 2104242"/>
                  <a:gd name="connsiteY9" fmla="*/ 653320 h 1572744"/>
                  <a:gd name="connsiteX10" fmla="*/ 1059371 w 2104242"/>
                  <a:gd name="connsiteY10" fmla="*/ 693513 h 1572744"/>
                  <a:gd name="connsiteX11" fmla="*/ 903622 w 2104242"/>
                  <a:gd name="connsiteY11" fmla="*/ 643272 h 1572744"/>
                  <a:gd name="connsiteX12" fmla="*/ 848356 w 2104242"/>
                  <a:gd name="connsiteY12" fmla="*/ 527716 h 1572744"/>
                  <a:gd name="connsiteX13" fmla="*/ 828259 w 2104242"/>
                  <a:gd name="connsiteY13" fmla="*/ 382015 h 1572744"/>
                  <a:gd name="connsiteX14" fmla="*/ 893573 w 2104242"/>
                  <a:gd name="connsiteY14" fmla="*/ 231289 h 1572744"/>
                  <a:gd name="connsiteX15" fmla="*/ 1049323 w 2104242"/>
                  <a:gd name="connsiteY15" fmla="*/ 80564 h 1572744"/>
                  <a:gd name="connsiteX16" fmla="*/ 1360822 w 2104242"/>
                  <a:gd name="connsiteY16" fmla="*/ 177 h 1572744"/>
                  <a:gd name="connsiteX17" fmla="*/ 1657248 w 2104242"/>
                  <a:gd name="connsiteY17" fmla="*/ 70516 h 1572744"/>
                  <a:gd name="connsiteX18" fmla="*/ 1988844 w 2104242"/>
                  <a:gd name="connsiteY18" fmla="*/ 371966 h 1572744"/>
                  <a:gd name="connsiteX19" fmla="*/ 2099376 w 2104242"/>
                  <a:gd name="connsiteY19" fmla="*/ 653320 h 1572744"/>
                  <a:gd name="connsiteX20" fmla="*/ 1853191 w 2104242"/>
                  <a:gd name="connsiteY20" fmla="*/ 1572744 h 1572744"/>
                  <a:gd name="connsiteX0" fmla="*/ 250479 w 2099376"/>
                  <a:gd name="connsiteY0" fmla="*/ 1574873 h 1579897"/>
                  <a:gd name="connsiteX1" fmla="*/ 4294 w 2099376"/>
                  <a:gd name="connsiteY1" fmla="*/ 690618 h 1579897"/>
                  <a:gd name="connsiteX2" fmla="*/ 119850 w 2099376"/>
                  <a:gd name="connsiteY2" fmla="*/ 384143 h 1579897"/>
                  <a:gd name="connsiteX3" fmla="*/ 441397 w 2099376"/>
                  <a:gd name="connsiteY3" fmla="*/ 77669 h 1579897"/>
                  <a:gd name="connsiteX4" fmla="*/ 747872 w 2099376"/>
                  <a:gd name="connsiteY4" fmla="*/ 7330 h 1579897"/>
                  <a:gd name="connsiteX5" fmla="*/ 1064395 w 2099376"/>
                  <a:gd name="connsiteY5" fmla="*/ 87717 h 1579897"/>
                  <a:gd name="connsiteX6" fmla="*/ 1215121 w 2099376"/>
                  <a:gd name="connsiteY6" fmla="*/ 238442 h 1579897"/>
                  <a:gd name="connsiteX7" fmla="*/ 1280435 w 2099376"/>
                  <a:gd name="connsiteY7" fmla="*/ 384143 h 1579897"/>
                  <a:gd name="connsiteX8" fmla="*/ 1265362 w 2099376"/>
                  <a:gd name="connsiteY8" fmla="*/ 544917 h 1579897"/>
                  <a:gd name="connsiteX9" fmla="*/ 1179951 w 2099376"/>
                  <a:gd name="connsiteY9" fmla="*/ 660473 h 1579897"/>
                  <a:gd name="connsiteX10" fmla="*/ 1059371 w 2099376"/>
                  <a:gd name="connsiteY10" fmla="*/ 700666 h 1579897"/>
                  <a:gd name="connsiteX11" fmla="*/ 903622 w 2099376"/>
                  <a:gd name="connsiteY11" fmla="*/ 650425 h 1579897"/>
                  <a:gd name="connsiteX12" fmla="*/ 848356 w 2099376"/>
                  <a:gd name="connsiteY12" fmla="*/ 534869 h 1579897"/>
                  <a:gd name="connsiteX13" fmla="*/ 828259 w 2099376"/>
                  <a:gd name="connsiteY13" fmla="*/ 389168 h 1579897"/>
                  <a:gd name="connsiteX14" fmla="*/ 893573 w 2099376"/>
                  <a:gd name="connsiteY14" fmla="*/ 238442 h 1579897"/>
                  <a:gd name="connsiteX15" fmla="*/ 1049323 w 2099376"/>
                  <a:gd name="connsiteY15" fmla="*/ 87717 h 1579897"/>
                  <a:gd name="connsiteX16" fmla="*/ 1360822 w 2099376"/>
                  <a:gd name="connsiteY16" fmla="*/ 7330 h 1579897"/>
                  <a:gd name="connsiteX17" fmla="*/ 1657248 w 2099376"/>
                  <a:gd name="connsiteY17" fmla="*/ 77669 h 1579897"/>
                  <a:gd name="connsiteX18" fmla="*/ 2099376 w 2099376"/>
                  <a:gd name="connsiteY18" fmla="*/ 660473 h 1579897"/>
                  <a:gd name="connsiteX19" fmla="*/ 1853191 w 2099376"/>
                  <a:gd name="connsiteY19" fmla="*/ 1579897 h 1579897"/>
                  <a:gd name="connsiteX0" fmla="*/ 250479 w 2099376"/>
                  <a:gd name="connsiteY0" fmla="*/ 1600671 h 1605695"/>
                  <a:gd name="connsiteX1" fmla="*/ 4294 w 2099376"/>
                  <a:gd name="connsiteY1" fmla="*/ 716416 h 1605695"/>
                  <a:gd name="connsiteX2" fmla="*/ 119850 w 2099376"/>
                  <a:gd name="connsiteY2" fmla="*/ 409941 h 1605695"/>
                  <a:gd name="connsiteX3" fmla="*/ 441397 w 2099376"/>
                  <a:gd name="connsiteY3" fmla="*/ 103467 h 1605695"/>
                  <a:gd name="connsiteX4" fmla="*/ 747872 w 2099376"/>
                  <a:gd name="connsiteY4" fmla="*/ 33128 h 1605695"/>
                  <a:gd name="connsiteX5" fmla="*/ 1064395 w 2099376"/>
                  <a:gd name="connsiteY5" fmla="*/ 113515 h 1605695"/>
                  <a:gd name="connsiteX6" fmla="*/ 1215121 w 2099376"/>
                  <a:gd name="connsiteY6" fmla="*/ 264240 h 1605695"/>
                  <a:gd name="connsiteX7" fmla="*/ 1280435 w 2099376"/>
                  <a:gd name="connsiteY7" fmla="*/ 409941 h 1605695"/>
                  <a:gd name="connsiteX8" fmla="*/ 1265362 w 2099376"/>
                  <a:gd name="connsiteY8" fmla="*/ 570715 h 1605695"/>
                  <a:gd name="connsiteX9" fmla="*/ 1179951 w 2099376"/>
                  <a:gd name="connsiteY9" fmla="*/ 686271 h 1605695"/>
                  <a:gd name="connsiteX10" fmla="*/ 1059371 w 2099376"/>
                  <a:gd name="connsiteY10" fmla="*/ 726464 h 1605695"/>
                  <a:gd name="connsiteX11" fmla="*/ 903622 w 2099376"/>
                  <a:gd name="connsiteY11" fmla="*/ 676223 h 1605695"/>
                  <a:gd name="connsiteX12" fmla="*/ 848356 w 2099376"/>
                  <a:gd name="connsiteY12" fmla="*/ 560667 h 1605695"/>
                  <a:gd name="connsiteX13" fmla="*/ 828259 w 2099376"/>
                  <a:gd name="connsiteY13" fmla="*/ 414966 h 1605695"/>
                  <a:gd name="connsiteX14" fmla="*/ 893573 w 2099376"/>
                  <a:gd name="connsiteY14" fmla="*/ 264240 h 1605695"/>
                  <a:gd name="connsiteX15" fmla="*/ 1049323 w 2099376"/>
                  <a:gd name="connsiteY15" fmla="*/ 113515 h 1605695"/>
                  <a:gd name="connsiteX16" fmla="*/ 1360822 w 2099376"/>
                  <a:gd name="connsiteY16" fmla="*/ 33128 h 1605695"/>
                  <a:gd name="connsiteX17" fmla="*/ 2099376 w 2099376"/>
                  <a:gd name="connsiteY17" fmla="*/ 686271 h 1605695"/>
                  <a:gd name="connsiteX18" fmla="*/ 1853191 w 2099376"/>
                  <a:gd name="connsiteY18" fmla="*/ 1605695 h 1605695"/>
                  <a:gd name="connsiteX0" fmla="*/ 254745 w 2103642"/>
                  <a:gd name="connsiteY0" fmla="*/ 1600671 h 1605695"/>
                  <a:gd name="connsiteX1" fmla="*/ 8560 w 2103642"/>
                  <a:gd name="connsiteY1" fmla="*/ 716416 h 1605695"/>
                  <a:gd name="connsiteX2" fmla="*/ 124116 w 2103642"/>
                  <a:gd name="connsiteY2" fmla="*/ 409941 h 1605695"/>
                  <a:gd name="connsiteX3" fmla="*/ 752138 w 2103642"/>
                  <a:gd name="connsiteY3" fmla="*/ 33128 h 1605695"/>
                  <a:gd name="connsiteX4" fmla="*/ 1068661 w 2103642"/>
                  <a:gd name="connsiteY4" fmla="*/ 113515 h 1605695"/>
                  <a:gd name="connsiteX5" fmla="*/ 1219387 w 2103642"/>
                  <a:gd name="connsiteY5" fmla="*/ 264240 h 1605695"/>
                  <a:gd name="connsiteX6" fmla="*/ 1284701 w 2103642"/>
                  <a:gd name="connsiteY6" fmla="*/ 409941 h 1605695"/>
                  <a:gd name="connsiteX7" fmla="*/ 1269628 w 2103642"/>
                  <a:gd name="connsiteY7" fmla="*/ 570715 h 1605695"/>
                  <a:gd name="connsiteX8" fmla="*/ 1184217 w 2103642"/>
                  <a:gd name="connsiteY8" fmla="*/ 686271 h 1605695"/>
                  <a:gd name="connsiteX9" fmla="*/ 1063637 w 2103642"/>
                  <a:gd name="connsiteY9" fmla="*/ 726464 h 1605695"/>
                  <a:gd name="connsiteX10" fmla="*/ 907888 w 2103642"/>
                  <a:gd name="connsiteY10" fmla="*/ 676223 h 1605695"/>
                  <a:gd name="connsiteX11" fmla="*/ 852622 w 2103642"/>
                  <a:gd name="connsiteY11" fmla="*/ 560667 h 1605695"/>
                  <a:gd name="connsiteX12" fmla="*/ 832525 w 2103642"/>
                  <a:gd name="connsiteY12" fmla="*/ 414966 h 1605695"/>
                  <a:gd name="connsiteX13" fmla="*/ 897839 w 2103642"/>
                  <a:gd name="connsiteY13" fmla="*/ 264240 h 1605695"/>
                  <a:gd name="connsiteX14" fmla="*/ 1053589 w 2103642"/>
                  <a:gd name="connsiteY14" fmla="*/ 113515 h 1605695"/>
                  <a:gd name="connsiteX15" fmla="*/ 1365088 w 2103642"/>
                  <a:gd name="connsiteY15" fmla="*/ 33128 h 1605695"/>
                  <a:gd name="connsiteX16" fmla="*/ 2103642 w 2103642"/>
                  <a:gd name="connsiteY16" fmla="*/ 686271 h 1605695"/>
                  <a:gd name="connsiteX17" fmla="*/ 1857457 w 2103642"/>
                  <a:gd name="connsiteY17" fmla="*/ 1605695 h 1605695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060364 w 2110417"/>
                  <a:gd name="connsiteY13" fmla="*/ 115637 h 1607817"/>
                  <a:gd name="connsiteX14" fmla="*/ 1371863 w 2110417"/>
                  <a:gd name="connsiteY14" fmla="*/ 35250 h 1607817"/>
                  <a:gd name="connsiteX15" fmla="*/ 2110417 w 2110417"/>
                  <a:gd name="connsiteY15" fmla="*/ 688393 h 1607817"/>
                  <a:gd name="connsiteX16" fmla="*/ 1864232 w 2110417"/>
                  <a:gd name="connsiteY16" fmla="*/ 1607817 h 1607817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371863 w 2110417"/>
                  <a:gd name="connsiteY13" fmla="*/ 35250 h 1607817"/>
                  <a:gd name="connsiteX14" fmla="*/ 2110417 w 2110417"/>
                  <a:gd name="connsiteY14" fmla="*/ 688393 h 1607817"/>
                  <a:gd name="connsiteX15" fmla="*/ 1864232 w 2110417"/>
                  <a:gd name="connsiteY15" fmla="*/ 1607817 h 1607817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904614 w 2110417"/>
                  <a:gd name="connsiteY11" fmla="*/ 245429 h 1586884"/>
                  <a:gd name="connsiteX12" fmla="*/ 1371863 w 2110417"/>
                  <a:gd name="connsiteY12" fmla="*/ 14317 h 1586884"/>
                  <a:gd name="connsiteX13" fmla="*/ 2110417 w 2110417"/>
                  <a:gd name="connsiteY13" fmla="*/ 667460 h 1586884"/>
                  <a:gd name="connsiteX14" fmla="*/ 1864232 w 2110417"/>
                  <a:gd name="connsiteY14" fmla="*/ 1586884 h 1586884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1371863 w 2110417"/>
                  <a:gd name="connsiteY11" fmla="*/ 14317 h 1586884"/>
                  <a:gd name="connsiteX12" fmla="*/ 2110417 w 2110417"/>
                  <a:gd name="connsiteY12" fmla="*/ 667460 h 1586884"/>
                  <a:gd name="connsiteX13" fmla="*/ 1864232 w 2110417"/>
                  <a:gd name="connsiteY13" fmla="*/ 1586884 h 1586884"/>
                  <a:gd name="connsiteX0" fmla="*/ 261520 w 2110417"/>
                  <a:gd name="connsiteY0" fmla="*/ 1572765 h 1577789"/>
                  <a:gd name="connsiteX1" fmla="*/ 15335 w 2110417"/>
                  <a:gd name="connsiteY1" fmla="*/ 688510 h 1577789"/>
                  <a:gd name="connsiteX2" fmla="*/ 758913 w 2110417"/>
                  <a:gd name="connsiteY2" fmla="*/ 5222 h 1577789"/>
                  <a:gd name="connsiteX3" fmla="*/ 1291476 w 2110417"/>
                  <a:gd name="connsiteY3" fmla="*/ 382035 h 1577789"/>
                  <a:gd name="connsiteX4" fmla="*/ 1276403 w 2110417"/>
                  <a:gd name="connsiteY4" fmla="*/ 542809 h 1577789"/>
                  <a:gd name="connsiteX5" fmla="*/ 1190992 w 2110417"/>
                  <a:gd name="connsiteY5" fmla="*/ 658365 h 1577789"/>
                  <a:gd name="connsiteX6" fmla="*/ 1070412 w 2110417"/>
                  <a:gd name="connsiteY6" fmla="*/ 698558 h 1577789"/>
                  <a:gd name="connsiteX7" fmla="*/ 914663 w 2110417"/>
                  <a:gd name="connsiteY7" fmla="*/ 648317 h 1577789"/>
                  <a:gd name="connsiteX8" fmla="*/ 859397 w 2110417"/>
                  <a:gd name="connsiteY8" fmla="*/ 532761 h 1577789"/>
                  <a:gd name="connsiteX9" fmla="*/ 839300 w 2110417"/>
                  <a:gd name="connsiteY9" fmla="*/ 387060 h 1577789"/>
                  <a:gd name="connsiteX10" fmla="*/ 1371863 w 2110417"/>
                  <a:gd name="connsiteY10" fmla="*/ 5222 h 1577789"/>
                  <a:gd name="connsiteX11" fmla="*/ 2110417 w 2110417"/>
                  <a:gd name="connsiteY11" fmla="*/ 658365 h 1577789"/>
                  <a:gd name="connsiteX12" fmla="*/ 1864232 w 2110417"/>
                  <a:gd name="connsiteY12" fmla="*/ 1577789 h 1577789"/>
                  <a:gd name="connsiteX0" fmla="*/ 261520 w 2110417"/>
                  <a:gd name="connsiteY0" fmla="*/ 1573038 h 1578062"/>
                  <a:gd name="connsiteX1" fmla="*/ 15335 w 2110417"/>
                  <a:gd name="connsiteY1" fmla="*/ 688783 h 1578062"/>
                  <a:gd name="connsiteX2" fmla="*/ 758913 w 2110417"/>
                  <a:gd name="connsiteY2" fmla="*/ 5495 h 1578062"/>
                  <a:gd name="connsiteX3" fmla="*/ 1291476 w 2110417"/>
                  <a:gd name="connsiteY3" fmla="*/ 382308 h 1578062"/>
                  <a:gd name="connsiteX4" fmla="*/ 1190992 w 2110417"/>
                  <a:gd name="connsiteY4" fmla="*/ 658638 h 1578062"/>
                  <a:gd name="connsiteX5" fmla="*/ 1070412 w 2110417"/>
                  <a:gd name="connsiteY5" fmla="*/ 698831 h 1578062"/>
                  <a:gd name="connsiteX6" fmla="*/ 914663 w 2110417"/>
                  <a:gd name="connsiteY6" fmla="*/ 648590 h 1578062"/>
                  <a:gd name="connsiteX7" fmla="*/ 859397 w 2110417"/>
                  <a:gd name="connsiteY7" fmla="*/ 533034 h 1578062"/>
                  <a:gd name="connsiteX8" fmla="*/ 839300 w 2110417"/>
                  <a:gd name="connsiteY8" fmla="*/ 387333 h 1578062"/>
                  <a:gd name="connsiteX9" fmla="*/ 1371863 w 2110417"/>
                  <a:gd name="connsiteY9" fmla="*/ 5495 h 1578062"/>
                  <a:gd name="connsiteX10" fmla="*/ 2110417 w 2110417"/>
                  <a:gd name="connsiteY10" fmla="*/ 658638 h 1578062"/>
                  <a:gd name="connsiteX11" fmla="*/ 1864232 w 2110417"/>
                  <a:gd name="connsiteY11" fmla="*/ 1578062 h 1578062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914663 w 2110417"/>
                  <a:gd name="connsiteY5" fmla="*/ 648691 h 1578163"/>
                  <a:gd name="connsiteX6" fmla="*/ 859397 w 2110417"/>
                  <a:gd name="connsiteY6" fmla="*/ 533135 h 1578163"/>
                  <a:gd name="connsiteX7" fmla="*/ 839300 w 2110417"/>
                  <a:gd name="connsiteY7" fmla="*/ 387434 h 1578163"/>
                  <a:gd name="connsiteX8" fmla="*/ 1371863 w 2110417"/>
                  <a:gd name="connsiteY8" fmla="*/ 5596 h 1578163"/>
                  <a:gd name="connsiteX9" fmla="*/ 2110417 w 2110417"/>
                  <a:gd name="connsiteY9" fmla="*/ 658739 h 1578163"/>
                  <a:gd name="connsiteX10" fmla="*/ 1864232 w 2110417"/>
                  <a:gd name="connsiteY10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59397 w 2110417"/>
                  <a:gd name="connsiteY5" fmla="*/ 533135 h 1578163"/>
                  <a:gd name="connsiteX6" fmla="*/ 839300 w 2110417"/>
                  <a:gd name="connsiteY6" fmla="*/ 387434 h 1578163"/>
                  <a:gd name="connsiteX7" fmla="*/ 1371863 w 2110417"/>
                  <a:gd name="connsiteY7" fmla="*/ 5596 h 1578163"/>
                  <a:gd name="connsiteX8" fmla="*/ 2110417 w 2110417"/>
                  <a:gd name="connsiteY8" fmla="*/ 658739 h 1578163"/>
                  <a:gd name="connsiteX9" fmla="*/ 1864232 w 2110417"/>
                  <a:gd name="connsiteY9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67590 h 1572614"/>
                  <a:gd name="connsiteX1" fmla="*/ 15335 w 2142841"/>
                  <a:gd name="connsiteY1" fmla="*/ 683335 h 1572614"/>
                  <a:gd name="connsiteX2" fmla="*/ 758913 w 2142841"/>
                  <a:gd name="connsiteY2" fmla="*/ 47 h 1572614"/>
                  <a:gd name="connsiteX3" fmla="*/ 1070412 w 2142841"/>
                  <a:gd name="connsiteY3" fmla="*/ 693383 h 1572614"/>
                  <a:gd name="connsiteX4" fmla="*/ 839300 w 2142841"/>
                  <a:gd name="connsiteY4" fmla="*/ 381885 h 1572614"/>
                  <a:gd name="connsiteX5" fmla="*/ 1371863 w 2142841"/>
                  <a:gd name="connsiteY5" fmla="*/ 47 h 1572614"/>
                  <a:gd name="connsiteX6" fmla="*/ 2110417 w 2142841"/>
                  <a:gd name="connsiteY6" fmla="*/ 653190 h 1572614"/>
                  <a:gd name="connsiteX7" fmla="*/ 1864232 w 2142841"/>
                  <a:gd name="connsiteY7" fmla="*/ 1572614 h 1572614"/>
                  <a:gd name="connsiteX0" fmla="*/ 278322 w 2159643"/>
                  <a:gd name="connsiteY0" fmla="*/ 1567590 h 1572614"/>
                  <a:gd name="connsiteX1" fmla="*/ 32137 w 2159643"/>
                  <a:gd name="connsiteY1" fmla="*/ 683335 h 1572614"/>
                  <a:gd name="connsiteX2" fmla="*/ 1087214 w 2159643"/>
                  <a:gd name="connsiteY2" fmla="*/ 693383 h 1572614"/>
                  <a:gd name="connsiteX3" fmla="*/ 856102 w 2159643"/>
                  <a:gd name="connsiteY3" fmla="*/ 381885 h 1572614"/>
                  <a:gd name="connsiteX4" fmla="*/ 1388665 w 2159643"/>
                  <a:gd name="connsiteY4" fmla="*/ 47 h 1572614"/>
                  <a:gd name="connsiteX5" fmla="*/ 2127219 w 2159643"/>
                  <a:gd name="connsiteY5" fmla="*/ 653190 h 1572614"/>
                  <a:gd name="connsiteX6" fmla="*/ 1881034 w 2159643"/>
                  <a:gd name="connsiteY6" fmla="*/ 1572614 h 1572614"/>
                  <a:gd name="connsiteX0" fmla="*/ 0 w 1881321"/>
                  <a:gd name="connsiteY0" fmla="*/ 1567590 h 1572614"/>
                  <a:gd name="connsiteX1" fmla="*/ 808892 w 1881321"/>
                  <a:gd name="connsiteY1" fmla="*/ 693383 h 1572614"/>
                  <a:gd name="connsiteX2" fmla="*/ 577780 w 1881321"/>
                  <a:gd name="connsiteY2" fmla="*/ 381885 h 1572614"/>
                  <a:gd name="connsiteX3" fmla="*/ 1110343 w 1881321"/>
                  <a:gd name="connsiteY3" fmla="*/ 47 h 1572614"/>
                  <a:gd name="connsiteX4" fmla="*/ 1848897 w 1881321"/>
                  <a:gd name="connsiteY4" fmla="*/ 653190 h 1572614"/>
                  <a:gd name="connsiteX5" fmla="*/ 1602712 w 1881321"/>
                  <a:gd name="connsiteY5" fmla="*/ 1572614 h 1572614"/>
                  <a:gd name="connsiteX0" fmla="*/ 231169 w 1303598"/>
                  <a:gd name="connsiteY0" fmla="*/ 693383 h 1572614"/>
                  <a:gd name="connsiteX1" fmla="*/ 57 w 1303598"/>
                  <a:gd name="connsiteY1" fmla="*/ 381885 h 1572614"/>
                  <a:gd name="connsiteX2" fmla="*/ 532620 w 1303598"/>
                  <a:gd name="connsiteY2" fmla="*/ 47 h 1572614"/>
                  <a:gd name="connsiteX3" fmla="*/ 1271174 w 1303598"/>
                  <a:gd name="connsiteY3" fmla="*/ 653190 h 1572614"/>
                  <a:gd name="connsiteX4" fmla="*/ 1024989 w 1303598"/>
                  <a:gd name="connsiteY4" fmla="*/ 1572614 h 1572614"/>
                  <a:gd name="connsiteX0" fmla="*/ 231507 w 1303936"/>
                  <a:gd name="connsiteY0" fmla="*/ 693383 h 1572614"/>
                  <a:gd name="connsiteX1" fmla="*/ 395 w 1303936"/>
                  <a:gd name="connsiteY1" fmla="*/ 381885 h 1572614"/>
                  <a:gd name="connsiteX2" fmla="*/ 532958 w 1303936"/>
                  <a:gd name="connsiteY2" fmla="*/ 47 h 1572614"/>
                  <a:gd name="connsiteX3" fmla="*/ 1271512 w 1303936"/>
                  <a:gd name="connsiteY3" fmla="*/ 653190 h 1572614"/>
                  <a:gd name="connsiteX4" fmla="*/ 1025327 w 1303936"/>
                  <a:gd name="connsiteY4" fmla="*/ 1572614 h 157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936" h="1572614">
                    <a:moveTo>
                      <a:pt x="231507" y="693383"/>
                    </a:moveTo>
                    <a:cubicBezTo>
                      <a:pt x="36402" y="696733"/>
                      <a:pt x="-4629" y="497441"/>
                      <a:pt x="395" y="381885"/>
                    </a:cubicBezTo>
                    <a:cubicBezTo>
                      <a:pt x="5419" y="266329"/>
                      <a:pt x="121813" y="5072"/>
                      <a:pt x="532958" y="47"/>
                    </a:cubicBezTo>
                    <a:cubicBezTo>
                      <a:pt x="944103" y="-4978"/>
                      <a:pt x="1218758" y="402819"/>
                      <a:pt x="1271512" y="653190"/>
                    </a:cubicBezTo>
                    <a:cubicBezTo>
                      <a:pt x="1324266" y="903561"/>
                      <a:pt x="1352945" y="1220294"/>
                      <a:pt x="1025327" y="1572614"/>
                    </a:cubicBezTo>
                  </a:path>
                </a:pathLst>
              </a:cu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47" name="Freeform 146"/>
              <p:cNvSpPr/>
              <p:nvPr/>
            </p:nvSpPr>
            <p:spPr>
              <a:xfrm flipH="1">
                <a:off x="355758" y="2836019"/>
                <a:ext cx="1303936" cy="1572614"/>
              </a:xfrm>
              <a:custGeom>
                <a:avLst/>
                <a:gdLst>
                  <a:gd name="connsiteX0" fmla="*/ 271385 w 2144597"/>
                  <a:gd name="connsiteY0" fmla="*/ 1567720 h 1572744"/>
                  <a:gd name="connsiteX1" fmla="*/ 95539 w 2144597"/>
                  <a:gd name="connsiteY1" fmla="*/ 1296415 h 1572744"/>
                  <a:gd name="connsiteX2" fmla="*/ 5103 w 2144597"/>
                  <a:gd name="connsiteY2" fmla="*/ 994964 h 1572744"/>
                  <a:gd name="connsiteX3" fmla="*/ 25200 w 2144597"/>
                  <a:gd name="connsiteY3" fmla="*/ 683465 h 1572744"/>
                  <a:gd name="connsiteX4" fmla="*/ 140756 w 2144597"/>
                  <a:gd name="connsiteY4" fmla="*/ 376990 h 1572744"/>
                  <a:gd name="connsiteX5" fmla="*/ 462303 w 2144597"/>
                  <a:gd name="connsiteY5" fmla="*/ 70516 h 1572744"/>
                  <a:gd name="connsiteX6" fmla="*/ 768778 w 2144597"/>
                  <a:gd name="connsiteY6" fmla="*/ 177 h 1572744"/>
                  <a:gd name="connsiteX7" fmla="*/ 1085301 w 2144597"/>
                  <a:gd name="connsiteY7" fmla="*/ 80564 h 1572744"/>
                  <a:gd name="connsiteX8" fmla="*/ 1236027 w 2144597"/>
                  <a:gd name="connsiteY8" fmla="*/ 231289 h 1572744"/>
                  <a:gd name="connsiteX9" fmla="*/ 1301341 w 2144597"/>
                  <a:gd name="connsiteY9" fmla="*/ 376990 h 1572744"/>
                  <a:gd name="connsiteX10" fmla="*/ 1286268 w 2144597"/>
                  <a:gd name="connsiteY10" fmla="*/ 537764 h 1572744"/>
                  <a:gd name="connsiteX11" fmla="*/ 1200857 w 2144597"/>
                  <a:gd name="connsiteY11" fmla="*/ 653320 h 1572744"/>
                  <a:gd name="connsiteX12" fmla="*/ 1080277 w 2144597"/>
                  <a:gd name="connsiteY12" fmla="*/ 693513 h 1572744"/>
                  <a:gd name="connsiteX13" fmla="*/ 924528 w 2144597"/>
                  <a:gd name="connsiteY13" fmla="*/ 643272 h 1572744"/>
                  <a:gd name="connsiteX14" fmla="*/ 869262 w 2144597"/>
                  <a:gd name="connsiteY14" fmla="*/ 527716 h 1572744"/>
                  <a:gd name="connsiteX15" fmla="*/ 849165 w 2144597"/>
                  <a:gd name="connsiteY15" fmla="*/ 382015 h 1572744"/>
                  <a:gd name="connsiteX16" fmla="*/ 914479 w 2144597"/>
                  <a:gd name="connsiteY16" fmla="*/ 231289 h 1572744"/>
                  <a:gd name="connsiteX17" fmla="*/ 1070229 w 2144597"/>
                  <a:gd name="connsiteY17" fmla="*/ 80564 h 1572744"/>
                  <a:gd name="connsiteX18" fmla="*/ 1381728 w 2144597"/>
                  <a:gd name="connsiteY18" fmla="*/ 177 h 1572744"/>
                  <a:gd name="connsiteX19" fmla="*/ 1678154 w 2144597"/>
                  <a:gd name="connsiteY19" fmla="*/ 70516 h 1572744"/>
                  <a:gd name="connsiteX20" fmla="*/ 2009750 w 2144597"/>
                  <a:gd name="connsiteY20" fmla="*/ 371966 h 1572744"/>
                  <a:gd name="connsiteX21" fmla="*/ 2120282 w 2144597"/>
                  <a:gd name="connsiteY21" fmla="*/ 653320 h 1572744"/>
                  <a:gd name="connsiteX22" fmla="*/ 2140378 w 2144597"/>
                  <a:gd name="connsiteY22" fmla="*/ 989940 h 1572744"/>
                  <a:gd name="connsiteX23" fmla="*/ 2059991 w 2144597"/>
                  <a:gd name="connsiteY23" fmla="*/ 1296415 h 1572744"/>
                  <a:gd name="connsiteX24" fmla="*/ 1874097 w 2144597"/>
                  <a:gd name="connsiteY24" fmla="*/ 1572744 h 1572744"/>
                  <a:gd name="connsiteX0" fmla="*/ 284362 w 2157574"/>
                  <a:gd name="connsiteY0" fmla="*/ 1567720 h 1572744"/>
                  <a:gd name="connsiteX1" fmla="*/ 18080 w 2157574"/>
                  <a:gd name="connsiteY1" fmla="*/ 994964 h 1572744"/>
                  <a:gd name="connsiteX2" fmla="*/ 38177 w 2157574"/>
                  <a:gd name="connsiteY2" fmla="*/ 683465 h 1572744"/>
                  <a:gd name="connsiteX3" fmla="*/ 153733 w 2157574"/>
                  <a:gd name="connsiteY3" fmla="*/ 376990 h 1572744"/>
                  <a:gd name="connsiteX4" fmla="*/ 475280 w 2157574"/>
                  <a:gd name="connsiteY4" fmla="*/ 70516 h 1572744"/>
                  <a:gd name="connsiteX5" fmla="*/ 781755 w 2157574"/>
                  <a:gd name="connsiteY5" fmla="*/ 177 h 1572744"/>
                  <a:gd name="connsiteX6" fmla="*/ 1098278 w 2157574"/>
                  <a:gd name="connsiteY6" fmla="*/ 80564 h 1572744"/>
                  <a:gd name="connsiteX7" fmla="*/ 1249004 w 2157574"/>
                  <a:gd name="connsiteY7" fmla="*/ 231289 h 1572744"/>
                  <a:gd name="connsiteX8" fmla="*/ 1314318 w 2157574"/>
                  <a:gd name="connsiteY8" fmla="*/ 376990 h 1572744"/>
                  <a:gd name="connsiteX9" fmla="*/ 1299245 w 2157574"/>
                  <a:gd name="connsiteY9" fmla="*/ 537764 h 1572744"/>
                  <a:gd name="connsiteX10" fmla="*/ 1213834 w 2157574"/>
                  <a:gd name="connsiteY10" fmla="*/ 653320 h 1572744"/>
                  <a:gd name="connsiteX11" fmla="*/ 1093254 w 2157574"/>
                  <a:gd name="connsiteY11" fmla="*/ 693513 h 1572744"/>
                  <a:gd name="connsiteX12" fmla="*/ 937505 w 2157574"/>
                  <a:gd name="connsiteY12" fmla="*/ 643272 h 1572744"/>
                  <a:gd name="connsiteX13" fmla="*/ 882239 w 2157574"/>
                  <a:gd name="connsiteY13" fmla="*/ 527716 h 1572744"/>
                  <a:gd name="connsiteX14" fmla="*/ 862142 w 2157574"/>
                  <a:gd name="connsiteY14" fmla="*/ 382015 h 1572744"/>
                  <a:gd name="connsiteX15" fmla="*/ 927456 w 2157574"/>
                  <a:gd name="connsiteY15" fmla="*/ 231289 h 1572744"/>
                  <a:gd name="connsiteX16" fmla="*/ 1083206 w 2157574"/>
                  <a:gd name="connsiteY16" fmla="*/ 80564 h 1572744"/>
                  <a:gd name="connsiteX17" fmla="*/ 1394705 w 2157574"/>
                  <a:gd name="connsiteY17" fmla="*/ 177 h 1572744"/>
                  <a:gd name="connsiteX18" fmla="*/ 1691131 w 2157574"/>
                  <a:gd name="connsiteY18" fmla="*/ 70516 h 1572744"/>
                  <a:gd name="connsiteX19" fmla="*/ 2022727 w 2157574"/>
                  <a:gd name="connsiteY19" fmla="*/ 371966 h 1572744"/>
                  <a:gd name="connsiteX20" fmla="*/ 2133259 w 2157574"/>
                  <a:gd name="connsiteY20" fmla="*/ 653320 h 1572744"/>
                  <a:gd name="connsiteX21" fmla="*/ 2153355 w 2157574"/>
                  <a:gd name="connsiteY21" fmla="*/ 989940 h 1572744"/>
                  <a:gd name="connsiteX22" fmla="*/ 2072968 w 2157574"/>
                  <a:gd name="connsiteY22" fmla="*/ 1296415 h 1572744"/>
                  <a:gd name="connsiteX23" fmla="*/ 1887074 w 2157574"/>
                  <a:gd name="connsiteY23" fmla="*/ 1572744 h 1572744"/>
                  <a:gd name="connsiteX0" fmla="*/ 250479 w 2123691"/>
                  <a:gd name="connsiteY0" fmla="*/ 1567720 h 1572744"/>
                  <a:gd name="connsiteX1" fmla="*/ 4294 w 2123691"/>
                  <a:gd name="connsiteY1" fmla="*/ 683465 h 1572744"/>
                  <a:gd name="connsiteX2" fmla="*/ 119850 w 2123691"/>
                  <a:gd name="connsiteY2" fmla="*/ 376990 h 1572744"/>
                  <a:gd name="connsiteX3" fmla="*/ 441397 w 2123691"/>
                  <a:gd name="connsiteY3" fmla="*/ 70516 h 1572744"/>
                  <a:gd name="connsiteX4" fmla="*/ 747872 w 2123691"/>
                  <a:gd name="connsiteY4" fmla="*/ 177 h 1572744"/>
                  <a:gd name="connsiteX5" fmla="*/ 1064395 w 2123691"/>
                  <a:gd name="connsiteY5" fmla="*/ 80564 h 1572744"/>
                  <a:gd name="connsiteX6" fmla="*/ 1215121 w 2123691"/>
                  <a:gd name="connsiteY6" fmla="*/ 231289 h 1572744"/>
                  <a:gd name="connsiteX7" fmla="*/ 1280435 w 2123691"/>
                  <a:gd name="connsiteY7" fmla="*/ 376990 h 1572744"/>
                  <a:gd name="connsiteX8" fmla="*/ 1265362 w 2123691"/>
                  <a:gd name="connsiteY8" fmla="*/ 537764 h 1572744"/>
                  <a:gd name="connsiteX9" fmla="*/ 1179951 w 2123691"/>
                  <a:gd name="connsiteY9" fmla="*/ 653320 h 1572744"/>
                  <a:gd name="connsiteX10" fmla="*/ 1059371 w 2123691"/>
                  <a:gd name="connsiteY10" fmla="*/ 693513 h 1572744"/>
                  <a:gd name="connsiteX11" fmla="*/ 903622 w 2123691"/>
                  <a:gd name="connsiteY11" fmla="*/ 643272 h 1572744"/>
                  <a:gd name="connsiteX12" fmla="*/ 848356 w 2123691"/>
                  <a:gd name="connsiteY12" fmla="*/ 527716 h 1572744"/>
                  <a:gd name="connsiteX13" fmla="*/ 828259 w 2123691"/>
                  <a:gd name="connsiteY13" fmla="*/ 382015 h 1572744"/>
                  <a:gd name="connsiteX14" fmla="*/ 893573 w 2123691"/>
                  <a:gd name="connsiteY14" fmla="*/ 231289 h 1572744"/>
                  <a:gd name="connsiteX15" fmla="*/ 1049323 w 2123691"/>
                  <a:gd name="connsiteY15" fmla="*/ 80564 h 1572744"/>
                  <a:gd name="connsiteX16" fmla="*/ 1360822 w 2123691"/>
                  <a:gd name="connsiteY16" fmla="*/ 177 h 1572744"/>
                  <a:gd name="connsiteX17" fmla="*/ 1657248 w 2123691"/>
                  <a:gd name="connsiteY17" fmla="*/ 70516 h 1572744"/>
                  <a:gd name="connsiteX18" fmla="*/ 1988844 w 2123691"/>
                  <a:gd name="connsiteY18" fmla="*/ 371966 h 1572744"/>
                  <a:gd name="connsiteX19" fmla="*/ 2099376 w 2123691"/>
                  <a:gd name="connsiteY19" fmla="*/ 653320 h 1572744"/>
                  <a:gd name="connsiteX20" fmla="*/ 2119472 w 2123691"/>
                  <a:gd name="connsiteY20" fmla="*/ 989940 h 1572744"/>
                  <a:gd name="connsiteX21" fmla="*/ 2039085 w 2123691"/>
                  <a:gd name="connsiteY21" fmla="*/ 1296415 h 1572744"/>
                  <a:gd name="connsiteX22" fmla="*/ 1853191 w 2123691"/>
                  <a:gd name="connsiteY22" fmla="*/ 1572744 h 1572744"/>
                  <a:gd name="connsiteX0" fmla="*/ 250479 w 2100873"/>
                  <a:gd name="connsiteY0" fmla="*/ 1567720 h 1572744"/>
                  <a:gd name="connsiteX1" fmla="*/ 4294 w 2100873"/>
                  <a:gd name="connsiteY1" fmla="*/ 683465 h 1572744"/>
                  <a:gd name="connsiteX2" fmla="*/ 119850 w 2100873"/>
                  <a:gd name="connsiteY2" fmla="*/ 376990 h 1572744"/>
                  <a:gd name="connsiteX3" fmla="*/ 441397 w 2100873"/>
                  <a:gd name="connsiteY3" fmla="*/ 70516 h 1572744"/>
                  <a:gd name="connsiteX4" fmla="*/ 747872 w 2100873"/>
                  <a:gd name="connsiteY4" fmla="*/ 177 h 1572744"/>
                  <a:gd name="connsiteX5" fmla="*/ 1064395 w 2100873"/>
                  <a:gd name="connsiteY5" fmla="*/ 80564 h 1572744"/>
                  <a:gd name="connsiteX6" fmla="*/ 1215121 w 2100873"/>
                  <a:gd name="connsiteY6" fmla="*/ 231289 h 1572744"/>
                  <a:gd name="connsiteX7" fmla="*/ 1280435 w 2100873"/>
                  <a:gd name="connsiteY7" fmla="*/ 376990 h 1572744"/>
                  <a:gd name="connsiteX8" fmla="*/ 1265362 w 2100873"/>
                  <a:gd name="connsiteY8" fmla="*/ 537764 h 1572744"/>
                  <a:gd name="connsiteX9" fmla="*/ 1179951 w 2100873"/>
                  <a:gd name="connsiteY9" fmla="*/ 653320 h 1572744"/>
                  <a:gd name="connsiteX10" fmla="*/ 1059371 w 2100873"/>
                  <a:gd name="connsiteY10" fmla="*/ 693513 h 1572744"/>
                  <a:gd name="connsiteX11" fmla="*/ 903622 w 2100873"/>
                  <a:gd name="connsiteY11" fmla="*/ 643272 h 1572744"/>
                  <a:gd name="connsiteX12" fmla="*/ 848356 w 2100873"/>
                  <a:gd name="connsiteY12" fmla="*/ 527716 h 1572744"/>
                  <a:gd name="connsiteX13" fmla="*/ 828259 w 2100873"/>
                  <a:gd name="connsiteY13" fmla="*/ 382015 h 1572744"/>
                  <a:gd name="connsiteX14" fmla="*/ 893573 w 2100873"/>
                  <a:gd name="connsiteY14" fmla="*/ 231289 h 1572744"/>
                  <a:gd name="connsiteX15" fmla="*/ 1049323 w 2100873"/>
                  <a:gd name="connsiteY15" fmla="*/ 80564 h 1572744"/>
                  <a:gd name="connsiteX16" fmla="*/ 1360822 w 2100873"/>
                  <a:gd name="connsiteY16" fmla="*/ 177 h 1572744"/>
                  <a:gd name="connsiteX17" fmla="*/ 1657248 w 2100873"/>
                  <a:gd name="connsiteY17" fmla="*/ 70516 h 1572744"/>
                  <a:gd name="connsiteX18" fmla="*/ 1988844 w 2100873"/>
                  <a:gd name="connsiteY18" fmla="*/ 371966 h 1572744"/>
                  <a:gd name="connsiteX19" fmla="*/ 2099376 w 2100873"/>
                  <a:gd name="connsiteY19" fmla="*/ 653320 h 1572744"/>
                  <a:gd name="connsiteX20" fmla="*/ 2039085 w 2100873"/>
                  <a:gd name="connsiteY20" fmla="*/ 1296415 h 1572744"/>
                  <a:gd name="connsiteX21" fmla="*/ 1853191 w 2100873"/>
                  <a:gd name="connsiteY21" fmla="*/ 1572744 h 1572744"/>
                  <a:gd name="connsiteX0" fmla="*/ 250479 w 2104242"/>
                  <a:gd name="connsiteY0" fmla="*/ 1567720 h 1572744"/>
                  <a:gd name="connsiteX1" fmla="*/ 4294 w 2104242"/>
                  <a:gd name="connsiteY1" fmla="*/ 683465 h 1572744"/>
                  <a:gd name="connsiteX2" fmla="*/ 119850 w 2104242"/>
                  <a:gd name="connsiteY2" fmla="*/ 376990 h 1572744"/>
                  <a:gd name="connsiteX3" fmla="*/ 441397 w 2104242"/>
                  <a:gd name="connsiteY3" fmla="*/ 70516 h 1572744"/>
                  <a:gd name="connsiteX4" fmla="*/ 747872 w 2104242"/>
                  <a:gd name="connsiteY4" fmla="*/ 177 h 1572744"/>
                  <a:gd name="connsiteX5" fmla="*/ 1064395 w 2104242"/>
                  <a:gd name="connsiteY5" fmla="*/ 80564 h 1572744"/>
                  <a:gd name="connsiteX6" fmla="*/ 1215121 w 2104242"/>
                  <a:gd name="connsiteY6" fmla="*/ 231289 h 1572744"/>
                  <a:gd name="connsiteX7" fmla="*/ 1280435 w 2104242"/>
                  <a:gd name="connsiteY7" fmla="*/ 376990 h 1572744"/>
                  <a:gd name="connsiteX8" fmla="*/ 1265362 w 2104242"/>
                  <a:gd name="connsiteY8" fmla="*/ 537764 h 1572744"/>
                  <a:gd name="connsiteX9" fmla="*/ 1179951 w 2104242"/>
                  <a:gd name="connsiteY9" fmla="*/ 653320 h 1572744"/>
                  <a:gd name="connsiteX10" fmla="*/ 1059371 w 2104242"/>
                  <a:gd name="connsiteY10" fmla="*/ 693513 h 1572744"/>
                  <a:gd name="connsiteX11" fmla="*/ 903622 w 2104242"/>
                  <a:gd name="connsiteY11" fmla="*/ 643272 h 1572744"/>
                  <a:gd name="connsiteX12" fmla="*/ 848356 w 2104242"/>
                  <a:gd name="connsiteY12" fmla="*/ 527716 h 1572744"/>
                  <a:gd name="connsiteX13" fmla="*/ 828259 w 2104242"/>
                  <a:gd name="connsiteY13" fmla="*/ 382015 h 1572744"/>
                  <a:gd name="connsiteX14" fmla="*/ 893573 w 2104242"/>
                  <a:gd name="connsiteY14" fmla="*/ 231289 h 1572744"/>
                  <a:gd name="connsiteX15" fmla="*/ 1049323 w 2104242"/>
                  <a:gd name="connsiteY15" fmla="*/ 80564 h 1572744"/>
                  <a:gd name="connsiteX16" fmla="*/ 1360822 w 2104242"/>
                  <a:gd name="connsiteY16" fmla="*/ 177 h 1572744"/>
                  <a:gd name="connsiteX17" fmla="*/ 1657248 w 2104242"/>
                  <a:gd name="connsiteY17" fmla="*/ 70516 h 1572744"/>
                  <a:gd name="connsiteX18" fmla="*/ 1988844 w 2104242"/>
                  <a:gd name="connsiteY18" fmla="*/ 371966 h 1572744"/>
                  <a:gd name="connsiteX19" fmla="*/ 2099376 w 2104242"/>
                  <a:gd name="connsiteY19" fmla="*/ 653320 h 1572744"/>
                  <a:gd name="connsiteX20" fmla="*/ 1853191 w 2104242"/>
                  <a:gd name="connsiteY20" fmla="*/ 1572744 h 1572744"/>
                  <a:gd name="connsiteX0" fmla="*/ 250479 w 2099376"/>
                  <a:gd name="connsiteY0" fmla="*/ 1574873 h 1579897"/>
                  <a:gd name="connsiteX1" fmla="*/ 4294 w 2099376"/>
                  <a:gd name="connsiteY1" fmla="*/ 690618 h 1579897"/>
                  <a:gd name="connsiteX2" fmla="*/ 119850 w 2099376"/>
                  <a:gd name="connsiteY2" fmla="*/ 384143 h 1579897"/>
                  <a:gd name="connsiteX3" fmla="*/ 441397 w 2099376"/>
                  <a:gd name="connsiteY3" fmla="*/ 77669 h 1579897"/>
                  <a:gd name="connsiteX4" fmla="*/ 747872 w 2099376"/>
                  <a:gd name="connsiteY4" fmla="*/ 7330 h 1579897"/>
                  <a:gd name="connsiteX5" fmla="*/ 1064395 w 2099376"/>
                  <a:gd name="connsiteY5" fmla="*/ 87717 h 1579897"/>
                  <a:gd name="connsiteX6" fmla="*/ 1215121 w 2099376"/>
                  <a:gd name="connsiteY6" fmla="*/ 238442 h 1579897"/>
                  <a:gd name="connsiteX7" fmla="*/ 1280435 w 2099376"/>
                  <a:gd name="connsiteY7" fmla="*/ 384143 h 1579897"/>
                  <a:gd name="connsiteX8" fmla="*/ 1265362 w 2099376"/>
                  <a:gd name="connsiteY8" fmla="*/ 544917 h 1579897"/>
                  <a:gd name="connsiteX9" fmla="*/ 1179951 w 2099376"/>
                  <a:gd name="connsiteY9" fmla="*/ 660473 h 1579897"/>
                  <a:gd name="connsiteX10" fmla="*/ 1059371 w 2099376"/>
                  <a:gd name="connsiteY10" fmla="*/ 700666 h 1579897"/>
                  <a:gd name="connsiteX11" fmla="*/ 903622 w 2099376"/>
                  <a:gd name="connsiteY11" fmla="*/ 650425 h 1579897"/>
                  <a:gd name="connsiteX12" fmla="*/ 848356 w 2099376"/>
                  <a:gd name="connsiteY12" fmla="*/ 534869 h 1579897"/>
                  <a:gd name="connsiteX13" fmla="*/ 828259 w 2099376"/>
                  <a:gd name="connsiteY13" fmla="*/ 389168 h 1579897"/>
                  <a:gd name="connsiteX14" fmla="*/ 893573 w 2099376"/>
                  <a:gd name="connsiteY14" fmla="*/ 238442 h 1579897"/>
                  <a:gd name="connsiteX15" fmla="*/ 1049323 w 2099376"/>
                  <a:gd name="connsiteY15" fmla="*/ 87717 h 1579897"/>
                  <a:gd name="connsiteX16" fmla="*/ 1360822 w 2099376"/>
                  <a:gd name="connsiteY16" fmla="*/ 7330 h 1579897"/>
                  <a:gd name="connsiteX17" fmla="*/ 1657248 w 2099376"/>
                  <a:gd name="connsiteY17" fmla="*/ 77669 h 1579897"/>
                  <a:gd name="connsiteX18" fmla="*/ 2099376 w 2099376"/>
                  <a:gd name="connsiteY18" fmla="*/ 660473 h 1579897"/>
                  <a:gd name="connsiteX19" fmla="*/ 1853191 w 2099376"/>
                  <a:gd name="connsiteY19" fmla="*/ 1579897 h 1579897"/>
                  <a:gd name="connsiteX0" fmla="*/ 250479 w 2099376"/>
                  <a:gd name="connsiteY0" fmla="*/ 1600671 h 1605695"/>
                  <a:gd name="connsiteX1" fmla="*/ 4294 w 2099376"/>
                  <a:gd name="connsiteY1" fmla="*/ 716416 h 1605695"/>
                  <a:gd name="connsiteX2" fmla="*/ 119850 w 2099376"/>
                  <a:gd name="connsiteY2" fmla="*/ 409941 h 1605695"/>
                  <a:gd name="connsiteX3" fmla="*/ 441397 w 2099376"/>
                  <a:gd name="connsiteY3" fmla="*/ 103467 h 1605695"/>
                  <a:gd name="connsiteX4" fmla="*/ 747872 w 2099376"/>
                  <a:gd name="connsiteY4" fmla="*/ 33128 h 1605695"/>
                  <a:gd name="connsiteX5" fmla="*/ 1064395 w 2099376"/>
                  <a:gd name="connsiteY5" fmla="*/ 113515 h 1605695"/>
                  <a:gd name="connsiteX6" fmla="*/ 1215121 w 2099376"/>
                  <a:gd name="connsiteY6" fmla="*/ 264240 h 1605695"/>
                  <a:gd name="connsiteX7" fmla="*/ 1280435 w 2099376"/>
                  <a:gd name="connsiteY7" fmla="*/ 409941 h 1605695"/>
                  <a:gd name="connsiteX8" fmla="*/ 1265362 w 2099376"/>
                  <a:gd name="connsiteY8" fmla="*/ 570715 h 1605695"/>
                  <a:gd name="connsiteX9" fmla="*/ 1179951 w 2099376"/>
                  <a:gd name="connsiteY9" fmla="*/ 686271 h 1605695"/>
                  <a:gd name="connsiteX10" fmla="*/ 1059371 w 2099376"/>
                  <a:gd name="connsiteY10" fmla="*/ 726464 h 1605695"/>
                  <a:gd name="connsiteX11" fmla="*/ 903622 w 2099376"/>
                  <a:gd name="connsiteY11" fmla="*/ 676223 h 1605695"/>
                  <a:gd name="connsiteX12" fmla="*/ 848356 w 2099376"/>
                  <a:gd name="connsiteY12" fmla="*/ 560667 h 1605695"/>
                  <a:gd name="connsiteX13" fmla="*/ 828259 w 2099376"/>
                  <a:gd name="connsiteY13" fmla="*/ 414966 h 1605695"/>
                  <a:gd name="connsiteX14" fmla="*/ 893573 w 2099376"/>
                  <a:gd name="connsiteY14" fmla="*/ 264240 h 1605695"/>
                  <a:gd name="connsiteX15" fmla="*/ 1049323 w 2099376"/>
                  <a:gd name="connsiteY15" fmla="*/ 113515 h 1605695"/>
                  <a:gd name="connsiteX16" fmla="*/ 1360822 w 2099376"/>
                  <a:gd name="connsiteY16" fmla="*/ 33128 h 1605695"/>
                  <a:gd name="connsiteX17" fmla="*/ 2099376 w 2099376"/>
                  <a:gd name="connsiteY17" fmla="*/ 686271 h 1605695"/>
                  <a:gd name="connsiteX18" fmla="*/ 1853191 w 2099376"/>
                  <a:gd name="connsiteY18" fmla="*/ 1605695 h 1605695"/>
                  <a:gd name="connsiteX0" fmla="*/ 254745 w 2103642"/>
                  <a:gd name="connsiteY0" fmla="*/ 1600671 h 1605695"/>
                  <a:gd name="connsiteX1" fmla="*/ 8560 w 2103642"/>
                  <a:gd name="connsiteY1" fmla="*/ 716416 h 1605695"/>
                  <a:gd name="connsiteX2" fmla="*/ 124116 w 2103642"/>
                  <a:gd name="connsiteY2" fmla="*/ 409941 h 1605695"/>
                  <a:gd name="connsiteX3" fmla="*/ 752138 w 2103642"/>
                  <a:gd name="connsiteY3" fmla="*/ 33128 h 1605695"/>
                  <a:gd name="connsiteX4" fmla="*/ 1068661 w 2103642"/>
                  <a:gd name="connsiteY4" fmla="*/ 113515 h 1605695"/>
                  <a:gd name="connsiteX5" fmla="*/ 1219387 w 2103642"/>
                  <a:gd name="connsiteY5" fmla="*/ 264240 h 1605695"/>
                  <a:gd name="connsiteX6" fmla="*/ 1284701 w 2103642"/>
                  <a:gd name="connsiteY6" fmla="*/ 409941 h 1605695"/>
                  <a:gd name="connsiteX7" fmla="*/ 1269628 w 2103642"/>
                  <a:gd name="connsiteY7" fmla="*/ 570715 h 1605695"/>
                  <a:gd name="connsiteX8" fmla="*/ 1184217 w 2103642"/>
                  <a:gd name="connsiteY8" fmla="*/ 686271 h 1605695"/>
                  <a:gd name="connsiteX9" fmla="*/ 1063637 w 2103642"/>
                  <a:gd name="connsiteY9" fmla="*/ 726464 h 1605695"/>
                  <a:gd name="connsiteX10" fmla="*/ 907888 w 2103642"/>
                  <a:gd name="connsiteY10" fmla="*/ 676223 h 1605695"/>
                  <a:gd name="connsiteX11" fmla="*/ 852622 w 2103642"/>
                  <a:gd name="connsiteY11" fmla="*/ 560667 h 1605695"/>
                  <a:gd name="connsiteX12" fmla="*/ 832525 w 2103642"/>
                  <a:gd name="connsiteY12" fmla="*/ 414966 h 1605695"/>
                  <a:gd name="connsiteX13" fmla="*/ 897839 w 2103642"/>
                  <a:gd name="connsiteY13" fmla="*/ 264240 h 1605695"/>
                  <a:gd name="connsiteX14" fmla="*/ 1053589 w 2103642"/>
                  <a:gd name="connsiteY14" fmla="*/ 113515 h 1605695"/>
                  <a:gd name="connsiteX15" fmla="*/ 1365088 w 2103642"/>
                  <a:gd name="connsiteY15" fmla="*/ 33128 h 1605695"/>
                  <a:gd name="connsiteX16" fmla="*/ 2103642 w 2103642"/>
                  <a:gd name="connsiteY16" fmla="*/ 686271 h 1605695"/>
                  <a:gd name="connsiteX17" fmla="*/ 1857457 w 2103642"/>
                  <a:gd name="connsiteY17" fmla="*/ 1605695 h 1605695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060364 w 2110417"/>
                  <a:gd name="connsiteY13" fmla="*/ 115637 h 1607817"/>
                  <a:gd name="connsiteX14" fmla="*/ 1371863 w 2110417"/>
                  <a:gd name="connsiteY14" fmla="*/ 35250 h 1607817"/>
                  <a:gd name="connsiteX15" fmla="*/ 2110417 w 2110417"/>
                  <a:gd name="connsiteY15" fmla="*/ 688393 h 1607817"/>
                  <a:gd name="connsiteX16" fmla="*/ 1864232 w 2110417"/>
                  <a:gd name="connsiteY16" fmla="*/ 1607817 h 1607817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371863 w 2110417"/>
                  <a:gd name="connsiteY13" fmla="*/ 35250 h 1607817"/>
                  <a:gd name="connsiteX14" fmla="*/ 2110417 w 2110417"/>
                  <a:gd name="connsiteY14" fmla="*/ 688393 h 1607817"/>
                  <a:gd name="connsiteX15" fmla="*/ 1864232 w 2110417"/>
                  <a:gd name="connsiteY15" fmla="*/ 1607817 h 1607817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904614 w 2110417"/>
                  <a:gd name="connsiteY11" fmla="*/ 245429 h 1586884"/>
                  <a:gd name="connsiteX12" fmla="*/ 1371863 w 2110417"/>
                  <a:gd name="connsiteY12" fmla="*/ 14317 h 1586884"/>
                  <a:gd name="connsiteX13" fmla="*/ 2110417 w 2110417"/>
                  <a:gd name="connsiteY13" fmla="*/ 667460 h 1586884"/>
                  <a:gd name="connsiteX14" fmla="*/ 1864232 w 2110417"/>
                  <a:gd name="connsiteY14" fmla="*/ 1586884 h 1586884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1371863 w 2110417"/>
                  <a:gd name="connsiteY11" fmla="*/ 14317 h 1586884"/>
                  <a:gd name="connsiteX12" fmla="*/ 2110417 w 2110417"/>
                  <a:gd name="connsiteY12" fmla="*/ 667460 h 1586884"/>
                  <a:gd name="connsiteX13" fmla="*/ 1864232 w 2110417"/>
                  <a:gd name="connsiteY13" fmla="*/ 1586884 h 1586884"/>
                  <a:gd name="connsiteX0" fmla="*/ 261520 w 2110417"/>
                  <a:gd name="connsiteY0" fmla="*/ 1572765 h 1577789"/>
                  <a:gd name="connsiteX1" fmla="*/ 15335 w 2110417"/>
                  <a:gd name="connsiteY1" fmla="*/ 688510 h 1577789"/>
                  <a:gd name="connsiteX2" fmla="*/ 758913 w 2110417"/>
                  <a:gd name="connsiteY2" fmla="*/ 5222 h 1577789"/>
                  <a:gd name="connsiteX3" fmla="*/ 1291476 w 2110417"/>
                  <a:gd name="connsiteY3" fmla="*/ 382035 h 1577789"/>
                  <a:gd name="connsiteX4" fmla="*/ 1276403 w 2110417"/>
                  <a:gd name="connsiteY4" fmla="*/ 542809 h 1577789"/>
                  <a:gd name="connsiteX5" fmla="*/ 1190992 w 2110417"/>
                  <a:gd name="connsiteY5" fmla="*/ 658365 h 1577789"/>
                  <a:gd name="connsiteX6" fmla="*/ 1070412 w 2110417"/>
                  <a:gd name="connsiteY6" fmla="*/ 698558 h 1577789"/>
                  <a:gd name="connsiteX7" fmla="*/ 914663 w 2110417"/>
                  <a:gd name="connsiteY7" fmla="*/ 648317 h 1577789"/>
                  <a:gd name="connsiteX8" fmla="*/ 859397 w 2110417"/>
                  <a:gd name="connsiteY8" fmla="*/ 532761 h 1577789"/>
                  <a:gd name="connsiteX9" fmla="*/ 839300 w 2110417"/>
                  <a:gd name="connsiteY9" fmla="*/ 387060 h 1577789"/>
                  <a:gd name="connsiteX10" fmla="*/ 1371863 w 2110417"/>
                  <a:gd name="connsiteY10" fmla="*/ 5222 h 1577789"/>
                  <a:gd name="connsiteX11" fmla="*/ 2110417 w 2110417"/>
                  <a:gd name="connsiteY11" fmla="*/ 658365 h 1577789"/>
                  <a:gd name="connsiteX12" fmla="*/ 1864232 w 2110417"/>
                  <a:gd name="connsiteY12" fmla="*/ 1577789 h 1577789"/>
                  <a:gd name="connsiteX0" fmla="*/ 261520 w 2110417"/>
                  <a:gd name="connsiteY0" fmla="*/ 1573038 h 1578062"/>
                  <a:gd name="connsiteX1" fmla="*/ 15335 w 2110417"/>
                  <a:gd name="connsiteY1" fmla="*/ 688783 h 1578062"/>
                  <a:gd name="connsiteX2" fmla="*/ 758913 w 2110417"/>
                  <a:gd name="connsiteY2" fmla="*/ 5495 h 1578062"/>
                  <a:gd name="connsiteX3" fmla="*/ 1291476 w 2110417"/>
                  <a:gd name="connsiteY3" fmla="*/ 382308 h 1578062"/>
                  <a:gd name="connsiteX4" fmla="*/ 1190992 w 2110417"/>
                  <a:gd name="connsiteY4" fmla="*/ 658638 h 1578062"/>
                  <a:gd name="connsiteX5" fmla="*/ 1070412 w 2110417"/>
                  <a:gd name="connsiteY5" fmla="*/ 698831 h 1578062"/>
                  <a:gd name="connsiteX6" fmla="*/ 914663 w 2110417"/>
                  <a:gd name="connsiteY6" fmla="*/ 648590 h 1578062"/>
                  <a:gd name="connsiteX7" fmla="*/ 859397 w 2110417"/>
                  <a:gd name="connsiteY7" fmla="*/ 533034 h 1578062"/>
                  <a:gd name="connsiteX8" fmla="*/ 839300 w 2110417"/>
                  <a:gd name="connsiteY8" fmla="*/ 387333 h 1578062"/>
                  <a:gd name="connsiteX9" fmla="*/ 1371863 w 2110417"/>
                  <a:gd name="connsiteY9" fmla="*/ 5495 h 1578062"/>
                  <a:gd name="connsiteX10" fmla="*/ 2110417 w 2110417"/>
                  <a:gd name="connsiteY10" fmla="*/ 658638 h 1578062"/>
                  <a:gd name="connsiteX11" fmla="*/ 1864232 w 2110417"/>
                  <a:gd name="connsiteY11" fmla="*/ 1578062 h 1578062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914663 w 2110417"/>
                  <a:gd name="connsiteY5" fmla="*/ 648691 h 1578163"/>
                  <a:gd name="connsiteX6" fmla="*/ 859397 w 2110417"/>
                  <a:gd name="connsiteY6" fmla="*/ 533135 h 1578163"/>
                  <a:gd name="connsiteX7" fmla="*/ 839300 w 2110417"/>
                  <a:gd name="connsiteY7" fmla="*/ 387434 h 1578163"/>
                  <a:gd name="connsiteX8" fmla="*/ 1371863 w 2110417"/>
                  <a:gd name="connsiteY8" fmla="*/ 5596 h 1578163"/>
                  <a:gd name="connsiteX9" fmla="*/ 2110417 w 2110417"/>
                  <a:gd name="connsiteY9" fmla="*/ 658739 h 1578163"/>
                  <a:gd name="connsiteX10" fmla="*/ 1864232 w 2110417"/>
                  <a:gd name="connsiteY10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59397 w 2110417"/>
                  <a:gd name="connsiteY5" fmla="*/ 533135 h 1578163"/>
                  <a:gd name="connsiteX6" fmla="*/ 839300 w 2110417"/>
                  <a:gd name="connsiteY6" fmla="*/ 387434 h 1578163"/>
                  <a:gd name="connsiteX7" fmla="*/ 1371863 w 2110417"/>
                  <a:gd name="connsiteY7" fmla="*/ 5596 h 1578163"/>
                  <a:gd name="connsiteX8" fmla="*/ 2110417 w 2110417"/>
                  <a:gd name="connsiteY8" fmla="*/ 658739 h 1578163"/>
                  <a:gd name="connsiteX9" fmla="*/ 1864232 w 2110417"/>
                  <a:gd name="connsiteY9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67590 h 1572614"/>
                  <a:gd name="connsiteX1" fmla="*/ 15335 w 2142841"/>
                  <a:gd name="connsiteY1" fmla="*/ 683335 h 1572614"/>
                  <a:gd name="connsiteX2" fmla="*/ 758913 w 2142841"/>
                  <a:gd name="connsiteY2" fmla="*/ 47 h 1572614"/>
                  <a:gd name="connsiteX3" fmla="*/ 1070412 w 2142841"/>
                  <a:gd name="connsiteY3" fmla="*/ 693383 h 1572614"/>
                  <a:gd name="connsiteX4" fmla="*/ 839300 w 2142841"/>
                  <a:gd name="connsiteY4" fmla="*/ 381885 h 1572614"/>
                  <a:gd name="connsiteX5" fmla="*/ 1371863 w 2142841"/>
                  <a:gd name="connsiteY5" fmla="*/ 47 h 1572614"/>
                  <a:gd name="connsiteX6" fmla="*/ 2110417 w 2142841"/>
                  <a:gd name="connsiteY6" fmla="*/ 653190 h 1572614"/>
                  <a:gd name="connsiteX7" fmla="*/ 1864232 w 2142841"/>
                  <a:gd name="connsiteY7" fmla="*/ 1572614 h 1572614"/>
                  <a:gd name="connsiteX0" fmla="*/ 278322 w 2159643"/>
                  <a:gd name="connsiteY0" fmla="*/ 1567590 h 1572614"/>
                  <a:gd name="connsiteX1" fmla="*/ 32137 w 2159643"/>
                  <a:gd name="connsiteY1" fmla="*/ 683335 h 1572614"/>
                  <a:gd name="connsiteX2" fmla="*/ 1087214 w 2159643"/>
                  <a:gd name="connsiteY2" fmla="*/ 693383 h 1572614"/>
                  <a:gd name="connsiteX3" fmla="*/ 856102 w 2159643"/>
                  <a:gd name="connsiteY3" fmla="*/ 381885 h 1572614"/>
                  <a:gd name="connsiteX4" fmla="*/ 1388665 w 2159643"/>
                  <a:gd name="connsiteY4" fmla="*/ 47 h 1572614"/>
                  <a:gd name="connsiteX5" fmla="*/ 2127219 w 2159643"/>
                  <a:gd name="connsiteY5" fmla="*/ 653190 h 1572614"/>
                  <a:gd name="connsiteX6" fmla="*/ 1881034 w 2159643"/>
                  <a:gd name="connsiteY6" fmla="*/ 1572614 h 1572614"/>
                  <a:gd name="connsiteX0" fmla="*/ 0 w 1881321"/>
                  <a:gd name="connsiteY0" fmla="*/ 1567590 h 1572614"/>
                  <a:gd name="connsiteX1" fmla="*/ 808892 w 1881321"/>
                  <a:gd name="connsiteY1" fmla="*/ 693383 h 1572614"/>
                  <a:gd name="connsiteX2" fmla="*/ 577780 w 1881321"/>
                  <a:gd name="connsiteY2" fmla="*/ 381885 h 1572614"/>
                  <a:gd name="connsiteX3" fmla="*/ 1110343 w 1881321"/>
                  <a:gd name="connsiteY3" fmla="*/ 47 h 1572614"/>
                  <a:gd name="connsiteX4" fmla="*/ 1848897 w 1881321"/>
                  <a:gd name="connsiteY4" fmla="*/ 653190 h 1572614"/>
                  <a:gd name="connsiteX5" fmla="*/ 1602712 w 1881321"/>
                  <a:gd name="connsiteY5" fmla="*/ 1572614 h 1572614"/>
                  <a:gd name="connsiteX0" fmla="*/ 231169 w 1303598"/>
                  <a:gd name="connsiteY0" fmla="*/ 693383 h 1572614"/>
                  <a:gd name="connsiteX1" fmla="*/ 57 w 1303598"/>
                  <a:gd name="connsiteY1" fmla="*/ 381885 h 1572614"/>
                  <a:gd name="connsiteX2" fmla="*/ 532620 w 1303598"/>
                  <a:gd name="connsiteY2" fmla="*/ 47 h 1572614"/>
                  <a:gd name="connsiteX3" fmla="*/ 1271174 w 1303598"/>
                  <a:gd name="connsiteY3" fmla="*/ 653190 h 1572614"/>
                  <a:gd name="connsiteX4" fmla="*/ 1024989 w 1303598"/>
                  <a:gd name="connsiteY4" fmla="*/ 1572614 h 1572614"/>
                  <a:gd name="connsiteX0" fmla="*/ 231507 w 1303936"/>
                  <a:gd name="connsiteY0" fmla="*/ 693383 h 1572614"/>
                  <a:gd name="connsiteX1" fmla="*/ 395 w 1303936"/>
                  <a:gd name="connsiteY1" fmla="*/ 381885 h 1572614"/>
                  <a:gd name="connsiteX2" fmla="*/ 532958 w 1303936"/>
                  <a:gd name="connsiteY2" fmla="*/ 47 h 1572614"/>
                  <a:gd name="connsiteX3" fmla="*/ 1271512 w 1303936"/>
                  <a:gd name="connsiteY3" fmla="*/ 653190 h 1572614"/>
                  <a:gd name="connsiteX4" fmla="*/ 1025327 w 1303936"/>
                  <a:gd name="connsiteY4" fmla="*/ 1572614 h 157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936" h="1572614">
                    <a:moveTo>
                      <a:pt x="231507" y="693383"/>
                    </a:moveTo>
                    <a:cubicBezTo>
                      <a:pt x="36402" y="696733"/>
                      <a:pt x="-4629" y="497441"/>
                      <a:pt x="395" y="381885"/>
                    </a:cubicBezTo>
                    <a:cubicBezTo>
                      <a:pt x="5419" y="266329"/>
                      <a:pt x="121813" y="5072"/>
                      <a:pt x="532958" y="47"/>
                    </a:cubicBezTo>
                    <a:cubicBezTo>
                      <a:pt x="944103" y="-4978"/>
                      <a:pt x="1218758" y="402819"/>
                      <a:pt x="1271512" y="653190"/>
                    </a:cubicBezTo>
                    <a:cubicBezTo>
                      <a:pt x="1324266" y="903561"/>
                      <a:pt x="1352945" y="1220294"/>
                      <a:pt x="1025327" y="1572614"/>
                    </a:cubicBezTo>
                  </a:path>
                </a:pathLst>
              </a:cu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138" name="Oval 137"/>
            <p:cNvSpPr/>
            <p:nvPr/>
          </p:nvSpPr>
          <p:spPr>
            <a:xfrm>
              <a:off x="5536002" y="3200608"/>
              <a:ext cx="130333" cy="130333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rot="3600000" flipH="1">
              <a:off x="4749878" y="3865239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rot="8100000" flipH="1">
              <a:off x="4592654" y="2852855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rot="15300000" flipH="1">
              <a:off x="5774884" y="2592209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rot="18000000">
              <a:off x="6378764" y="3910692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13500000">
              <a:off x="6610061" y="2921209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6300000">
              <a:off x="5426718" y="2533384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Chevron 144"/>
            <p:cNvSpPr/>
            <p:nvPr/>
          </p:nvSpPr>
          <p:spPr>
            <a:xfrm>
              <a:off x="5440387" y="3303258"/>
              <a:ext cx="366319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Ъ</a:t>
              </a:r>
              <a:endPara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89631" y="3251254"/>
            <a:ext cx="2148562" cy="1605194"/>
            <a:chOff x="2057550" y="3251254"/>
            <a:chExt cx="2148562" cy="1605194"/>
          </a:xfrm>
        </p:grpSpPr>
        <p:grpSp>
          <p:nvGrpSpPr>
            <p:cNvPr id="149" name="Group 148"/>
            <p:cNvGrpSpPr/>
            <p:nvPr/>
          </p:nvGrpSpPr>
          <p:grpSpPr>
            <a:xfrm>
              <a:off x="2057550" y="3251254"/>
              <a:ext cx="2148562" cy="1575045"/>
              <a:chOff x="355758" y="2833588"/>
              <a:chExt cx="2148562" cy="1575045"/>
            </a:xfrm>
          </p:grpSpPr>
          <p:sp>
            <p:nvSpPr>
              <p:cNvPr id="158" name="Freeform 157"/>
              <p:cNvSpPr/>
              <p:nvPr/>
            </p:nvSpPr>
            <p:spPr>
              <a:xfrm>
                <a:off x="1200384" y="2833588"/>
                <a:ext cx="1303936" cy="1572614"/>
              </a:xfrm>
              <a:custGeom>
                <a:avLst/>
                <a:gdLst>
                  <a:gd name="connsiteX0" fmla="*/ 271385 w 2144597"/>
                  <a:gd name="connsiteY0" fmla="*/ 1567720 h 1572744"/>
                  <a:gd name="connsiteX1" fmla="*/ 95539 w 2144597"/>
                  <a:gd name="connsiteY1" fmla="*/ 1296415 h 1572744"/>
                  <a:gd name="connsiteX2" fmla="*/ 5103 w 2144597"/>
                  <a:gd name="connsiteY2" fmla="*/ 994964 h 1572744"/>
                  <a:gd name="connsiteX3" fmla="*/ 25200 w 2144597"/>
                  <a:gd name="connsiteY3" fmla="*/ 683465 h 1572744"/>
                  <a:gd name="connsiteX4" fmla="*/ 140756 w 2144597"/>
                  <a:gd name="connsiteY4" fmla="*/ 376990 h 1572744"/>
                  <a:gd name="connsiteX5" fmla="*/ 462303 w 2144597"/>
                  <a:gd name="connsiteY5" fmla="*/ 70516 h 1572744"/>
                  <a:gd name="connsiteX6" fmla="*/ 768778 w 2144597"/>
                  <a:gd name="connsiteY6" fmla="*/ 177 h 1572744"/>
                  <a:gd name="connsiteX7" fmla="*/ 1085301 w 2144597"/>
                  <a:gd name="connsiteY7" fmla="*/ 80564 h 1572744"/>
                  <a:gd name="connsiteX8" fmla="*/ 1236027 w 2144597"/>
                  <a:gd name="connsiteY8" fmla="*/ 231289 h 1572744"/>
                  <a:gd name="connsiteX9" fmla="*/ 1301341 w 2144597"/>
                  <a:gd name="connsiteY9" fmla="*/ 376990 h 1572744"/>
                  <a:gd name="connsiteX10" fmla="*/ 1286268 w 2144597"/>
                  <a:gd name="connsiteY10" fmla="*/ 537764 h 1572744"/>
                  <a:gd name="connsiteX11" fmla="*/ 1200857 w 2144597"/>
                  <a:gd name="connsiteY11" fmla="*/ 653320 h 1572744"/>
                  <a:gd name="connsiteX12" fmla="*/ 1080277 w 2144597"/>
                  <a:gd name="connsiteY12" fmla="*/ 693513 h 1572744"/>
                  <a:gd name="connsiteX13" fmla="*/ 924528 w 2144597"/>
                  <a:gd name="connsiteY13" fmla="*/ 643272 h 1572744"/>
                  <a:gd name="connsiteX14" fmla="*/ 869262 w 2144597"/>
                  <a:gd name="connsiteY14" fmla="*/ 527716 h 1572744"/>
                  <a:gd name="connsiteX15" fmla="*/ 849165 w 2144597"/>
                  <a:gd name="connsiteY15" fmla="*/ 382015 h 1572744"/>
                  <a:gd name="connsiteX16" fmla="*/ 914479 w 2144597"/>
                  <a:gd name="connsiteY16" fmla="*/ 231289 h 1572744"/>
                  <a:gd name="connsiteX17" fmla="*/ 1070229 w 2144597"/>
                  <a:gd name="connsiteY17" fmla="*/ 80564 h 1572744"/>
                  <a:gd name="connsiteX18" fmla="*/ 1381728 w 2144597"/>
                  <a:gd name="connsiteY18" fmla="*/ 177 h 1572744"/>
                  <a:gd name="connsiteX19" fmla="*/ 1678154 w 2144597"/>
                  <a:gd name="connsiteY19" fmla="*/ 70516 h 1572744"/>
                  <a:gd name="connsiteX20" fmla="*/ 2009750 w 2144597"/>
                  <a:gd name="connsiteY20" fmla="*/ 371966 h 1572744"/>
                  <a:gd name="connsiteX21" fmla="*/ 2120282 w 2144597"/>
                  <a:gd name="connsiteY21" fmla="*/ 653320 h 1572744"/>
                  <a:gd name="connsiteX22" fmla="*/ 2140378 w 2144597"/>
                  <a:gd name="connsiteY22" fmla="*/ 989940 h 1572744"/>
                  <a:gd name="connsiteX23" fmla="*/ 2059991 w 2144597"/>
                  <a:gd name="connsiteY23" fmla="*/ 1296415 h 1572744"/>
                  <a:gd name="connsiteX24" fmla="*/ 1874097 w 2144597"/>
                  <a:gd name="connsiteY24" fmla="*/ 1572744 h 1572744"/>
                  <a:gd name="connsiteX0" fmla="*/ 284362 w 2157574"/>
                  <a:gd name="connsiteY0" fmla="*/ 1567720 h 1572744"/>
                  <a:gd name="connsiteX1" fmla="*/ 18080 w 2157574"/>
                  <a:gd name="connsiteY1" fmla="*/ 994964 h 1572744"/>
                  <a:gd name="connsiteX2" fmla="*/ 38177 w 2157574"/>
                  <a:gd name="connsiteY2" fmla="*/ 683465 h 1572744"/>
                  <a:gd name="connsiteX3" fmla="*/ 153733 w 2157574"/>
                  <a:gd name="connsiteY3" fmla="*/ 376990 h 1572744"/>
                  <a:gd name="connsiteX4" fmla="*/ 475280 w 2157574"/>
                  <a:gd name="connsiteY4" fmla="*/ 70516 h 1572744"/>
                  <a:gd name="connsiteX5" fmla="*/ 781755 w 2157574"/>
                  <a:gd name="connsiteY5" fmla="*/ 177 h 1572744"/>
                  <a:gd name="connsiteX6" fmla="*/ 1098278 w 2157574"/>
                  <a:gd name="connsiteY6" fmla="*/ 80564 h 1572744"/>
                  <a:gd name="connsiteX7" fmla="*/ 1249004 w 2157574"/>
                  <a:gd name="connsiteY7" fmla="*/ 231289 h 1572744"/>
                  <a:gd name="connsiteX8" fmla="*/ 1314318 w 2157574"/>
                  <a:gd name="connsiteY8" fmla="*/ 376990 h 1572744"/>
                  <a:gd name="connsiteX9" fmla="*/ 1299245 w 2157574"/>
                  <a:gd name="connsiteY9" fmla="*/ 537764 h 1572744"/>
                  <a:gd name="connsiteX10" fmla="*/ 1213834 w 2157574"/>
                  <a:gd name="connsiteY10" fmla="*/ 653320 h 1572744"/>
                  <a:gd name="connsiteX11" fmla="*/ 1093254 w 2157574"/>
                  <a:gd name="connsiteY11" fmla="*/ 693513 h 1572744"/>
                  <a:gd name="connsiteX12" fmla="*/ 937505 w 2157574"/>
                  <a:gd name="connsiteY12" fmla="*/ 643272 h 1572744"/>
                  <a:gd name="connsiteX13" fmla="*/ 882239 w 2157574"/>
                  <a:gd name="connsiteY13" fmla="*/ 527716 h 1572744"/>
                  <a:gd name="connsiteX14" fmla="*/ 862142 w 2157574"/>
                  <a:gd name="connsiteY14" fmla="*/ 382015 h 1572744"/>
                  <a:gd name="connsiteX15" fmla="*/ 927456 w 2157574"/>
                  <a:gd name="connsiteY15" fmla="*/ 231289 h 1572744"/>
                  <a:gd name="connsiteX16" fmla="*/ 1083206 w 2157574"/>
                  <a:gd name="connsiteY16" fmla="*/ 80564 h 1572744"/>
                  <a:gd name="connsiteX17" fmla="*/ 1394705 w 2157574"/>
                  <a:gd name="connsiteY17" fmla="*/ 177 h 1572744"/>
                  <a:gd name="connsiteX18" fmla="*/ 1691131 w 2157574"/>
                  <a:gd name="connsiteY18" fmla="*/ 70516 h 1572744"/>
                  <a:gd name="connsiteX19" fmla="*/ 2022727 w 2157574"/>
                  <a:gd name="connsiteY19" fmla="*/ 371966 h 1572744"/>
                  <a:gd name="connsiteX20" fmla="*/ 2133259 w 2157574"/>
                  <a:gd name="connsiteY20" fmla="*/ 653320 h 1572744"/>
                  <a:gd name="connsiteX21" fmla="*/ 2153355 w 2157574"/>
                  <a:gd name="connsiteY21" fmla="*/ 989940 h 1572744"/>
                  <a:gd name="connsiteX22" fmla="*/ 2072968 w 2157574"/>
                  <a:gd name="connsiteY22" fmla="*/ 1296415 h 1572744"/>
                  <a:gd name="connsiteX23" fmla="*/ 1887074 w 2157574"/>
                  <a:gd name="connsiteY23" fmla="*/ 1572744 h 1572744"/>
                  <a:gd name="connsiteX0" fmla="*/ 250479 w 2123691"/>
                  <a:gd name="connsiteY0" fmla="*/ 1567720 h 1572744"/>
                  <a:gd name="connsiteX1" fmla="*/ 4294 w 2123691"/>
                  <a:gd name="connsiteY1" fmla="*/ 683465 h 1572744"/>
                  <a:gd name="connsiteX2" fmla="*/ 119850 w 2123691"/>
                  <a:gd name="connsiteY2" fmla="*/ 376990 h 1572744"/>
                  <a:gd name="connsiteX3" fmla="*/ 441397 w 2123691"/>
                  <a:gd name="connsiteY3" fmla="*/ 70516 h 1572744"/>
                  <a:gd name="connsiteX4" fmla="*/ 747872 w 2123691"/>
                  <a:gd name="connsiteY4" fmla="*/ 177 h 1572744"/>
                  <a:gd name="connsiteX5" fmla="*/ 1064395 w 2123691"/>
                  <a:gd name="connsiteY5" fmla="*/ 80564 h 1572744"/>
                  <a:gd name="connsiteX6" fmla="*/ 1215121 w 2123691"/>
                  <a:gd name="connsiteY6" fmla="*/ 231289 h 1572744"/>
                  <a:gd name="connsiteX7" fmla="*/ 1280435 w 2123691"/>
                  <a:gd name="connsiteY7" fmla="*/ 376990 h 1572744"/>
                  <a:gd name="connsiteX8" fmla="*/ 1265362 w 2123691"/>
                  <a:gd name="connsiteY8" fmla="*/ 537764 h 1572744"/>
                  <a:gd name="connsiteX9" fmla="*/ 1179951 w 2123691"/>
                  <a:gd name="connsiteY9" fmla="*/ 653320 h 1572744"/>
                  <a:gd name="connsiteX10" fmla="*/ 1059371 w 2123691"/>
                  <a:gd name="connsiteY10" fmla="*/ 693513 h 1572744"/>
                  <a:gd name="connsiteX11" fmla="*/ 903622 w 2123691"/>
                  <a:gd name="connsiteY11" fmla="*/ 643272 h 1572744"/>
                  <a:gd name="connsiteX12" fmla="*/ 848356 w 2123691"/>
                  <a:gd name="connsiteY12" fmla="*/ 527716 h 1572744"/>
                  <a:gd name="connsiteX13" fmla="*/ 828259 w 2123691"/>
                  <a:gd name="connsiteY13" fmla="*/ 382015 h 1572744"/>
                  <a:gd name="connsiteX14" fmla="*/ 893573 w 2123691"/>
                  <a:gd name="connsiteY14" fmla="*/ 231289 h 1572744"/>
                  <a:gd name="connsiteX15" fmla="*/ 1049323 w 2123691"/>
                  <a:gd name="connsiteY15" fmla="*/ 80564 h 1572744"/>
                  <a:gd name="connsiteX16" fmla="*/ 1360822 w 2123691"/>
                  <a:gd name="connsiteY16" fmla="*/ 177 h 1572744"/>
                  <a:gd name="connsiteX17" fmla="*/ 1657248 w 2123691"/>
                  <a:gd name="connsiteY17" fmla="*/ 70516 h 1572744"/>
                  <a:gd name="connsiteX18" fmla="*/ 1988844 w 2123691"/>
                  <a:gd name="connsiteY18" fmla="*/ 371966 h 1572744"/>
                  <a:gd name="connsiteX19" fmla="*/ 2099376 w 2123691"/>
                  <a:gd name="connsiteY19" fmla="*/ 653320 h 1572744"/>
                  <a:gd name="connsiteX20" fmla="*/ 2119472 w 2123691"/>
                  <a:gd name="connsiteY20" fmla="*/ 989940 h 1572744"/>
                  <a:gd name="connsiteX21" fmla="*/ 2039085 w 2123691"/>
                  <a:gd name="connsiteY21" fmla="*/ 1296415 h 1572744"/>
                  <a:gd name="connsiteX22" fmla="*/ 1853191 w 2123691"/>
                  <a:gd name="connsiteY22" fmla="*/ 1572744 h 1572744"/>
                  <a:gd name="connsiteX0" fmla="*/ 250479 w 2100873"/>
                  <a:gd name="connsiteY0" fmla="*/ 1567720 h 1572744"/>
                  <a:gd name="connsiteX1" fmla="*/ 4294 w 2100873"/>
                  <a:gd name="connsiteY1" fmla="*/ 683465 h 1572744"/>
                  <a:gd name="connsiteX2" fmla="*/ 119850 w 2100873"/>
                  <a:gd name="connsiteY2" fmla="*/ 376990 h 1572744"/>
                  <a:gd name="connsiteX3" fmla="*/ 441397 w 2100873"/>
                  <a:gd name="connsiteY3" fmla="*/ 70516 h 1572744"/>
                  <a:gd name="connsiteX4" fmla="*/ 747872 w 2100873"/>
                  <a:gd name="connsiteY4" fmla="*/ 177 h 1572744"/>
                  <a:gd name="connsiteX5" fmla="*/ 1064395 w 2100873"/>
                  <a:gd name="connsiteY5" fmla="*/ 80564 h 1572744"/>
                  <a:gd name="connsiteX6" fmla="*/ 1215121 w 2100873"/>
                  <a:gd name="connsiteY6" fmla="*/ 231289 h 1572744"/>
                  <a:gd name="connsiteX7" fmla="*/ 1280435 w 2100873"/>
                  <a:gd name="connsiteY7" fmla="*/ 376990 h 1572744"/>
                  <a:gd name="connsiteX8" fmla="*/ 1265362 w 2100873"/>
                  <a:gd name="connsiteY8" fmla="*/ 537764 h 1572744"/>
                  <a:gd name="connsiteX9" fmla="*/ 1179951 w 2100873"/>
                  <a:gd name="connsiteY9" fmla="*/ 653320 h 1572744"/>
                  <a:gd name="connsiteX10" fmla="*/ 1059371 w 2100873"/>
                  <a:gd name="connsiteY10" fmla="*/ 693513 h 1572744"/>
                  <a:gd name="connsiteX11" fmla="*/ 903622 w 2100873"/>
                  <a:gd name="connsiteY11" fmla="*/ 643272 h 1572744"/>
                  <a:gd name="connsiteX12" fmla="*/ 848356 w 2100873"/>
                  <a:gd name="connsiteY12" fmla="*/ 527716 h 1572744"/>
                  <a:gd name="connsiteX13" fmla="*/ 828259 w 2100873"/>
                  <a:gd name="connsiteY13" fmla="*/ 382015 h 1572744"/>
                  <a:gd name="connsiteX14" fmla="*/ 893573 w 2100873"/>
                  <a:gd name="connsiteY14" fmla="*/ 231289 h 1572744"/>
                  <a:gd name="connsiteX15" fmla="*/ 1049323 w 2100873"/>
                  <a:gd name="connsiteY15" fmla="*/ 80564 h 1572744"/>
                  <a:gd name="connsiteX16" fmla="*/ 1360822 w 2100873"/>
                  <a:gd name="connsiteY16" fmla="*/ 177 h 1572744"/>
                  <a:gd name="connsiteX17" fmla="*/ 1657248 w 2100873"/>
                  <a:gd name="connsiteY17" fmla="*/ 70516 h 1572744"/>
                  <a:gd name="connsiteX18" fmla="*/ 1988844 w 2100873"/>
                  <a:gd name="connsiteY18" fmla="*/ 371966 h 1572744"/>
                  <a:gd name="connsiteX19" fmla="*/ 2099376 w 2100873"/>
                  <a:gd name="connsiteY19" fmla="*/ 653320 h 1572744"/>
                  <a:gd name="connsiteX20" fmla="*/ 2039085 w 2100873"/>
                  <a:gd name="connsiteY20" fmla="*/ 1296415 h 1572744"/>
                  <a:gd name="connsiteX21" fmla="*/ 1853191 w 2100873"/>
                  <a:gd name="connsiteY21" fmla="*/ 1572744 h 1572744"/>
                  <a:gd name="connsiteX0" fmla="*/ 250479 w 2104242"/>
                  <a:gd name="connsiteY0" fmla="*/ 1567720 h 1572744"/>
                  <a:gd name="connsiteX1" fmla="*/ 4294 w 2104242"/>
                  <a:gd name="connsiteY1" fmla="*/ 683465 h 1572744"/>
                  <a:gd name="connsiteX2" fmla="*/ 119850 w 2104242"/>
                  <a:gd name="connsiteY2" fmla="*/ 376990 h 1572744"/>
                  <a:gd name="connsiteX3" fmla="*/ 441397 w 2104242"/>
                  <a:gd name="connsiteY3" fmla="*/ 70516 h 1572744"/>
                  <a:gd name="connsiteX4" fmla="*/ 747872 w 2104242"/>
                  <a:gd name="connsiteY4" fmla="*/ 177 h 1572744"/>
                  <a:gd name="connsiteX5" fmla="*/ 1064395 w 2104242"/>
                  <a:gd name="connsiteY5" fmla="*/ 80564 h 1572744"/>
                  <a:gd name="connsiteX6" fmla="*/ 1215121 w 2104242"/>
                  <a:gd name="connsiteY6" fmla="*/ 231289 h 1572744"/>
                  <a:gd name="connsiteX7" fmla="*/ 1280435 w 2104242"/>
                  <a:gd name="connsiteY7" fmla="*/ 376990 h 1572744"/>
                  <a:gd name="connsiteX8" fmla="*/ 1265362 w 2104242"/>
                  <a:gd name="connsiteY8" fmla="*/ 537764 h 1572744"/>
                  <a:gd name="connsiteX9" fmla="*/ 1179951 w 2104242"/>
                  <a:gd name="connsiteY9" fmla="*/ 653320 h 1572744"/>
                  <a:gd name="connsiteX10" fmla="*/ 1059371 w 2104242"/>
                  <a:gd name="connsiteY10" fmla="*/ 693513 h 1572744"/>
                  <a:gd name="connsiteX11" fmla="*/ 903622 w 2104242"/>
                  <a:gd name="connsiteY11" fmla="*/ 643272 h 1572744"/>
                  <a:gd name="connsiteX12" fmla="*/ 848356 w 2104242"/>
                  <a:gd name="connsiteY12" fmla="*/ 527716 h 1572744"/>
                  <a:gd name="connsiteX13" fmla="*/ 828259 w 2104242"/>
                  <a:gd name="connsiteY13" fmla="*/ 382015 h 1572744"/>
                  <a:gd name="connsiteX14" fmla="*/ 893573 w 2104242"/>
                  <a:gd name="connsiteY14" fmla="*/ 231289 h 1572744"/>
                  <a:gd name="connsiteX15" fmla="*/ 1049323 w 2104242"/>
                  <a:gd name="connsiteY15" fmla="*/ 80564 h 1572744"/>
                  <a:gd name="connsiteX16" fmla="*/ 1360822 w 2104242"/>
                  <a:gd name="connsiteY16" fmla="*/ 177 h 1572744"/>
                  <a:gd name="connsiteX17" fmla="*/ 1657248 w 2104242"/>
                  <a:gd name="connsiteY17" fmla="*/ 70516 h 1572744"/>
                  <a:gd name="connsiteX18" fmla="*/ 1988844 w 2104242"/>
                  <a:gd name="connsiteY18" fmla="*/ 371966 h 1572744"/>
                  <a:gd name="connsiteX19" fmla="*/ 2099376 w 2104242"/>
                  <a:gd name="connsiteY19" fmla="*/ 653320 h 1572744"/>
                  <a:gd name="connsiteX20" fmla="*/ 1853191 w 2104242"/>
                  <a:gd name="connsiteY20" fmla="*/ 1572744 h 1572744"/>
                  <a:gd name="connsiteX0" fmla="*/ 250479 w 2099376"/>
                  <a:gd name="connsiteY0" fmla="*/ 1574873 h 1579897"/>
                  <a:gd name="connsiteX1" fmla="*/ 4294 w 2099376"/>
                  <a:gd name="connsiteY1" fmla="*/ 690618 h 1579897"/>
                  <a:gd name="connsiteX2" fmla="*/ 119850 w 2099376"/>
                  <a:gd name="connsiteY2" fmla="*/ 384143 h 1579897"/>
                  <a:gd name="connsiteX3" fmla="*/ 441397 w 2099376"/>
                  <a:gd name="connsiteY3" fmla="*/ 77669 h 1579897"/>
                  <a:gd name="connsiteX4" fmla="*/ 747872 w 2099376"/>
                  <a:gd name="connsiteY4" fmla="*/ 7330 h 1579897"/>
                  <a:gd name="connsiteX5" fmla="*/ 1064395 w 2099376"/>
                  <a:gd name="connsiteY5" fmla="*/ 87717 h 1579897"/>
                  <a:gd name="connsiteX6" fmla="*/ 1215121 w 2099376"/>
                  <a:gd name="connsiteY6" fmla="*/ 238442 h 1579897"/>
                  <a:gd name="connsiteX7" fmla="*/ 1280435 w 2099376"/>
                  <a:gd name="connsiteY7" fmla="*/ 384143 h 1579897"/>
                  <a:gd name="connsiteX8" fmla="*/ 1265362 w 2099376"/>
                  <a:gd name="connsiteY8" fmla="*/ 544917 h 1579897"/>
                  <a:gd name="connsiteX9" fmla="*/ 1179951 w 2099376"/>
                  <a:gd name="connsiteY9" fmla="*/ 660473 h 1579897"/>
                  <a:gd name="connsiteX10" fmla="*/ 1059371 w 2099376"/>
                  <a:gd name="connsiteY10" fmla="*/ 700666 h 1579897"/>
                  <a:gd name="connsiteX11" fmla="*/ 903622 w 2099376"/>
                  <a:gd name="connsiteY11" fmla="*/ 650425 h 1579897"/>
                  <a:gd name="connsiteX12" fmla="*/ 848356 w 2099376"/>
                  <a:gd name="connsiteY12" fmla="*/ 534869 h 1579897"/>
                  <a:gd name="connsiteX13" fmla="*/ 828259 w 2099376"/>
                  <a:gd name="connsiteY13" fmla="*/ 389168 h 1579897"/>
                  <a:gd name="connsiteX14" fmla="*/ 893573 w 2099376"/>
                  <a:gd name="connsiteY14" fmla="*/ 238442 h 1579897"/>
                  <a:gd name="connsiteX15" fmla="*/ 1049323 w 2099376"/>
                  <a:gd name="connsiteY15" fmla="*/ 87717 h 1579897"/>
                  <a:gd name="connsiteX16" fmla="*/ 1360822 w 2099376"/>
                  <a:gd name="connsiteY16" fmla="*/ 7330 h 1579897"/>
                  <a:gd name="connsiteX17" fmla="*/ 1657248 w 2099376"/>
                  <a:gd name="connsiteY17" fmla="*/ 77669 h 1579897"/>
                  <a:gd name="connsiteX18" fmla="*/ 2099376 w 2099376"/>
                  <a:gd name="connsiteY18" fmla="*/ 660473 h 1579897"/>
                  <a:gd name="connsiteX19" fmla="*/ 1853191 w 2099376"/>
                  <a:gd name="connsiteY19" fmla="*/ 1579897 h 1579897"/>
                  <a:gd name="connsiteX0" fmla="*/ 250479 w 2099376"/>
                  <a:gd name="connsiteY0" fmla="*/ 1600671 h 1605695"/>
                  <a:gd name="connsiteX1" fmla="*/ 4294 w 2099376"/>
                  <a:gd name="connsiteY1" fmla="*/ 716416 h 1605695"/>
                  <a:gd name="connsiteX2" fmla="*/ 119850 w 2099376"/>
                  <a:gd name="connsiteY2" fmla="*/ 409941 h 1605695"/>
                  <a:gd name="connsiteX3" fmla="*/ 441397 w 2099376"/>
                  <a:gd name="connsiteY3" fmla="*/ 103467 h 1605695"/>
                  <a:gd name="connsiteX4" fmla="*/ 747872 w 2099376"/>
                  <a:gd name="connsiteY4" fmla="*/ 33128 h 1605695"/>
                  <a:gd name="connsiteX5" fmla="*/ 1064395 w 2099376"/>
                  <a:gd name="connsiteY5" fmla="*/ 113515 h 1605695"/>
                  <a:gd name="connsiteX6" fmla="*/ 1215121 w 2099376"/>
                  <a:gd name="connsiteY6" fmla="*/ 264240 h 1605695"/>
                  <a:gd name="connsiteX7" fmla="*/ 1280435 w 2099376"/>
                  <a:gd name="connsiteY7" fmla="*/ 409941 h 1605695"/>
                  <a:gd name="connsiteX8" fmla="*/ 1265362 w 2099376"/>
                  <a:gd name="connsiteY8" fmla="*/ 570715 h 1605695"/>
                  <a:gd name="connsiteX9" fmla="*/ 1179951 w 2099376"/>
                  <a:gd name="connsiteY9" fmla="*/ 686271 h 1605695"/>
                  <a:gd name="connsiteX10" fmla="*/ 1059371 w 2099376"/>
                  <a:gd name="connsiteY10" fmla="*/ 726464 h 1605695"/>
                  <a:gd name="connsiteX11" fmla="*/ 903622 w 2099376"/>
                  <a:gd name="connsiteY11" fmla="*/ 676223 h 1605695"/>
                  <a:gd name="connsiteX12" fmla="*/ 848356 w 2099376"/>
                  <a:gd name="connsiteY12" fmla="*/ 560667 h 1605695"/>
                  <a:gd name="connsiteX13" fmla="*/ 828259 w 2099376"/>
                  <a:gd name="connsiteY13" fmla="*/ 414966 h 1605695"/>
                  <a:gd name="connsiteX14" fmla="*/ 893573 w 2099376"/>
                  <a:gd name="connsiteY14" fmla="*/ 264240 h 1605695"/>
                  <a:gd name="connsiteX15" fmla="*/ 1049323 w 2099376"/>
                  <a:gd name="connsiteY15" fmla="*/ 113515 h 1605695"/>
                  <a:gd name="connsiteX16" fmla="*/ 1360822 w 2099376"/>
                  <a:gd name="connsiteY16" fmla="*/ 33128 h 1605695"/>
                  <a:gd name="connsiteX17" fmla="*/ 2099376 w 2099376"/>
                  <a:gd name="connsiteY17" fmla="*/ 686271 h 1605695"/>
                  <a:gd name="connsiteX18" fmla="*/ 1853191 w 2099376"/>
                  <a:gd name="connsiteY18" fmla="*/ 1605695 h 1605695"/>
                  <a:gd name="connsiteX0" fmla="*/ 254745 w 2103642"/>
                  <a:gd name="connsiteY0" fmla="*/ 1600671 h 1605695"/>
                  <a:gd name="connsiteX1" fmla="*/ 8560 w 2103642"/>
                  <a:gd name="connsiteY1" fmla="*/ 716416 h 1605695"/>
                  <a:gd name="connsiteX2" fmla="*/ 124116 w 2103642"/>
                  <a:gd name="connsiteY2" fmla="*/ 409941 h 1605695"/>
                  <a:gd name="connsiteX3" fmla="*/ 752138 w 2103642"/>
                  <a:gd name="connsiteY3" fmla="*/ 33128 h 1605695"/>
                  <a:gd name="connsiteX4" fmla="*/ 1068661 w 2103642"/>
                  <a:gd name="connsiteY4" fmla="*/ 113515 h 1605695"/>
                  <a:gd name="connsiteX5" fmla="*/ 1219387 w 2103642"/>
                  <a:gd name="connsiteY5" fmla="*/ 264240 h 1605695"/>
                  <a:gd name="connsiteX6" fmla="*/ 1284701 w 2103642"/>
                  <a:gd name="connsiteY6" fmla="*/ 409941 h 1605695"/>
                  <a:gd name="connsiteX7" fmla="*/ 1269628 w 2103642"/>
                  <a:gd name="connsiteY7" fmla="*/ 570715 h 1605695"/>
                  <a:gd name="connsiteX8" fmla="*/ 1184217 w 2103642"/>
                  <a:gd name="connsiteY8" fmla="*/ 686271 h 1605695"/>
                  <a:gd name="connsiteX9" fmla="*/ 1063637 w 2103642"/>
                  <a:gd name="connsiteY9" fmla="*/ 726464 h 1605695"/>
                  <a:gd name="connsiteX10" fmla="*/ 907888 w 2103642"/>
                  <a:gd name="connsiteY10" fmla="*/ 676223 h 1605695"/>
                  <a:gd name="connsiteX11" fmla="*/ 852622 w 2103642"/>
                  <a:gd name="connsiteY11" fmla="*/ 560667 h 1605695"/>
                  <a:gd name="connsiteX12" fmla="*/ 832525 w 2103642"/>
                  <a:gd name="connsiteY12" fmla="*/ 414966 h 1605695"/>
                  <a:gd name="connsiteX13" fmla="*/ 897839 w 2103642"/>
                  <a:gd name="connsiteY13" fmla="*/ 264240 h 1605695"/>
                  <a:gd name="connsiteX14" fmla="*/ 1053589 w 2103642"/>
                  <a:gd name="connsiteY14" fmla="*/ 113515 h 1605695"/>
                  <a:gd name="connsiteX15" fmla="*/ 1365088 w 2103642"/>
                  <a:gd name="connsiteY15" fmla="*/ 33128 h 1605695"/>
                  <a:gd name="connsiteX16" fmla="*/ 2103642 w 2103642"/>
                  <a:gd name="connsiteY16" fmla="*/ 686271 h 1605695"/>
                  <a:gd name="connsiteX17" fmla="*/ 1857457 w 2103642"/>
                  <a:gd name="connsiteY17" fmla="*/ 1605695 h 1605695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060364 w 2110417"/>
                  <a:gd name="connsiteY13" fmla="*/ 115637 h 1607817"/>
                  <a:gd name="connsiteX14" fmla="*/ 1371863 w 2110417"/>
                  <a:gd name="connsiteY14" fmla="*/ 35250 h 1607817"/>
                  <a:gd name="connsiteX15" fmla="*/ 2110417 w 2110417"/>
                  <a:gd name="connsiteY15" fmla="*/ 688393 h 1607817"/>
                  <a:gd name="connsiteX16" fmla="*/ 1864232 w 2110417"/>
                  <a:gd name="connsiteY16" fmla="*/ 1607817 h 1607817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371863 w 2110417"/>
                  <a:gd name="connsiteY13" fmla="*/ 35250 h 1607817"/>
                  <a:gd name="connsiteX14" fmla="*/ 2110417 w 2110417"/>
                  <a:gd name="connsiteY14" fmla="*/ 688393 h 1607817"/>
                  <a:gd name="connsiteX15" fmla="*/ 1864232 w 2110417"/>
                  <a:gd name="connsiteY15" fmla="*/ 1607817 h 1607817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904614 w 2110417"/>
                  <a:gd name="connsiteY11" fmla="*/ 245429 h 1586884"/>
                  <a:gd name="connsiteX12" fmla="*/ 1371863 w 2110417"/>
                  <a:gd name="connsiteY12" fmla="*/ 14317 h 1586884"/>
                  <a:gd name="connsiteX13" fmla="*/ 2110417 w 2110417"/>
                  <a:gd name="connsiteY13" fmla="*/ 667460 h 1586884"/>
                  <a:gd name="connsiteX14" fmla="*/ 1864232 w 2110417"/>
                  <a:gd name="connsiteY14" fmla="*/ 1586884 h 1586884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1371863 w 2110417"/>
                  <a:gd name="connsiteY11" fmla="*/ 14317 h 1586884"/>
                  <a:gd name="connsiteX12" fmla="*/ 2110417 w 2110417"/>
                  <a:gd name="connsiteY12" fmla="*/ 667460 h 1586884"/>
                  <a:gd name="connsiteX13" fmla="*/ 1864232 w 2110417"/>
                  <a:gd name="connsiteY13" fmla="*/ 1586884 h 1586884"/>
                  <a:gd name="connsiteX0" fmla="*/ 261520 w 2110417"/>
                  <a:gd name="connsiteY0" fmla="*/ 1572765 h 1577789"/>
                  <a:gd name="connsiteX1" fmla="*/ 15335 w 2110417"/>
                  <a:gd name="connsiteY1" fmla="*/ 688510 h 1577789"/>
                  <a:gd name="connsiteX2" fmla="*/ 758913 w 2110417"/>
                  <a:gd name="connsiteY2" fmla="*/ 5222 h 1577789"/>
                  <a:gd name="connsiteX3" fmla="*/ 1291476 w 2110417"/>
                  <a:gd name="connsiteY3" fmla="*/ 382035 h 1577789"/>
                  <a:gd name="connsiteX4" fmla="*/ 1276403 w 2110417"/>
                  <a:gd name="connsiteY4" fmla="*/ 542809 h 1577789"/>
                  <a:gd name="connsiteX5" fmla="*/ 1190992 w 2110417"/>
                  <a:gd name="connsiteY5" fmla="*/ 658365 h 1577789"/>
                  <a:gd name="connsiteX6" fmla="*/ 1070412 w 2110417"/>
                  <a:gd name="connsiteY6" fmla="*/ 698558 h 1577789"/>
                  <a:gd name="connsiteX7" fmla="*/ 914663 w 2110417"/>
                  <a:gd name="connsiteY7" fmla="*/ 648317 h 1577789"/>
                  <a:gd name="connsiteX8" fmla="*/ 859397 w 2110417"/>
                  <a:gd name="connsiteY8" fmla="*/ 532761 h 1577789"/>
                  <a:gd name="connsiteX9" fmla="*/ 839300 w 2110417"/>
                  <a:gd name="connsiteY9" fmla="*/ 387060 h 1577789"/>
                  <a:gd name="connsiteX10" fmla="*/ 1371863 w 2110417"/>
                  <a:gd name="connsiteY10" fmla="*/ 5222 h 1577789"/>
                  <a:gd name="connsiteX11" fmla="*/ 2110417 w 2110417"/>
                  <a:gd name="connsiteY11" fmla="*/ 658365 h 1577789"/>
                  <a:gd name="connsiteX12" fmla="*/ 1864232 w 2110417"/>
                  <a:gd name="connsiteY12" fmla="*/ 1577789 h 1577789"/>
                  <a:gd name="connsiteX0" fmla="*/ 261520 w 2110417"/>
                  <a:gd name="connsiteY0" fmla="*/ 1573038 h 1578062"/>
                  <a:gd name="connsiteX1" fmla="*/ 15335 w 2110417"/>
                  <a:gd name="connsiteY1" fmla="*/ 688783 h 1578062"/>
                  <a:gd name="connsiteX2" fmla="*/ 758913 w 2110417"/>
                  <a:gd name="connsiteY2" fmla="*/ 5495 h 1578062"/>
                  <a:gd name="connsiteX3" fmla="*/ 1291476 w 2110417"/>
                  <a:gd name="connsiteY3" fmla="*/ 382308 h 1578062"/>
                  <a:gd name="connsiteX4" fmla="*/ 1190992 w 2110417"/>
                  <a:gd name="connsiteY4" fmla="*/ 658638 h 1578062"/>
                  <a:gd name="connsiteX5" fmla="*/ 1070412 w 2110417"/>
                  <a:gd name="connsiteY5" fmla="*/ 698831 h 1578062"/>
                  <a:gd name="connsiteX6" fmla="*/ 914663 w 2110417"/>
                  <a:gd name="connsiteY6" fmla="*/ 648590 h 1578062"/>
                  <a:gd name="connsiteX7" fmla="*/ 859397 w 2110417"/>
                  <a:gd name="connsiteY7" fmla="*/ 533034 h 1578062"/>
                  <a:gd name="connsiteX8" fmla="*/ 839300 w 2110417"/>
                  <a:gd name="connsiteY8" fmla="*/ 387333 h 1578062"/>
                  <a:gd name="connsiteX9" fmla="*/ 1371863 w 2110417"/>
                  <a:gd name="connsiteY9" fmla="*/ 5495 h 1578062"/>
                  <a:gd name="connsiteX10" fmla="*/ 2110417 w 2110417"/>
                  <a:gd name="connsiteY10" fmla="*/ 658638 h 1578062"/>
                  <a:gd name="connsiteX11" fmla="*/ 1864232 w 2110417"/>
                  <a:gd name="connsiteY11" fmla="*/ 1578062 h 1578062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914663 w 2110417"/>
                  <a:gd name="connsiteY5" fmla="*/ 648691 h 1578163"/>
                  <a:gd name="connsiteX6" fmla="*/ 859397 w 2110417"/>
                  <a:gd name="connsiteY6" fmla="*/ 533135 h 1578163"/>
                  <a:gd name="connsiteX7" fmla="*/ 839300 w 2110417"/>
                  <a:gd name="connsiteY7" fmla="*/ 387434 h 1578163"/>
                  <a:gd name="connsiteX8" fmla="*/ 1371863 w 2110417"/>
                  <a:gd name="connsiteY8" fmla="*/ 5596 h 1578163"/>
                  <a:gd name="connsiteX9" fmla="*/ 2110417 w 2110417"/>
                  <a:gd name="connsiteY9" fmla="*/ 658739 h 1578163"/>
                  <a:gd name="connsiteX10" fmla="*/ 1864232 w 2110417"/>
                  <a:gd name="connsiteY10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59397 w 2110417"/>
                  <a:gd name="connsiteY5" fmla="*/ 533135 h 1578163"/>
                  <a:gd name="connsiteX6" fmla="*/ 839300 w 2110417"/>
                  <a:gd name="connsiteY6" fmla="*/ 387434 h 1578163"/>
                  <a:gd name="connsiteX7" fmla="*/ 1371863 w 2110417"/>
                  <a:gd name="connsiteY7" fmla="*/ 5596 h 1578163"/>
                  <a:gd name="connsiteX8" fmla="*/ 2110417 w 2110417"/>
                  <a:gd name="connsiteY8" fmla="*/ 658739 h 1578163"/>
                  <a:gd name="connsiteX9" fmla="*/ 1864232 w 2110417"/>
                  <a:gd name="connsiteY9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67590 h 1572614"/>
                  <a:gd name="connsiteX1" fmla="*/ 15335 w 2142841"/>
                  <a:gd name="connsiteY1" fmla="*/ 683335 h 1572614"/>
                  <a:gd name="connsiteX2" fmla="*/ 758913 w 2142841"/>
                  <a:gd name="connsiteY2" fmla="*/ 47 h 1572614"/>
                  <a:gd name="connsiteX3" fmla="*/ 1070412 w 2142841"/>
                  <a:gd name="connsiteY3" fmla="*/ 693383 h 1572614"/>
                  <a:gd name="connsiteX4" fmla="*/ 839300 w 2142841"/>
                  <a:gd name="connsiteY4" fmla="*/ 381885 h 1572614"/>
                  <a:gd name="connsiteX5" fmla="*/ 1371863 w 2142841"/>
                  <a:gd name="connsiteY5" fmla="*/ 47 h 1572614"/>
                  <a:gd name="connsiteX6" fmla="*/ 2110417 w 2142841"/>
                  <a:gd name="connsiteY6" fmla="*/ 653190 h 1572614"/>
                  <a:gd name="connsiteX7" fmla="*/ 1864232 w 2142841"/>
                  <a:gd name="connsiteY7" fmla="*/ 1572614 h 1572614"/>
                  <a:gd name="connsiteX0" fmla="*/ 278322 w 2159643"/>
                  <a:gd name="connsiteY0" fmla="*/ 1567590 h 1572614"/>
                  <a:gd name="connsiteX1" fmla="*/ 32137 w 2159643"/>
                  <a:gd name="connsiteY1" fmla="*/ 683335 h 1572614"/>
                  <a:gd name="connsiteX2" fmla="*/ 1087214 w 2159643"/>
                  <a:gd name="connsiteY2" fmla="*/ 693383 h 1572614"/>
                  <a:gd name="connsiteX3" fmla="*/ 856102 w 2159643"/>
                  <a:gd name="connsiteY3" fmla="*/ 381885 h 1572614"/>
                  <a:gd name="connsiteX4" fmla="*/ 1388665 w 2159643"/>
                  <a:gd name="connsiteY4" fmla="*/ 47 h 1572614"/>
                  <a:gd name="connsiteX5" fmla="*/ 2127219 w 2159643"/>
                  <a:gd name="connsiteY5" fmla="*/ 653190 h 1572614"/>
                  <a:gd name="connsiteX6" fmla="*/ 1881034 w 2159643"/>
                  <a:gd name="connsiteY6" fmla="*/ 1572614 h 1572614"/>
                  <a:gd name="connsiteX0" fmla="*/ 0 w 1881321"/>
                  <a:gd name="connsiteY0" fmla="*/ 1567590 h 1572614"/>
                  <a:gd name="connsiteX1" fmla="*/ 808892 w 1881321"/>
                  <a:gd name="connsiteY1" fmla="*/ 693383 h 1572614"/>
                  <a:gd name="connsiteX2" fmla="*/ 577780 w 1881321"/>
                  <a:gd name="connsiteY2" fmla="*/ 381885 h 1572614"/>
                  <a:gd name="connsiteX3" fmla="*/ 1110343 w 1881321"/>
                  <a:gd name="connsiteY3" fmla="*/ 47 h 1572614"/>
                  <a:gd name="connsiteX4" fmla="*/ 1848897 w 1881321"/>
                  <a:gd name="connsiteY4" fmla="*/ 653190 h 1572614"/>
                  <a:gd name="connsiteX5" fmla="*/ 1602712 w 1881321"/>
                  <a:gd name="connsiteY5" fmla="*/ 1572614 h 1572614"/>
                  <a:gd name="connsiteX0" fmla="*/ 231169 w 1303598"/>
                  <a:gd name="connsiteY0" fmla="*/ 693383 h 1572614"/>
                  <a:gd name="connsiteX1" fmla="*/ 57 w 1303598"/>
                  <a:gd name="connsiteY1" fmla="*/ 381885 h 1572614"/>
                  <a:gd name="connsiteX2" fmla="*/ 532620 w 1303598"/>
                  <a:gd name="connsiteY2" fmla="*/ 47 h 1572614"/>
                  <a:gd name="connsiteX3" fmla="*/ 1271174 w 1303598"/>
                  <a:gd name="connsiteY3" fmla="*/ 653190 h 1572614"/>
                  <a:gd name="connsiteX4" fmla="*/ 1024989 w 1303598"/>
                  <a:gd name="connsiteY4" fmla="*/ 1572614 h 1572614"/>
                  <a:gd name="connsiteX0" fmla="*/ 231507 w 1303936"/>
                  <a:gd name="connsiteY0" fmla="*/ 693383 h 1572614"/>
                  <a:gd name="connsiteX1" fmla="*/ 395 w 1303936"/>
                  <a:gd name="connsiteY1" fmla="*/ 381885 h 1572614"/>
                  <a:gd name="connsiteX2" fmla="*/ 532958 w 1303936"/>
                  <a:gd name="connsiteY2" fmla="*/ 47 h 1572614"/>
                  <a:gd name="connsiteX3" fmla="*/ 1271512 w 1303936"/>
                  <a:gd name="connsiteY3" fmla="*/ 653190 h 1572614"/>
                  <a:gd name="connsiteX4" fmla="*/ 1025327 w 1303936"/>
                  <a:gd name="connsiteY4" fmla="*/ 1572614 h 157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936" h="1572614">
                    <a:moveTo>
                      <a:pt x="231507" y="693383"/>
                    </a:moveTo>
                    <a:cubicBezTo>
                      <a:pt x="36402" y="696733"/>
                      <a:pt x="-4629" y="497441"/>
                      <a:pt x="395" y="381885"/>
                    </a:cubicBezTo>
                    <a:cubicBezTo>
                      <a:pt x="5419" y="266329"/>
                      <a:pt x="121813" y="5072"/>
                      <a:pt x="532958" y="47"/>
                    </a:cubicBezTo>
                    <a:cubicBezTo>
                      <a:pt x="944103" y="-4978"/>
                      <a:pt x="1218758" y="402819"/>
                      <a:pt x="1271512" y="653190"/>
                    </a:cubicBezTo>
                    <a:cubicBezTo>
                      <a:pt x="1324266" y="903561"/>
                      <a:pt x="1352945" y="1220294"/>
                      <a:pt x="1025327" y="157261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9" name="Freeform 158"/>
              <p:cNvSpPr/>
              <p:nvPr/>
            </p:nvSpPr>
            <p:spPr>
              <a:xfrm flipH="1">
                <a:off x="355758" y="2836019"/>
                <a:ext cx="1303936" cy="1572614"/>
              </a:xfrm>
              <a:custGeom>
                <a:avLst/>
                <a:gdLst>
                  <a:gd name="connsiteX0" fmla="*/ 271385 w 2144597"/>
                  <a:gd name="connsiteY0" fmla="*/ 1567720 h 1572744"/>
                  <a:gd name="connsiteX1" fmla="*/ 95539 w 2144597"/>
                  <a:gd name="connsiteY1" fmla="*/ 1296415 h 1572744"/>
                  <a:gd name="connsiteX2" fmla="*/ 5103 w 2144597"/>
                  <a:gd name="connsiteY2" fmla="*/ 994964 h 1572744"/>
                  <a:gd name="connsiteX3" fmla="*/ 25200 w 2144597"/>
                  <a:gd name="connsiteY3" fmla="*/ 683465 h 1572744"/>
                  <a:gd name="connsiteX4" fmla="*/ 140756 w 2144597"/>
                  <a:gd name="connsiteY4" fmla="*/ 376990 h 1572744"/>
                  <a:gd name="connsiteX5" fmla="*/ 462303 w 2144597"/>
                  <a:gd name="connsiteY5" fmla="*/ 70516 h 1572744"/>
                  <a:gd name="connsiteX6" fmla="*/ 768778 w 2144597"/>
                  <a:gd name="connsiteY6" fmla="*/ 177 h 1572744"/>
                  <a:gd name="connsiteX7" fmla="*/ 1085301 w 2144597"/>
                  <a:gd name="connsiteY7" fmla="*/ 80564 h 1572744"/>
                  <a:gd name="connsiteX8" fmla="*/ 1236027 w 2144597"/>
                  <a:gd name="connsiteY8" fmla="*/ 231289 h 1572744"/>
                  <a:gd name="connsiteX9" fmla="*/ 1301341 w 2144597"/>
                  <a:gd name="connsiteY9" fmla="*/ 376990 h 1572744"/>
                  <a:gd name="connsiteX10" fmla="*/ 1286268 w 2144597"/>
                  <a:gd name="connsiteY10" fmla="*/ 537764 h 1572744"/>
                  <a:gd name="connsiteX11" fmla="*/ 1200857 w 2144597"/>
                  <a:gd name="connsiteY11" fmla="*/ 653320 h 1572744"/>
                  <a:gd name="connsiteX12" fmla="*/ 1080277 w 2144597"/>
                  <a:gd name="connsiteY12" fmla="*/ 693513 h 1572744"/>
                  <a:gd name="connsiteX13" fmla="*/ 924528 w 2144597"/>
                  <a:gd name="connsiteY13" fmla="*/ 643272 h 1572744"/>
                  <a:gd name="connsiteX14" fmla="*/ 869262 w 2144597"/>
                  <a:gd name="connsiteY14" fmla="*/ 527716 h 1572744"/>
                  <a:gd name="connsiteX15" fmla="*/ 849165 w 2144597"/>
                  <a:gd name="connsiteY15" fmla="*/ 382015 h 1572744"/>
                  <a:gd name="connsiteX16" fmla="*/ 914479 w 2144597"/>
                  <a:gd name="connsiteY16" fmla="*/ 231289 h 1572744"/>
                  <a:gd name="connsiteX17" fmla="*/ 1070229 w 2144597"/>
                  <a:gd name="connsiteY17" fmla="*/ 80564 h 1572744"/>
                  <a:gd name="connsiteX18" fmla="*/ 1381728 w 2144597"/>
                  <a:gd name="connsiteY18" fmla="*/ 177 h 1572744"/>
                  <a:gd name="connsiteX19" fmla="*/ 1678154 w 2144597"/>
                  <a:gd name="connsiteY19" fmla="*/ 70516 h 1572744"/>
                  <a:gd name="connsiteX20" fmla="*/ 2009750 w 2144597"/>
                  <a:gd name="connsiteY20" fmla="*/ 371966 h 1572744"/>
                  <a:gd name="connsiteX21" fmla="*/ 2120282 w 2144597"/>
                  <a:gd name="connsiteY21" fmla="*/ 653320 h 1572744"/>
                  <a:gd name="connsiteX22" fmla="*/ 2140378 w 2144597"/>
                  <a:gd name="connsiteY22" fmla="*/ 989940 h 1572744"/>
                  <a:gd name="connsiteX23" fmla="*/ 2059991 w 2144597"/>
                  <a:gd name="connsiteY23" fmla="*/ 1296415 h 1572744"/>
                  <a:gd name="connsiteX24" fmla="*/ 1874097 w 2144597"/>
                  <a:gd name="connsiteY24" fmla="*/ 1572744 h 1572744"/>
                  <a:gd name="connsiteX0" fmla="*/ 284362 w 2157574"/>
                  <a:gd name="connsiteY0" fmla="*/ 1567720 h 1572744"/>
                  <a:gd name="connsiteX1" fmla="*/ 18080 w 2157574"/>
                  <a:gd name="connsiteY1" fmla="*/ 994964 h 1572744"/>
                  <a:gd name="connsiteX2" fmla="*/ 38177 w 2157574"/>
                  <a:gd name="connsiteY2" fmla="*/ 683465 h 1572744"/>
                  <a:gd name="connsiteX3" fmla="*/ 153733 w 2157574"/>
                  <a:gd name="connsiteY3" fmla="*/ 376990 h 1572744"/>
                  <a:gd name="connsiteX4" fmla="*/ 475280 w 2157574"/>
                  <a:gd name="connsiteY4" fmla="*/ 70516 h 1572744"/>
                  <a:gd name="connsiteX5" fmla="*/ 781755 w 2157574"/>
                  <a:gd name="connsiteY5" fmla="*/ 177 h 1572744"/>
                  <a:gd name="connsiteX6" fmla="*/ 1098278 w 2157574"/>
                  <a:gd name="connsiteY6" fmla="*/ 80564 h 1572744"/>
                  <a:gd name="connsiteX7" fmla="*/ 1249004 w 2157574"/>
                  <a:gd name="connsiteY7" fmla="*/ 231289 h 1572744"/>
                  <a:gd name="connsiteX8" fmla="*/ 1314318 w 2157574"/>
                  <a:gd name="connsiteY8" fmla="*/ 376990 h 1572744"/>
                  <a:gd name="connsiteX9" fmla="*/ 1299245 w 2157574"/>
                  <a:gd name="connsiteY9" fmla="*/ 537764 h 1572744"/>
                  <a:gd name="connsiteX10" fmla="*/ 1213834 w 2157574"/>
                  <a:gd name="connsiteY10" fmla="*/ 653320 h 1572744"/>
                  <a:gd name="connsiteX11" fmla="*/ 1093254 w 2157574"/>
                  <a:gd name="connsiteY11" fmla="*/ 693513 h 1572744"/>
                  <a:gd name="connsiteX12" fmla="*/ 937505 w 2157574"/>
                  <a:gd name="connsiteY12" fmla="*/ 643272 h 1572744"/>
                  <a:gd name="connsiteX13" fmla="*/ 882239 w 2157574"/>
                  <a:gd name="connsiteY13" fmla="*/ 527716 h 1572744"/>
                  <a:gd name="connsiteX14" fmla="*/ 862142 w 2157574"/>
                  <a:gd name="connsiteY14" fmla="*/ 382015 h 1572744"/>
                  <a:gd name="connsiteX15" fmla="*/ 927456 w 2157574"/>
                  <a:gd name="connsiteY15" fmla="*/ 231289 h 1572744"/>
                  <a:gd name="connsiteX16" fmla="*/ 1083206 w 2157574"/>
                  <a:gd name="connsiteY16" fmla="*/ 80564 h 1572744"/>
                  <a:gd name="connsiteX17" fmla="*/ 1394705 w 2157574"/>
                  <a:gd name="connsiteY17" fmla="*/ 177 h 1572744"/>
                  <a:gd name="connsiteX18" fmla="*/ 1691131 w 2157574"/>
                  <a:gd name="connsiteY18" fmla="*/ 70516 h 1572744"/>
                  <a:gd name="connsiteX19" fmla="*/ 2022727 w 2157574"/>
                  <a:gd name="connsiteY19" fmla="*/ 371966 h 1572744"/>
                  <a:gd name="connsiteX20" fmla="*/ 2133259 w 2157574"/>
                  <a:gd name="connsiteY20" fmla="*/ 653320 h 1572744"/>
                  <a:gd name="connsiteX21" fmla="*/ 2153355 w 2157574"/>
                  <a:gd name="connsiteY21" fmla="*/ 989940 h 1572744"/>
                  <a:gd name="connsiteX22" fmla="*/ 2072968 w 2157574"/>
                  <a:gd name="connsiteY22" fmla="*/ 1296415 h 1572744"/>
                  <a:gd name="connsiteX23" fmla="*/ 1887074 w 2157574"/>
                  <a:gd name="connsiteY23" fmla="*/ 1572744 h 1572744"/>
                  <a:gd name="connsiteX0" fmla="*/ 250479 w 2123691"/>
                  <a:gd name="connsiteY0" fmla="*/ 1567720 h 1572744"/>
                  <a:gd name="connsiteX1" fmla="*/ 4294 w 2123691"/>
                  <a:gd name="connsiteY1" fmla="*/ 683465 h 1572744"/>
                  <a:gd name="connsiteX2" fmla="*/ 119850 w 2123691"/>
                  <a:gd name="connsiteY2" fmla="*/ 376990 h 1572744"/>
                  <a:gd name="connsiteX3" fmla="*/ 441397 w 2123691"/>
                  <a:gd name="connsiteY3" fmla="*/ 70516 h 1572744"/>
                  <a:gd name="connsiteX4" fmla="*/ 747872 w 2123691"/>
                  <a:gd name="connsiteY4" fmla="*/ 177 h 1572744"/>
                  <a:gd name="connsiteX5" fmla="*/ 1064395 w 2123691"/>
                  <a:gd name="connsiteY5" fmla="*/ 80564 h 1572744"/>
                  <a:gd name="connsiteX6" fmla="*/ 1215121 w 2123691"/>
                  <a:gd name="connsiteY6" fmla="*/ 231289 h 1572744"/>
                  <a:gd name="connsiteX7" fmla="*/ 1280435 w 2123691"/>
                  <a:gd name="connsiteY7" fmla="*/ 376990 h 1572744"/>
                  <a:gd name="connsiteX8" fmla="*/ 1265362 w 2123691"/>
                  <a:gd name="connsiteY8" fmla="*/ 537764 h 1572744"/>
                  <a:gd name="connsiteX9" fmla="*/ 1179951 w 2123691"/>
                  <a:gd name="connsiteY9" fmla="*/ 653320 h 1572744"/>
                  <a:gd name="connsiteX10" fmla="*/ 1059371 w 2123691"/>
                  <a:gd name="connsiteY10" fmla="*/ 693513 h 1572744"/>
                  <a:gd name="connsiteX11" fmla="*/ 903622 w 2123691"/>
                  <a:gd name="connsiteY11" fmla="*/ 643272 h 1572744"/>
                  <a:gd name="connsiteX12" fmla="*/ 848356 w 2123691"/>
                  <a:gd name="connsiteY12" fmla="*/ 527716 h 1572744"/>
                  <a:gd name="connsiteX13" fmla="*/ 828259 w 2123691"/>
                  <a:gd name="connsiteY13" fmla="*/ 382015 h 1572744"/>
                  <a:gd name="connsiteX14" fmla="*/ 893573 w 2123691"/>
                  <a:gd name="connsiteY14" fmla="*/ 231289 h 1572744"/>
                  <a:gd name="connsiteX15" fmla="*/ 1049323 w 2123691"/>
                  <a:gd name="connsiteY15" fmla="*/ 80564 h 1572744"/>
                  <a:gd name="connsiteX16" fmla="*/ 1360822 w 2123691"/>
                  <a:gd name="connsiteY16" fmla="*/ 177 h 1572744"/>
                  <a:gd name="connsiteX17" fmla="*/ 1657248 w 2123691"/>
                  <a:gd name="connsiteY17" fmla="*/ 70516 h 1572744"/>
                  <a:gd name="connsiteX18" fmla="*/ 1988844 w 2123691"/>
                  <a:gd name="connsiteY18" fmla="*/ 371966 h 1572744"/>
                  <a:gd name="connsiteX19" fmla="*/ 2099376 w 2123691"/>
                  <a:gd name="connsiteY19" fmla="*/ 653320 h 1572744"/>
                  <a:gd name="connsiteX20" fmla="*/ 2119472 w 2123691"/>
                  <a:gd name="connsiteY20" fmla="*/ 989940 h 1572744"/>
                  <a:gd name="connsiteX21" fmla="*/ 2039085 w 2123691"/>
                  <a:gd name="connsiteY21" fmla="*/ 1296415 h 1572744"/>
                  <a:gd name="connsiteX22" fmla="*/ 1853191 w 2123691"/>
                  <a:gd name="connsiteY22" fmla="*/ 1572744 h 1572744"/>
                  <a:gd name="connsiteX0" fmla="*/ 250479 w 2100873"/>
                  <a:gd name="connsiteY0" fmla="*/ 1567720 h 1572744"/>
                  <a:gd name="connsiteX1" fmla="*/ 4294 w 2100873"/>
                  <a:gd name="connsiteY1" fmla="*/ 683465 h 1572744"/>
                  <a:gd name="connsiteX2" fmla="*/ 119850 w 2100873"/>
                  <a:gd name="connsiteY2" fmla="*/ 376990 h 1572744"/>
                  <a:gd name="connsiteX3" fmla="*/ 441397 w 2100873"/>
                  <a:gd name="connsiteY3" fmla="*/ 70516 h 1572744"/>
                  <a:gd name="connsiteX4" fmla="*/ 747872 w 2100873"/>
                  <a:gd name="connsiteY4" fmla="*/ 177 h 1572744"/>
                  <a:gd name="connsiteX5" fmla="*/ 1064395 w 2100873"/>
                  <a:gd name="connsiteY5" fmla="*/ 80564 h 1572744"/>
                  <a:gd name="connsiteX6" fmla="*/ 1215121 w 2100873"/>
                  <a:gd name="connsiteY6" fmla="*/ 231289 h 1572744"/>
                  <a:gd name="connsiteX7" fmla="*/ 1280435 w 2100873"/>
                  <a:gd name="connsiteY7" fmla="*/ 376990 h 1572744"/>
                  <a:gd name="connsiteX8" fmla="*/ 1265362 w 2100873"/>
                  <a:gd name="connsiteY8" fmla="*/ 537764 h 1572744"/>
                  <a:gd name="connsiteX9" fmla="*/ 1179951 w 2100873"/>
                  <a:gd name="connsiteY9" fmla="*/ 653320 h 1572744"/>
                  <a:gd name="connsiteX10" fmla="*/ 1059371 w 2100873"/>
                  <a:gd name="connsiteY10" fmla="*/ 693513 h 1572744"/>
                  <a:gd name="connsiteX11" fmla="*/ 903622 w 2100873"/>
                  <a:gd name="connsiteY11" fmla="*/ 643272 h 1572744"/>
                  <a:gd name="connsiteX12" fmla="*/ 848356 w 2100873"/>
                  <a:gd name="connsiteY12" fmla="*/ 527716 h 1572744"/>
                  <a:gd name="connsiteX13" fmla="*/ 828259 w 2100873"/>
                  <a:gd name="connsiteY13" fmla="*/ 382015 h 1572744"/>
                  <a:gd name="connsiteX14" fmla="*/ 893573 w 2100873"/>
                  <a:gd name="connsiteY14" fmla="*/ 231289 h 1572744"/>
                  <a:gd name="connsiteX15" fmla="*/ 1049323 w 2100873"/>
                  <a:gd name="connsiteY15" fmla="*/ 80564 h 1572744"/>
                  <a:gd name="connsiteX16" fmla="*/ 1360822 w 2100873"/>
                  <a:gd name="connsiteY16" fmla="*/ 177 h 1572744"/>
                  <a:gd name="connsiteX17" fmla="*/ 1657248 w 2100873"/>
                  <a:gd name="connsiteY17" fmla="*/ 70516 h 1572744"/>
                  <a:gd name="connsiteX18" fmla="*/ 1988844 w 2100873"/>
                  <a:gd name="connsiteY18" fmla="*/ 371966 h 1572744"/>
                  <a:gd name="connsiteX19" fmla="*/ 2099376 w 2100873"/>
                  <a:gd name="connsiteY19" fmla="*/ 653320 h 1572744"/>
                  <a:gd name="connsiteX20" fmla="*/ 2039085 w 2100873"/>
                  <a:gd name="connsiteY20" fmla="*/ 1296415 h 1572744"/>
                  <a:gd name="connsiteX21" fmla="*/ 1853191 w 2100873"/>
                  <a:gd name="connsiteY21" fmla="*/ 1572744 h 1572744"/>
                  <a:gd name="connsiteX0" fmla="*/ 250479 w 2104242"/>
                  <a:gd name="connsiteY0" fmla="*/ 1567720 h 1572744"/>
                  <a:gd name="connsiteX1" fmla="*/ 4294 w 2104242"/>
                  <a:gd name="connsiteY1" fmla="*/ 683465 h 1572744"/>
                  <a:gd name="connsiteX2" fmla="*/ 119850 w 2104242"/>
                  <a:gd name="connsiteY2" fmla="*/ 376990 h 1572744"/>
                  <a:gd name="connsiteX3" fmla="*/ 441397 w 2104242"/>
                  <a:gd name="connsiteY3" fmla="*/ 70516 h 1572744"/>
                  <a:gd name="connsiteX4" fmla="*/ 747872 w 2104242"/>
                  <a:gd name="connsiteY4" fmla="*/ 177 h 1572744"/>
                  <a:gd name="connsiteX5" fmla="*/ 1064395 w 2104242"/>
                  <a:gd name="connsiteY5" fmla="*/ 80564 h 1572744"/>
                  <a:gd name="connsiteX6" fmla="*/ 1215121 w 2104242"/>
                  <a:gd name="connsiteY6" fmla="*/ 231289 h 1572744"/>
                  <a:gd name="connsiteX7" fmla="*/ 1280435 w 2104242"/>
                  <a:gd name="connsiteY7" fmla="*/ 376990 h 1572744"/>
                  <a:gd name="connsiteX8" fmla="*/ 1265362 w 2104242"/>
                  <a:gd name="connsiteY8" fmla="*/ 537764 h 1572744"/>
                  <a:gd name="connsiteX9" fmla="*/ 1179951 w 2104242"/>
                  <a:gd name="connsiteY9" fmla="*/ 653320 h 1572744"/>
                  <a:gd name="connsiteX10" fmla="*/ 1059371 w 2104242"/>
                  <a:gd name="connsiteY10" fmla="*/ 693513 h 1572744"/>
                  <a:gd name="connsiteX11" fmla="*/ 903622 w 2104242"/>
                  <a:gd name="connsiteY11" fmla="*/ 643272 h 1572744"/>
                  <a:gd name="connsiteX12" fmla="*/ 848356 w 2104242"/>
                  <a:gd name="connsiteY12" fmla="*/ 527716 h 1572744"/>
                  <a:gd name="connsiteX13" fmla="*/ 828259 w 2104242"/>
                  <a:gd name="connsiteY13" fmla="*/ 382015 h 1572744"/>
                  <a:gd name="connsiteX14" fmla="*/ 893573 w 2104242"/>
                  <a:gd name="connsiteY14" fmla="*/ 231289 h 1572744"/>
                  <a:gd name="connsiteX15" fmla="*/ 1049323 w 2104242"/>
                  <a:gd name="connsiteY15" fmla="*/ 80564 h 1572744"/>
                  <a:gd name="connsiteX16" fmla="*/ 1360822 w 2104242"/>
                  <a:gd name="connsiteY16" fmla="*/ 177 h 1572744"/>
                  <a:gd name="connsiteX17" fmla="*/ 1657248 w 2104242"/>
                  <a:gd name="connsiteY17" fmla="*/ 70516 h 1572744"/>
                  <a:gd name="connsiteX18" fmla="*/ 1988844 w 2104242"/>
                  <a:gd name="connsiteY18" fmla="*/ 371966 h 1572744"/>
                  <a:gd name="connsiteX19" fmla="*/ 2099376 w 2104242"/>
                  <a:gd name="connsiteY19" fmla="*/ 653320 h 1572744"/>
                  <a:gd name="connsiteX20" fmla="*/ 1853191 w 2104242"/>
                  <a:gd name="connsiteY20" fmla="*/ 1572744 h 1572744"/>
                  <a:gd name="connsiteX0" fmla="*/ 250479 w 2099376"/>
                  <a:gd name="connsiteY0" fmla="*/ 1574873 h 1579897"/>
                  <a:gd name="connsiteX1" fmla="*/ 4294 w 2099376"/>
                  <a:gd name="connsiteY1" fmla="*/ 690618 h 1579897"/>
                  <a:gd name="connsiteX2" fmla="*/ 119850 w 2099376"/>
                  <a:gd name="connsiteY2" fmla="*/ 384143 h 1579897"/>
                  <a:gd name="connsiteX3" fmla="*/ 441397 w 2099376"/>
                  <a:gd name="connsiteY3" fmla="*/ 77669 h 1579897"/>
                  <a:gd name="connsiteX4" fmla="*/ 747872 w 2099376"/>
                  <a:gd name="connsiteY4" fmla="*/ 7330 h 1579897"/>
                  <a:gd name="connsiteX5" fmla="*/ 1064395 w 2099376"/>
                  <a:gd name="connsiteY5" fmla="*/ 87717 h 1579897"/>
                  <a:gd name="connsiteX6" fmla="*/ 1215121 w 2099376"/>
                  <a:gd name="connsiteY6" fmla="*/ 238442 h 1579897"/>
                  <a:gd name="connsiteX7" fmla="*/ 1280435 w 2099376"/>
                  <a:gd name="connsiteY7" fmla="*/ 384143 h 1579897"/>
                  <a:gd name="connsiteX8" fmla="*/ 1265362 w 2099376"/>
                  <a:gd name="connsiteY8" fmla="*/ 544917 h 1579897"/>
                  <a:gd name="connsiteX9" fmla="*/ 1179951 w 2099376"/>
                  <a:gd name="connsiteY9" fmla="*/ 660473 h 1579897"/>
                  <a:gd name="connsiteX10" fmla="*/ 1059371 w 2099376"/>
                  <a:gd name="connsiteY10" fmla="*/ 700666 h 1579897"/>
                  <a:gd name="connsiteX11" fmla="*/ 903622 w 2099376"/>
                  <a:gd name="connsiteY11" fmla="*/ 650425 h 1579897"/>
                  <a:gd name="connsiteX12" fmla="*/ 848356 w 2099376"/>
                  <a:gd name="connsiteY12" fmla="*/ 534869 h 1579897"/>
                  <a:gd name="connsiteX13" fmla="*/ 828259 w 2099376"/>
                  <a:gd name="connsiteY13" fmla="*/ 389168 h 1579897"/>
                  <a:gd name="connsiteX14" fmla="*/ 893573 w 2099376"/>
                  <a:gd name="connsiteY14" fmla="*/ 238442 h 1579897"/>
                  <a:gd name="connsiteX15" fmla="*/ 1049323 w 2099376"/>
                  <a:gd name="connsiteY15" fmla="*/ 87717 h 1579897"/>
                  <a:gd name="connsiteX16" fmla="*/ 1360822 w 2099376"/>
                  <a:gd name="connsiteY16" fmla="*/ 7330 h 1579897"/>
                  <a:gd name="connsiteX17" fmla="*/ 1657248 w 2099376"/>
                  <a:gd name="connsiteY17" fmla="*/ 77669 h 1579897"/>
                  <a:gd name="connsiteX18" fmla="*/ 2099376 w 2099376"/>
                  <a:gd name="connsiteY18" fmla="*/ 660473 h 1579897"/>
                  <a:gd name="connsiteX19" fmla="*/ 1853191 w 2099376"/>
                  <a:gd name="connsiteY19" fmla="*/ 1579897 h 1579897"/>
                  <a:gd name="connsiteX0" fmla="*/ 250479 w 2099376"/>
                  <a:gd name="connsiteY0" fmla="*/ 1600671 h 1605695"/>
                  <a:gd name="connsiteX1" fmla="*/ 4294 w 2099376"/>
                  <a:gd name="connsiteY1" fmla="*/ 716416 h 1605695"/>
                  <a:gd name="connsiteX2" fmla="*/ 119850 w 2099376"/>
                  <a:gd name="connsiteY2" fmla="*/ 409941 h 1605695"/>
                  <a:gd name="connsiteX3" fmla="*/ 441397 w 2099376"/>
                  <a:gd name="connsiteY3" fmla="*/ 103467 h 1605695"/>
                  <a:gd name="connsiteX4" fmla="*/ 747872 w 2099376"/>
                  <a:gd name="connsiteY4" fmla="*/ 33128 h 1605695"/>
                  <a:gd name="connsiteX5" fmla="*/ 1064395 w 2099376"/>
                  <a:gd name="connsiteY5" fmla="*/ 113515 h 1605695"/>
                  <a:gd name="connsiteX6" fmla="*/ 1215121 w 2099376"/>
                  <a:gd name="connsiteY6" fmla="*/ 264240 h 1605695"/>
                  <a:gd name="connsiteX7" fmla="*/ 1280435 w 2099376"/>
                  <a:gd name="connsiteY7" fmla="*/ 409941 h 1605695"/>
                  <a:gd name="connsiteX8" fmla="*/ 1265362 w 2099376"/>
                  <a:gd name="connsiteY8" fmla="*/ 570715 h 1605695"/>
                  <a:gd name="connsiteX9" fmla="*/ 1179951 w 2099376"/>
                  <a:gd name="connsiteY9" fmla="*/ 686271 h 1605695"/>
                  <a:gd name="connsiteX10" fmla="*/ 1059371 w 2099376"/>
                  <a:gd name="connsiteY10" fmla="*/ 726464 h 1605695"/>
                  <a:gd name="connsiteX11" fmla="*/ 903622 w 2099376"/>
                  <a:gd name="connsiteY11" fmla="*/ 676223 h 1605695"/>
                  <a:gd name="connsiteX12" fmla="*/ 848356 w 2099376"/>
                  <a:gd name="connsiteY12" fmla="*/ 560667 h 1605695"/>
                  <a:gd name="connsiteX13" fmla="*/ 828259 w 2099376"/>
                  <a:gd name="connsiteY13" fmla="*/ 414966 h 1605695"/>
                  <a:gd name="connsiteX14" fmla="*/ 893573 w 2099376"/>
                  <a:gd name="connsiteY14" fmla="*/ 264240 h 1605695"/>
                  <a:gd name="connsiteX15" fmla="*/ 1049323 w 2099376"/>
                  <a:gd name="connsiteY15" fmla="*/ 113515 h 1605695"/>
                  <a:gd name="connsiteX16" fmla="*/ 1360822 w 2099376"/>
                  <a:gd name="connsiteY16" fmla="*/ 33128 h 1605695"/>
                  <a:gd name="connsiteX17" fmla="*/ 2099376 w 2099376"/>
                  <a:gd name="connsiteY17" fmla="*/ 686271 h 1605695"/>
                  <a:gd name="connsiteX18" fmla="*/ 1853191 w 2099376"/>
                  <a:gd name="connsiteY18" fmla="*/ 1605695 h 1605695"/>
                  <a:gd name="connsiteX0" fmla="*/ 254745 w 2103642"/>
                  <a:gd name="connsiteY0" fmla="*/ 1600671 h 1605695"/>
                  <a:gd name="connsiteX1" fmla="*/ 8560 w 2103642"/>
                  <a:gd name="connsiteY1" fmla="*/ 716416 h 1605695"/>
                  <a:gd name="connsiteX2" fmla="*/ 124116 w 2103642"/>
                  <a:gd name="connsiteY2" fmla="*/ 409941 h 1605695"/>
                  <a:gd name="connsiteX3" fmla="*/ 752138 w 2103642"/>
                  <a:gd name="connsiteY3" fmla="*/ 33128 h 1605695"/>
                  <a:gd name="connsiteX4" fmla="*/ 1068661 w 2103642"/>
                  <a:gd name="connsiteY4" fmla="*/ 113515 h 1605695"/>
                  <a:gd name="connsiteX5" fmla="*/ 1219387 w 2103642"/>
                  <a:gd name="connsiteY5" fmla="*/ 264240 h 1605695"/>
                  <a:gd name="connsiteX6" fmla="*/ 1284701 w 2103642"/>
                  <a:gd name="connsiteY6" fmla="*/ 409941 h 1605695"/>
                  <a:gd name="connsiteX7" fmla="*/ 1269628 w 2103642"/>
                  <a:gd name="connsiteY7" fmla="*/ 570715 h 1605695"/>
                  <a:gd name="connsiteX8" fmla="*/ 1184217 w 2103642"/>
                  <a:gd name="connsiteY8" fmla="*/ 686271 h 1605695"/>
                  <a:gd name="connsiteX9" fmla="*/ 1063637 w 2103642"/>
                  <a:gd name="connsiteY9" fmla="*/ 726464 h 1605695"/>
                  <a:gd name="connsiteX10" fmla="*/ 907888 w 2103642"/>
                  <a:gd name="connsiteY10" fmla="*/ 676223 h 1605695"/>
                  <a:gd name="connsiteX11" fmla="*/ 852622 w 2103642"/>
                  <a:gd name="connsiteY11" fmla="*/ 560667 h 1605695"/>
                  <a:gd name="connsiteX12" fmla="*/ 832525 w 2103642"/>
                  <a:gd name="connsiteY12" fmla="*/ 414966 h 1605695"/>
                  <a:gd name="connsiteX13" fmla="*/ 897839 w 2103642"/>
                  <a:gd name="connsiteY13" fmla="*/ 264240 h 1605695"/>
                  <a:gd name="connsiteX14" fmla="*/ 1053589 w 2103642"/>
                  <a:gd name="connsiteY14" fmla="*/ 113515 h 1605695"/>
                  <a:gd name="connsiteX15" fmla="*/ 1365088 w 2103642"/>
                  <a:gd name="connsiteY15" fmla="*/ 33128 h 1605695"/>
                  <a:gd name="connsiteX16" fmla="*/ 2103642 w 2103642"/>
                  <a:gd name="connsiteY16" fmla="*/ 686271 h 1605695"/>
                  <a:gd name="connsiteX17" fmla="*/ 1857457 w 2103642"/>
                  <a:gd name="connsiteY17" fmla="*/ 1605695 h 1605695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060364 w 2110417"/>
                  <a:gd name="connsiteY13" fmla="*/ 115637 h 1607817"/>
                  <a:gd name="connsiteX14" fmla="*/ 1371863 w 2110417"/>
                  <a:gd name="connsiteY14" fmla="*/ 35250 h 1607817"/>
                  <a:gd name="connsiteX15" fmla="*/ 2110417 w 2110417"/>
                  <a:gd name="connsiteY15" fmla="*/ 688393 h 1607817"/>
                  <a:gd name="connsiteX16" fmla="*/ 1864232 w 2110417"/>
                  <a:gd name="connsiteY16" fmla="*/ 1607817 h 1607817"/>
                  <a:gd name="connsiteX0" fmla="*/ 261520 w 2110417"/>
                  <a:gd name="connsiteY0" fmla="*/ 1602793 h 1607817"/>
                  <a:gd name="connsiteX1" fmla="*/ 15335 w 2110417"/>
                  <a:gd name="connsiteY1" fmla="*/ 718538 h 1607817"/>
                  <a:gd name="connsiteX2" fmla="*/ 758913 w 2110417"/>
                  <a:gd name="connsiteY2" fmla="*/ 35250 h 1607817"/>
                  <a:gd name="connsiteX3" fmla="*/ 1075436 w 2110417"/>
                  <a:gd name="connsiteY3" fmla="*/ 115637 h 1607817"/>
                  <a:gd name="connsiteX4" fmla="*/ 1226162 w 2110417"/>
                  <a:gd name="connsiteY4" fmla="*/ 266362 h 1607817"/>
                  <a:gd name="connsiteX5" fmla="*/ 1291476 w 2110417"/>
                  <a:gd name="connsiteY5" fmla="*/ 412063 h 1607817"/>
                  <a:gd name="connsiteX6" fmla="*/ 1276403 w 2110417"/>
                  <a:gd name="connsiteY6" fmla="*/ 572837 h 1607817"/>
                  <a:gd name="connsiteX7" fmla="*/ 1190992 w 2110417"/>
                  <a:gd name="connsiteY7" fmla="*/ 688393 h 1607817"/>
                  <a:gd name="connsiteX8" fmla="*/ 1070412 w 2110417"/>
                  <a:gd name="connsiteY8" fmla="*/ 728586 h 1607817"/>
                  <a:gd name="connsiteX9" fmla="*/ 914663 w 2110417"/>
                  <a:gd name="connsiteY9" fmla="*/ 678345 h 1607817"/>
                  <a:gd name="connsiteX10" fmla="*/ 859397 w 2110417"/>
                  <a:gd name="connsiteY10" fmla="*/ 562789 h 1607817"/>
                  <a:gd name="connsiteX11" fmla="*/ 839300 w 2110417"/>
                  <a:gd name="connsiteY11" fmla="*/ 417088 h 1607817"/>
                  <a:gd name="connsiteX12" fmla="*/ 904614 w 2110417"/>
                  <a:gd name="connsiteY12" fmla="*/ 266362 h 1607817"/>
                  <a:gd name="connsiteX13" fmla="*/ 1371863 w 2110417"/>
                  <a:gd name="connsiteY13" fmla="*/ 35250 h 1607817"/>
                  <a:gd name="connsiteX14" fmla="*/ 2110417 w 2110417"/>
                  <a:gd name="connsiteY14" fmla="*/ 688393 h 1607817"/>
                  <a:gd name="connsiteX15" fmla="*/ 1864232 w 2110417"/>
                  <a:gd name="connsiteY15" fmla="*/ 1607817 h 1607817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904614 w 2110417"/>
                  <a:gd name="connsiteY11" fmla="*/ 245429 h 1586884"/>
                  <a:gd name="connsiteX12" fmla="*/ 1371863 w 2110417"/>
                  <a:gd name="connsiteY12" fmla="*/ 14317 h 1586884"/>
                  <a:gd name="connsiteX13" fmla="*/ 2110417 w 2110417"/>
                  <a:gd name="connsiteY13" fmla="*/ 667460 h 1586884"/>
                  <a:gd name="connsiteX14" fmla="*/ 1864232 w 2110417"/>
                  <a:gd name="connsiteY14" fmla="*/ 1586884 h 1586884"/>
                  <a:gd name="connsiteX0" fmla="*/ 261520 w 2110417"/>
                  <a:gd name="connsiteY0" fmla="*/ 1581860 h 1586884"/>
                  <a:gd name="connsiteX1" fmla="*/ 15335 w 2110417"/>
                  <a:gd name="connsiteY1" fmla="*/ 697605 h 1586884"/>
                  <a:gd name="connsiteX2" fmla="*/ 758913 w 2110417"/>
                  <a:gd name="connsiteY2" fmla="*/ 14317 h 1586884"/>
                  <a:gd name="connsiteX3" fmla="*/ 1226162 w 2110417"/>
                  <a:gd name="connsiteY3" fmla="*/ 245429 h 1586884"/>
                  <a:gd name="connsiteX4" fmla="*/ 1291476 w 2110417"/>
                  <a:gd name="connsiteY4" fmla="*/ 391130 h 1586884"/>
                  <a:gd name="connsiteX5" fmla="*/ 1276403 w 2110417"/>
                  <a:gd name="connsiteY5" fmla="*/ 551904 h 1586884"/>
                  <a:gd name="connsiteX6" fmla="*/ 1190992 w 2110417"/>
                  <a:gd name="connsiteY6" fmla="*/ 667460 h 1586884"/>
                  <a:gd name="connsiteX7" fmla="*/ 1070412 w 2110417"/>
                  <a:gd name="connsiteY7" fmla="*/ 707653 h 1586884"/>
                  <a:gd name="connsiteX8" fmla="*/ 914663 w 2110417"/>
                  <a:gd name="connsiteY8" fmla="*/ 657412 h 1586884"/>
                  <a:gd name="connsiteX9" fmla="*/ 859397 w 2110417"/>
                  <a:gd name="connsiteY9" fmla="*/ 541856 h 1586884"/>
                  <a:gd name="connsiteX10" fmla="*/ 839300 w 2110417"/>
                  <a:gd name="connsiteY10" fmla="*/ 396155 h 1586884"/>
                  <a:gd name="connsiteX11" fmla="*/ 1371863 w 2110417"/>
                  <a:gd name="connsiteY11" fmla="*/ 14317 h 1586884"/>
                  <a:gd name="connsiteX12" fmla="*/ 2110417 w 2110417"/>
                  <a:gd name="connsiteY12" fmla="*/ 667460 h 1586884"/>
                  <a:gd name="connsiteX13" fmla="*/ 1864232 w 2110417"/>
                  <a:gd name="connsiteY13" fmla="*/ 1586884 h 1586884"/>
                  <a:gd name="connsiteX0" fmla="*/ 261520 w 2110417"/>
                  <a:gd name="connsiteY0" fmla="*/ 1572765 h 1577789"/>
                  <a:gd name="connsiteX1" fmla="*/ 15335 w 2110417"/>
                  <a:gd name="connsiteY1" fmla="*/ 688510 h 1577789"/>
                  <a:gd name="connsiteX2" fmla="*/ 758913 w 2110417"/>
                  <a:gd name="connsiteY2" fmla="*/ 5222 h 1577789"/>
                  <a:gd name="connsiteX3" fmla="*/ 1291476 w 2110417"/>
                  <a:gd name="connsiteY3" fmla="*/ 382035 h 1577789"/>
                  <a:gd name="connsiteX4" fmla="*/ 1276403 w 2110417"/>
                  <a:gd name="connsiteY4" fmla="*/ 542809 h 1577789"/>
                  <a:gd name="connsiteX5" fmla="*/ 1190992 w 2110417"/>
                  <a:gd name="connsiteY5" fmla="*/ 658365 h 1577789"/>
                  <a:gd name="connsiteX6" fmla="*/ 1070412 w 2110417"/>
                  <a:gd name="connsiteY6" fmla="*/ 698558 h 1577789"/>
                  <a:gd name="connsiteX7" fmla="*/ 914663 w 2110417"/>
                  <a:gd name="connsiteY7" fmla="*/ 648317 h 1577789"/>
                  <a:gd name="connsiteX8" fmla="*/ 859397 w 2110417"/>
                  <a:gd name="connsiteY8" fmla="*/ 532761 h 1577789"/>
                  <a:gd name="connsiteX9" fmla="*/ 839300 w 2110417"/>
                  <a:gd name="connsiteY9" fmla="*/ 387060 h 1577789"/>
                  <a:gd name="connsiteX10" fmla="*/ 1371863 w 2110417"/>
                  <a:gd name="connsiteY10" fmla="*/ 5222 h 1577789"/>
                  <a:gd name="connsiteX11" fmla="*/ 2110417 w 2110417"/>
                  <a:gd name="connsiteY11" fmla="*/ 658365 h 1577789"/>
                  <a:gd name="connsiteX12" fmla="*/ 1864232 w 2110417"/>
                  <a:gd name="connsiteY12" fmla="*/ 1577789 h 1577789"/>
                  <a:gd name="connsiteX0" fmla="*/ 261520 w 2110417"/>
                  <a:gd name="connsiteY0" fmla="*/ 1573038 h 1578062"/>
                  <a:gd name="connsiteX1" fmla="*/ 15335 w 2110417"/>
                  <a:gd name="connsiteY1" fmla="*/ 688783 h 1578062"/>
                  <a:gd name="connsiteX2" fmla="*/ 758913 w 2110417"/>
                  <a:gd name="connsiteY2" fmla="*/ 5495 h 1578062"/>
                  <a:gd name="connsiteX3" fmla="*/ 1291476 w 2110417"/>
                  <a:gd name="connsiteY3" fmla="*/ 382308 h 1578062"/>
                  <a:gd name="connsiteX4" fmla="*/ 1190992 w 2110417"/>
                  <a:gd name="connsiteY4" fmla="*/ 658638 h 1578062"/>
                  <a:gd name="connsiteX5" fmla="*/ 1070412 w 2110417"/>
                  <a:gd name="connsiteY5" fmla="*/ 698831 h 1578062"/>
                  <a:gd name="connsiteX6" fmla="*/ 914663 w 2110417"/>
                  <a:gd name="connsiteY6" fmla="*/ 648590 h 1578062"/>
                  <a:gd name="connsiteX7" fmla="*/ 859397 w 2110417"/>
                  <a:gd name="connsiteY7" fmla="*/ 533034 h 1578062"/>
                  <a:gd name="connsiteX8" fmla="*/ 839300 w 2110417"/>
                  <a:gd name="connsiteY8" fmla="*/ 387333 h 1578062"/>
                  <a:gd name="connsiteX9" fmla="*/ 1371863 w 2110417"/>
                  <a:gd name="connsiteY9" fmla="*/ 5495 h 1578062"/>
                  <a:gd name="connsiteX10" fmla="*/ 2110417 w 2110417"/>
                  <a:gd name="connsiteY10" fmla="*/ 658638 h 1578062"/>
                  <a:gd name="connsiteX11" fmla="*/ 1864232 w 2110417"/>
                  <a:gd name="connsiteY11" fmla="*/ 1578062 h 1578062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914663 w 2110417"/>
                  <a:gd name="connsiteY5" fmla="*/ 648691 h 1578163"/>
                  <a:gd name="connsiteX6" fmla="*/ 859397 w 2110417"/>
                  <a:gd name="connsiteY6" fmla="*/ 533135 h 1578163"/>
                  <a:gd name="connsiteX7" fmla="*/ 839300 w 2110417"/>
                  <a:gd name="connsiteY7" fmla="*/ 387434 h 1578163"/>
                  <a:gd name="connsiteX8" fmla="*/ 1371863 w 2110417"/>
                  <a:gd name="connsiteY8" fmla="*/ 5596 h 1578163"/>
                  <a:gd name="connsiteX9" fmla="*/ 2110417 w 2110417"/>
                  <a:gd name="connsiteY9" fmla="*/ 658739 h 1578163"/>
                  <a:gd name="connsiteX10" fmla="*/ 1864232 w 2110417"/>
                  <a:gd name="connsiteY10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59397 w 2110417"/>
                  <a:gd name="connsiteY5" fmla="*/ 533135 h 1578163"/>
                  <a:gd name="connsiteX6" fmla="*/ 839300 w 2110417"/>
                  <a:gd name="connsiteY6" fmla="*/ 387434 h 1578163"/>
                  <a:gd name="connsiteX7" fmla="*/ 1371863 w 2110417"/>
                  <a:gd name="connsiteY7" fmla="*/ 5596 h 1578163"/>
                  <a:gd name="connsiteX8" fmla="*/ 2110417 w 2110417"/>
                  <a:gd name="connsiteY8" fmla="*/ 658739 h 1578163"/>
                  <a:gd name="connsiteX9" fmla="*/ 1864232 w 2110417"/>
                  <a:gd name="connsiteY9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10417"/>
                  <a:gd name="connsiteY0" fmla="*/ 1573139 h 1578163"/>
                  <a:gd name="connsiteX1" fmla="*/ 15335 w 2110417"/>
                  <a:gd name="connsiteY1" fmla="*/ 688884 h 1578163"/>
                  <a:gd name="connsiteX2" fmla="*/ 758913 w 2110417"/>
                  <a:gd name="connsiteY2" fmla="*/ 5596 h 1578163"/>
                  <a:gd name="connsiteX3" fmla="*/ 1291476 w 2110417"/>
                  <a:gd name="connsiteY3" fmla="*/ 382409 h 1578163"/>
                  <a:gd name="connsiteX4" fmla="*/ 1070412 w 2110417"/>
                  <a:gd name="connsiteY4" fmla="*/ 698932 h 1578163"/>
                  <a:gd name="connsiteX5" fmla="*/ 839300 w 2110417"/>
                  <a:gd name="connsiteY5" fmla="*/ 387434 h 1578163"/>
                  <a:gd name="connsiteX6" fmla="*/ 1371863 w 2110417"/>
                  <a:gd name="connsiteY6" fmla="*/ 5596 h 1578163"/>
                  <a:gd name="connsiteX7" fmla="*/ 2110417 w 2110417"/>
                  <a:gd name="connsiteY7" fmla="*/ 658739 h 1578163"/>
                  <a:gd name="connsiteX8" fmla="*/ 1864232 w 2110417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73139 h 1578163"/>
                  <a:gd name="connsiteX1" fmla="*/ 15335 w 2142841"/>
                  <a:gd name="connsiteY1" fmla="*/ 688884 h 1578163"/>
                  <a:gd name="connsiteX2" fmla="*/ 758913 w 2142841"/>
                  <a:gd name="connsiteY2" fmla="*/ 5596 h 1578163"/>
                  <a:gd name="connsiteX3" fmla="*/ 1291476 w 2142841"/>
                  <a:gd name="connsiteY3" fmla="*/ 382409 h 1578163"/>
                  <a:gd name="connsiteX4" fmla="*/ 1070412 w 2142841"/>
                  <a:gd name="connsiteY4" fmla="*/ 698932 h 1578163"/>
                  <a:gd name="connsiteX5" fmla="*/ 839300 w 2142841"/>
                  <a:gd name="connsiteY5" fmla="*/ 387434 h 1578163"/>
                  <a:gd name="connsiteX6" fmla="*/ 1371863 w 2142841"/>
                  <a:gd name="connsiteY6" fmla="*/ 5596 h 1578163"/>
                  <a:gd name="connsiteX7" fmla="*/ 2110417 w 2142841"/>
                  <a:gd name="connsiteY7" fmla="*/ 658739 h 1578163"/>
                  <a:gd name="connsiteX8" fmla="*/ 1864232 w 2142841"/>
                  <a:gd name="connsiteY8" fmla="*/ 1578163 h 1578163"/>
                  <a:gd name="connsiteX0" fmla="*/ 261520 w 2142841"/>
                  <a:gd name="connsiteY0" fmla="*/ 1567590 h 1572614"/>
                  <a:gd name="connsiteX1" fmla="*/ 15335 w 2142841"/>
                  <a:gd name="connsiteY1" fmla="*/ 683335 h 1572614"/>
                  <a:gd name="connsiteX2" fmla="*/ 758913 w 2142841"/>
                  <a:gd name="connsiteY2" fmla="*/ 47 h 1572614"/>
                  <a:gd name="connsiteX3" fmla="*/ 1070412 w 2142841"/>
                  <a:gd name="connsiteY3" fmla="*/ 693383 h 1572614"/>
                  <a:gd name="connsiteX4" fmla="*/ 839300 w 2142841"/>
                  <a:gd name="connsiteY4" fmla="*/ 381885 h 1572614"/>
                  <a:gd name="connsiteX5" fmla="*/ 1371863 w 2142841"/>
                  <a:gd name="connsiteY5" fmla="*/ 47 h 1572614"/>
                  <a:gd name="connsiteX6" fmla="*/ 2110417 w 2142841"/>
                  <a:gd name="connsiteY6" fmla="*/ 653190 h 1572614"/>
                  <a:gd name="connsiteX7" fmla="*/ 1864232 w 2142841"/>
                  <a:gd name="connsiteY7" fmla="*/ 1572614 h 1572614"/>
                  <a:gd name="connsiteX0" fmla="*/ 278322 w 2159643"/>
                  <a:gd name="connsiteY0" fmla="*/ 1567590 h 1572614"/>
                  <a:gd name="connsiteX1" fmla="*/ 32137 w 2159643"/>
                  <a:gd name="connsiteY1" fmla="*/ 683335 h 1572614"/>
                  <a:gd name="connsiteX2" fmla="*/ 1087214 w 2159643"/>
                  <a:gd name="connsiteY2" fmla="*/ 693383 h 1572614"/>
                  <a:gd name="connsiteX3" fmla="*/ 856102 w 2159643"/>
                  <a:gd name="connsiteY3" fmla="*/ 381885 h 1572614"/>
                  <a:gd name="connsiteX4" fmla="*/ 1388665 w 2159643"/>
                  <a:gd name="connsiteY4" fmla="*/ 47 h 1572614"/>
                  <a:gd name="connsiteX5" fmla="*/ 2127219 w 2159643"/>
                  <a:gd name="connsiteY5" fmla="*/ 653190 h 1572614"/>
                  <a:gd name="connsiteX6" fmla="*/ 1881034 w 2159643"/>
                  <a:gd name="connsiteY6" fmla="*/ 1572614 h 1572614"/>
                  <a:gd name="connsiteX0" fmla="*/ 0 w 1881321"/>
                  <a:gd name="connsiteY0" fmla="*/ 1567590 h 1572614"/>
                  <a:gd name="connsiteX1" fmla="*/ 808892 w 1881321"/>
                  <a:gd name="connsiteY1" fmla="*/ 693383 h 1572614"/>
                  <a:gd name="connsiteX2" fmla="*/ 577780 w 1881321"/>
                  <a:gd name="connsiteY2" fmla="*/ 381885 h 1572614"/>
                  <a:gd name="connsiteX3" fmla="*/ 1110343 w 1881321"/>
                  <a:gd name="connsiteY3" fmla="*/ 47 h 1572614"/>
                  <a:gd name="connsiteX4" fmla="*/ 1848897 w 1881321"/>
                  <a:gd name="connsiteY4" fmla="*/ 653190 h 1572614"/>
                  <a:gd name="connsiteX5" fmla="*/ 1602712 w 1881321"/>
                  <a:gd name="connsiteY5" fmla="*/ 1572614 h 1572614"/>
                  <a:gd name="connsiteX0" fmla="*/ 231169 w 1303598"/>
                  <a:gd name="connsiteY0" fmla="*/ 693383 h 1572614"/>
                  <a:gd name="connsiteX1" fmla="*/ 57 w 1303598"/>
                  <a:gd name="connsiteY1" fmla="*/ 381885 h 1572614"/>
                  <a:gd name="connsiteX2" fmla="*/ 532620 w 1303598"/>
                  <a:gd name="connsiteY2" fmla="*/ 47 h 1572614"/>
                  <a:gd name="connsiteX3" fmla="*/ 1271174 w 1303598"/>
                  <a:gd name="connsiteY3" fmla="*/ 653190 h 1572614"/>
                  <a:gd name="connsiteX4" fmla="*/ 1024989 w 1303598"/>
                  <a:gd name="connsiteY4" fmla="*/ 1572614 h 1572614"/>
                  <a:gd name="connsiteX0" fmla="*/ 231507 w 1303936"/>
                  <a:gd name="connsiteY0" fmla="*/ 693383 h 1572614"/>
                  <a:gd name="connsiteX1" fmla="*/ 395 w 1303936"/>
                  <a:gd name="connsiteY1" fmla="*/ 381885 h 1572614"/>
                  <a:gd name="connsiteX2" fmla="*/ 532958 w 1303936"/>
                  <a:gd name="connsiteY2" fmla="*/ 47 h 1572614"/>
                  <a:gd name="connsiteX3" fmla="*/ 1271512 w 1303936"/>
                  <a:gd name="connsiteY3" fmla="*/ 653190 h 1572614"/>
                  <a:gd name="connsiteX4" fmla="*/ 1025327 w 1303936"/>
                  <a:gd name="connsiteY4" fmla="*/ 1572614 h 157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936" h="1572614">
                    <a:moveTo>
                      <a:pt x="231507" y="693383"/>
                    </a:moveTo>
                    <a:cubicBezTo>
                      <a:pt x="36402" y="696733"/>
                      <a:pt x="-4629" y="497441"/>
                      <a:pt x="395" y="381885"/>
                    </a:cubicBezTo>
                    <a:cubicBezTo>
                      <a:pt x="5419" y="266329"/>
                      <a:pt x="121813" y="5072"/>
                      <a:pt x="532958" y="47"/>
                    </a:cubicBezTo>
                    <a:cubicBezTo>
                      <a:pt x="944103" y="-4978"/>
                      <a:pt x="1218758" y="402819"/>
                      <a:pt x="1271512" y="653190"/>
                    </a:cubicBezTo>
                    <a:cubicBezTo>
                      <a:pt x="1324266" y="903561"/>
                      <a:pt x="1352945" y="1220294"/>
                      <a:pt x="1025327" y="157261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50" name="Oval 149"/>
            <p:cNvSpPr/>
            <p:nvPr/>
          </p:nvSpPr>
          <p:spPr>
            <a:xfrm>
              <a:off x="3066666" y="4118195"/>
              <a:ext cx="130333" cy="130333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rot="3600000" flipH="1">
              <a:off x="2261648" y="4766169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8100000" flipH="1">
              <a:off x="2104424" y="3753785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5300000" flipH="1">
              <a:off x="3286654" y="3493139"/>
              <a:ext cx="66678" cy="229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rot="18000000">
              <a:off x="3890534" y="4811622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13500000">
              <a:off x="4121831" y="3822139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rot="6300000">
              <a:off x="2938488" y="3434314"/>
              <a:ext cx="66678" cy="229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hevron 156"/>
            <p:cNvSpPr/>
            <p:nvPr/>
          </p:nvSpPr>
          <p:spPr>
            <a:xfrm>
              <a:off x="2948672" y="4217648"/>
              <a:ext cx="366319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Ю</a:t>
              </a:r>
              <a:endPara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0" name="Oval 159"/>
          <p:cNvSpPr/>
          <p:nvPr/>
        </p:nvSpPr>
        <p:spPr>
          <a:xfrm>
            <a:off x="2537482" y="2571750"/>
            <a:ext cx="1394445" cy="1394445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537480" y="2766057"/>
            <a:ext cx="1005829" cy="1005829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543310" y="3074662"/>
            <a:ext cx="388617" cy="388617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975227" y="3203805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4" name="Chevron 163"/>
          <p:cNvSpPr/>
          <p:nvPr/>
        </p:nvSpPr>
        <p:spPr>
          <a:xfrm>
            <a:off x="2857233" y="330325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Ъ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11523" y="3486140"/>
            <a:ext cx="1394445" cy="13944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411521" y="3680447"/>
            <a:ext cx="1005829" cy="10058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7" name="Chevron 166"/>
          <p:cNvSpPr/>
          <p:nvPr/>
        </p:nvSpPr>
        <p:spPr>
          <a:xfrm>
            <a:off x="731274" y="421764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Ю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417351" y="3989052"/>
            <a:ext cx="388617" cy="388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471819" y="4362430"/>
            <a:ext cx="1192454" cy="510535"/>
            <a:chOff x="2689217" y="4362430"/>
            <a:chExt cx="1192454" cy="510535"/>
          </a:xfrm>
        </p:grpSpPr>
        <p:sp>
          <p:nvSpPr>
            <p:cNvPr id="170" name="Oval 169"/>
            <p:cNvSpPr/>
            <p:nvPr/>
          </p:nvSpPr>
          <p:spPr>
            <a:xfrm>
              <a:off x="3531881" y="4362430"/>
              <a:ext cx="349790" cy="353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3330878" y="4593049"/>
              <a:ext cx="262803" cy="2654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3140125" y="4673542"/>
              <a:ext cx="197448" cy="1994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3000190" y="4686115"/>
              <a:ext cx="137160" cy="137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2907429" y="4668083"/>
              <a:ext cx="100584" cy="1005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2844183" y="4628916"/>
              <a:ext cx="76125" cy="768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2798843" y="4593792"/>
              <a:ext cx="54864" cy="5486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2762268" y="4557217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2733696" y="4525403"/>
              <a:ext cx="36576" cy="365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715788" y="4498832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2701122" y="4476062"/>
              <a:ext cx="18288" cy="18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2689217" y="4449871"/>
              <a:ext cx="18288" cy="18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V="1">
            <a:off x="471868" y="3494095"/>
            <a:ext cx="1192454" cy="510535"/>
            <a:chOff x="2689217" y="4362430"/>
            <a:chExt cx="1192454" cy="510535"/>
          </a:xfrm>
        </p:grpSpPr>
        <p:sp>
          <p:nvSpPr>
            <p:cNvPr id="183" name="Oval 182"/>
            <p:cNvSpPr/>
            <p:nvPr/>
          </p:nvSpPr>
          <p:spPr>
            <a:xfrm>
              <a:off x="3531881" y="4362430"/>
              <a:ext cx="349790" cy="353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3140125" y="4673542"/>
              <a:ext cx="197448" cy="1994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3000190" y="4686115"/>
              <a:ext cx="137160" cy="1371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2907429" y="4668083"/>
              <a:ext cx="100584" cy="1005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2844183" y="4628916"/>
              <a:ext cx="76125" cy="768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2798843" y="4593792"/>
              <a:ext cx="54864" cy="5486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2762268" y="4557217"/>
              <a:ext cx="45720" cy="457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2733696" y="4525403"/>
              <a:ext cx="36576" cy="365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2715788" y="4498832"/>
              <a:ext cx="27432" cy="27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2701122" y="4476062"/>
              <a:ext cx="18288" cy="18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2689217" y="4449871"/>
              <a:ext cx="18288" cy="18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3330878" y="4593049"/>
              <a:ext cx="262803" cy="26543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605027" y="3450133"/>
            <a:ext cx="1192454" cy="510535"/>
            <a:chOff x="2689217" y="4362430"/>
            <a:chExt cx="1192454" cy="510535"/>
          </a:xfrm>
        </p:grpSpPr>
        <p:sp>
          <p:nvSpPr>
            <p:cNvPr id="196" name="Oval 195"/>
            <p:cNvSpPr/>
            <p:nvPr/>
          </p:nvSpPr>
          <p:spPr>
            <a:xfrm>
              <a:off x="3531881" y="4362430"/>
              <a:ext cx="349790" cy="353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3330878" y="4593049"/>
              <a:ext cx="262803" cy="265431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3140125" y="4673542"/>
              <a:ext cx="197448" cy="199423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3000190" y="4686115"/>
              <a:ext cx="137160" cy="137160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2907429" y="4668083"/>
              <a:ext cx="100584" cy="10058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2844183" y="4628916"/>
              <a:ext cx="76125" cy="76886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2798843" y="4593792"/>
              <a:ext cx="54864" cy="5486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2762268" y="4557217"/>
              <a:ext cx="45720" cy="45720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2733696" y="4525403"/>
              <a:ext cx="36576" cy="36576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2715788" y="4498832"/>
              <a:ext cx="27432" cy="27432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2701122" y="4476062"/>
              <a:ext cx="18288" cy="18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2689217" y="4449871"/>
              <a:ext cx="18288" cy="18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 flipV="1">
            <a:off x="2605076" y="2581798"/>
            <a:ext cx="1192454" cy="510535"/>
            <a:chOff x="2689217" y="4362430"/>
            <a:chExt cx="1192454" cy="510535"/>
          </a:xfrm>
        </p:grpSpPr>
        <p:sp>
          <p:nvSpPr>
            <p:cNvPr id="209" name="Oval 208"/>
            <p:cNvSpPr/>
            <p:nvPr/>
          </p:nvSpPr>
          <p:spPr>
            <a:xfrm>
              <a:off x="3531881" y="4362430"/>
              <a:ext cx="349790" cy="353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3330878" y="4593049"/>
              <a:ext cx="262803" cy="26543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3140125" y="4673542"/>
              <a:ext cx="197448" cy="199423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3000190" y="4686115"/>
              <a:ext cx="137160" cy="137160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2907429" y="4668083"/>
              <a:ext cx="100584" cy="10058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2844183" y="4628916"/>
              <a:ext cx="76125" cy="76886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2798843" y="4593792"/>
              <a:ext cx="54864" cy="5486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2762268" y="4557217"/>
              <a:ext cx="45720" cy="45720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2733696" y="4525403"/>
              <a:ext cx="36576" cy="36576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2715788" y="4498832"/>
              <a:ext cx="27432" cy="27432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2701122" y="4476062"/>
              <a:ext cx="18288" cy="18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2689217" y="4449871"/>
              <a:ext cx="18288" cy="18288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bg-BG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21" name="Oval 220"/>
          <p:cNvSpPr/>
          <p:nvPr/>
        </p:nvSpPr>
        <p:spPr>
          <a:xfrm>
            <a:off x="849268" y="4121392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14400" y="3266984"/>
            <a:ext cx="2127682" cy="917358"/>
          </a:xfrm>
          <a:prstGeom prst="straightConnector1">
            <a:avLst/>
          </a:prstGeom>
          <a:ln w="38100" cap="sq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1244881" y="2728625"/>
            <a:ext cx="2127682" cy="917358"/>
          </a:xfrm>
          <a:prstGeom prst="straightConnector1">
            <a:avLst/>
          </a:prstGeom>
          <a:ln w="38100" cap="sq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hevron 223"/>
          <p:cNvSpPr/>
          <p:nvPr/>
        </p:nvSpPr>
        <p:spPr>
          <a:xfrm>
            <a:off x="1025975" y="3170620"/>
            <a:ext cx="47556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Я</a:t>
            </a:r>
            <a:endParaRPr lang="bg-BG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5" name="Chevron 224"/>
          <p:cNvSpPr/>
          <p:nvPr/>
        </p:nvSpPr>
        <p:spPr>
          <a:xfrm>
            <a:off x="3129072" y="2256230"/>
            <a:ext cx="47556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Й</a:t>
            </a:r>
            <a:endParaRPr lang="bg-BG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 flipV="1">
            <a:off x="5465459" y="3263070"/>
            <a:ext cx="2127682" cy="917358"/>
          </a:xfrm>
          <a:prstGeom prst="straightConnector1">
            <a:avLst/>
          </a:prstGeom>
          <a:ln w="38100" cap="sq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hevron 227"/>
          <p:cNvSpPr/>
          <p:nvPr/>
        </p:nvSpPr>
        <p:spPr>
          <a:xfrm>
            <a:off x="5435143" y="2846067"/>
            <a:ext cx="47556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Я</a:t>
            </a:r>
            <a:endParaRPr lang="bg-BG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9" name="Chevron 228"/>
          <p:cNvSpPr/>
          <p:nvPr/>
        </p:nvSpPr>
        <p:spPr>
          <a:xfrm>
            <a:off x="7538240" y="1931677"/>
            <a:ext cx="47556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Й</a:t>
            </a:r>
            <a:endParaRPr lang="bg-BG" baseline="-25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7" name="Oval 96"/>
          <p:cNvSpPr/>
          <p:nvPr/>
        </p:nvSpPr>
        <p:spPr>
          <a:xfrm flipV="1">
            <a:off x="5577117" y="3177027"/>
            <a:ext cx="177721" cy="181294"/>
          </a:xfrm>
          <a:prstGeom prst="ellipse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Oval 97"/>
          <p:cNvSpPr/>
          <p:nvPr/>
        </p:nvSpPr>
        <p:spPr>
          <a:xfrm flipV="1">
            <a:off x="7695137" y="2267164"/>
            <a:ext cx="177721" cy="181294"/>
          </a:xfrm>
          <a:prstGeom prst="ellipse">
            <a:avLst/>
          </a:prstGeom>
          <a:solidFill>
            <a:srgbClr val="FFCCCC"/>
          </a:solidFill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V="1">
            <a:off x="5669268" y="2355760"/>
            <a:ext cx="2127682" cy="917358"/>
          </a:xfrm>
          <a:prstGeom prst="straightConnector1">
            <a:avLst/>
          </a:prstGeom>
          <a:ln w="38100" cap="sq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Дадено</a:t>
            </a:r>
          </a:p>
          <a:p>
            <a:pPr lvl="1"/>
            <a:r>
              <a:rPr lang="bg-BG" dirty="0" smtClean="0"/>
              <a:t>Точка П</a:t>
            </a:r>
            <a:r>
              <a:rPr lang="en-US" dirty="0" smtClean="0"/>
              <a:t> </a:t>
            </a:r>
            <a:r>
              <a:rPr lang="bg-BG" dirty="0" smtClean="0"/>
              <a:t>се движи по сфера с радиус 20 и център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Координатите на П</a:t>
            </a:r>
            <a:r>
              <a:rPr lang="en-US" dirty="0" smtClean="0"/>
              <a:t>(</a:t>
            </a:r>
            <a:r>
              <a:rPr lang="bg-BG" dirty="0" smtClean="0"/>
              <a:t>20</a:t>
            </a:r>
            <a:r>
              <a:rPr lang="en-US" dirty="0" smtClean="0"/>
              <a:t>,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,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  <a:r>
              <a:rPr lang="bg-BG" dirty="0" smtClean="0"/>
              <a:t> са </a:t>
            </a:r>
            <a:r>
              <a:rPr lang="bg-BG" dirty="0" smtClean="0"/>
              <a:t>сферични</a:t>
            </a:r>
            <a:r>
              <a:rPr lang="en-US" dirty="0" smtClean="0"/>
              <a:t>, 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bg-BG" dirty="0" smtClean="0"/>
              <a:t> и 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bg-BG" dirty="0" smtClean="0"/>
              <a:t> се менят</a:t>
            </a:r>
            <a:endParaRPr lang="en-US" dirty="0" smtClean="0"/>
          </a:p>
          <a:p>
            <a:pPr lvl="1"/>
            <a:r>
              <a:rPr lang="bg-BG" dirty="0" smtClean="0"/>
              <a:t>Имаме точка (200,150,300) в декартови координати</a:t>
            </a:r>
          </a:p>
          <a:p>
            <a:r>
              <a:rPr lang="bg-BG" dirty="0" smtClean="0"/>
              <a:t>Търси се</a:t>
            </a:r>
          </a:p>
          <a:p>
            <a:pPr lvl="1"/>
            <a:r>
              <a:rPr lang="bg-BG" dirty="0"/>
              <a:t>Същото движение, но около </a:t>
            </a:r>
            <a:r>
              <a:rPr lang="bg-BG" dirty="0" smtClean="0"/>
              <a:t>точка Ф</a:t>
            </a:r>
          </a:p>
        </p:txBody>
      </p:sp>
    </p:spTree>
    <p:extLst>
      <p:ext uri="{BB962C8B-B14F-4D97-AF65-F5344CB8AC3E}">
        <p14:creationId xmlns:p14="http://schemas.microsoft.com/office/powerpoint/2010/main" val="35670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Идея за решение</a:t>
            </a:r>
            <a:endParaRPr lang="en-US" dirty="0" smtClean="0"/>
          </a:p>
          <a:p>
            <a:pPr lvl="1"/>
            <a:r>
              <a:rPr lang="bg-BG" dirty="0" smtClean="0"/>
              <a:t>П в декартови координати</a:t>
            </a:r>
          </a:p>
          <a:p>
            <a:pPr lvl="1"/>
            <a:r>
              <a:rPr lang="bg-BG" dirty="0" smtClean="0"/>
              <a:t>Транслация от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 до (200,150,300)</a:t>
            </a:r>
          </a:p>
          <a:p>
            <a:pPr lvl="1"/>
            <a:endParaRPr lang="bg-BG" dirty="0"/>
          </a:p>
        </p:txBody>
      </p:sp>
      <p:sp>
        <p:nvSpPr>
          <p:cNvPr id="20" name="Parallelogram 49"/>
          <p:cNvSpPr/>
          <p:nvPr/>
        </p:nvSpPr>
        <p:spPr>
          <a:xfrm>
            <a:off x="1391682" y="3661365"/>
            <a:ext cx="6331161" cy="705485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  <a:gd name="connsiteX0" fmla="*/ 0 w 2853507"/>
              <a:gd name="connsiteY0" fmla="*/ 705484 h 705484"/>
              <a:gd name="connsiteX1" fmla="*/ 329662 w 2853507"/>
              <a:gd name="connsiteY1" fmla="*/ 0 h 705484"/>
              <a:gd name="connsiteX2" fmla="*/ 2853507 w 2853507"/>
              <a:gd name="connsiteY2" fmla="*/ 10048 h 705484"/>
              <a:gd name="connsiteX3" fmla="*/ 2244638 w 2853507"/>
              <a:gd name="connsiteY3" fmla="*/ 705484 h 705484"/>
              <a:gd name="connsiteX4" fmla="*/ 0 w 2853507"/>
              <a:gd name="connsiteY4" fmla="*/ 705484 h 705484"/>
              <a:gd name="connsiteX0" fmla="*/ 0 w 2978771"/>
              <a:gd name="connsiteY0" fmla="*/ 705484 h 705484"/>
              <a:gd name="connsiteX1" fmla="*/ 329662 w 2978771"/>
              <a:gd name="connsiteY1" fmla="*/ 0 h 705484"/>
              <a:gd name="connsiteX2" fmla="*/ 2853507 w 2978771"/>
              <a:gd name="connsiteY2" fmla="*/ 10048 h 705484"/>
              <a:gd name="connsiteX3" fmla="*/ 2978771 w 2978771"/>
              <a:gd name="connsiteY3" fmla="*/ 695435 h 705484"/>
              <a:gd name="connsiteX4" fmla="*/ 0 w 2978771"/>
              <a:gd name="connsiteY4" fmla="*/ 705484 h 705484"/>
              <a:gd name="connsiteX0" fmla="*/ 0 w 2978771"/>
              <a:gd name="connsiteY0" fmla="*/ 705484 h 705484"/>
              <a:gd name="connsiteX1" fmla="*/ 329662 w 2978771"/>
              <a:gd name="connsiteY1" fmla="*/ 0 h 705484"/>
              <a:gd name="connsiteX2" fmla="*/ 2786386 w 2978771"/>
              <a:gd name="connsiteY2" fmla="*/ 10048 h 705484"/>
              <a:gd name="connsiteX3" fmla="*/ 2978771 w 2978771"/>
              <a:gd name="connsiteY3" fmla="*/ 695435 h 705484"/>
              <a:gd name="connsiteX4" fmla="*/ 0 w 2978771"/>
              <a:gd name="connsiteY4" fmla="*/ 705484 h 705484"/>
              <a:gd name="connsiteX0" fmla="*/ 0 w 2786386"/>
              <a:gd name="connsiteY0" fmla="*/ 705484 h 705484"/>
              <a:gd name="connsiteX1" fmla="*/ 329662 w 2786386"/>
              <a:gd name="connsiteY1" fmla="*/ 0 h 705484"/>
              <a:gd name="connsiteX2" fmla="*/ 2786386 w 2786386"/>
              <a:gd name="connsiteY2" fmla="*/ 10048 h 705484"/>
              <a:gd name="connsiteX3" fmla="*/ 2643168 w 2786386"/>
              <a:gd name="connsiteY3" fmla="*/ 695435 h 705484"/>
              <a:gd name="connsiteX4" fmla="*/ 0 w 2786386"/>
              <a:gd name="connsiteY4" fmla="*/ 705484 h 705484"/>
              <a:gd name="connsiteX0" fmla="*/ 0 w 2643168"/>
              <a:gd name="connsiteY0" fmla="*/ 705485 h 705485"/>
              <a:gd name="connsiteX1" fmla="*/ 329662 w 2643168"/>
              <a:gd name="connsiteY1" fmla="*/ 1 h 705485"/>
              <a:gd name="connsiteX2" fmla="*/ 2467563 w 2643168"/>
              <a:gd name="connsiteY2" fmla="*/ 0 h 705485"/>
              <a:gd name="connsiteX3" fmla="*/ 2643168 w 2643168"/>
              <a:gd name="connsiteY3" fmla="*/ 695436 h 705485"/>
              <a:gd name="connsiteX4" fmla="*/ 0 w 2643168"/>
              <a:gd name="connsiteY4" fmla="*/ 705485 h 70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3168" h="705485">
                <a:moveTo>
                  <a:pt x="0" y="705485"/>
                </a:moveTo>
                <a:lnTo>
                  <a:pt x="329662" y="1"/>
                </a:lnTo>
                <a:lnTo>
                  <a:pt x="2467563" y="0"/>
                </a:lnTo>
                <a:lnTo>
                  <a:pt x="2643168" y="695436"/>
                </a:lnTo>
                <a:lnTo>
                  <a:pt x="0" y="70548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171512" y="2172368"/>
            <a:ext cx="0" cy="1499047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71512" y="3671414"/>
            <a:ext cx="6698121" cy="2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57122" y="3671415"/>
            <a:ext cx="914390" cy="82295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hevron 34"/>
          <p:cNvSpPr/>
          <p:nvPr/>
        </p:nvSpPr>
        <p:spPr>
          <a:xfrm>
            <a:off x="890803" y="4128605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8528183" y="3739690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1690405" y="2190709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939217" y="3661367"/>
            <a:ext cx="284514" cy="558681"/>
          </a:xfrm>
          <a:prstGeom prst="straightConnector1">
            <a:avLst/>
          </a:prstGeom>
          <a:ln w="1270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575618" y="4220048"/>
            <a:ext cx="5638007" cy="0"/>
          </a:xfrm>
          <a:prstGeom prst="straightConnector1">
            <a:avLst/>
          </a:prstGeom>
          <a:ln w="1270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213684" y="1899477"/>
            <a:ext cx="19979" cy="2320571"/>
          </a:xfrm>
          <a:prstGeom prst="straightConnector1">
            <a:avLst/>
          </a:prstGeom>
          <a:ln w="1270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12117" y="1017287"/>
            <a:ext cx="2297545" cy="1580377"/>
            <a:chOff x="2576526" y="1953515"/>
            <a:chExt cx="4487993" cy="3087088"/>
          </a:xfrm>
        </p:grpSpPr>
        <p:sp>
          <p:nvSpPr>
            <p:cNvPr id="4" name="Oval 3"/>
            <p:cNvSpPr/>
            <p:nvPr/>
          </p:nvSpPr>
          <p:spPr>
            <a:xfrm>
              <a:off x="3222764" y="3179650"/>
              <a:ext cx="2710429" cy="981893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22765" y="2299545"/>
              <a:ext cx="2721332" cy="272133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  <a:scene3d>
              <a:camera prst="orthographicFront"/>
              <a:lightRig rig="threePt" dir="t"/>
            </a:scene3d>
            <a:sp3d extrusionH="12700000" prstMaterial="clear">
              <a:bevelT w="635000" h="635000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Arc 5"/>
            <p:cNvSpPr/>
            <p:nvPr/>
          </p:nvSpPr>
          <p:spPr>
            <a:xfrm>
              <a:off x="3596315" y="2299545"/>
              <a:ext cx="1947001" cy="2741058"/>
            </a:xfrm>
            <a:prstGeom prst="arc">
              <a:avLst>
                <a:gd name="adj1" fmla="val 19272341"/>
                <a:gd name="adj2" fmla="val 122041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013364" y="3679718"/>
              <a:ext cx="1558637" cy="431980"/>
            </a:xfrm>
            <a:prstGeom prst="straightConnector1">
              <a:avLst/>
            </a:prstGeom>
            <a:ln w="28575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330294" y="2904818"/>
              <a:ext cx="182878" cy="1828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Chevron 8"/>
            <p:cNvSpPr/>
            <p:nvPr/>
          </p:nvSpPr>
          <p:spPr>
            <a:xfrm>
              <a:off x="5624293" y="2673117"/>
              <a:ext cx="1440226" cy="414579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bg-BG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П</a:t>
              </a:r>
              <a:r>
                <a:rPr lang="en-US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'(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x</a:t>
              </a:r>
              <a:r>
                <a:rPr lang="bg-BG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,</a:t>
              </a:r>
              <a:r>
                <a:rPr lang="en-US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y</a:t>
              </a:r>
              <a:r>
                <a:rPr lang="bg-BG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,</a:t>
              </a:r>
              <a:r>
                <a:rPr lang="en-US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z)</a:t>
              </a:r>
              <a:endPara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0" name="Straight Arrow Connector 9"/>
            <p:cNvCxnSpPr>
              <a:stCxn id="18" idx="7"/>
              <a:endCxn id="8" idx="3"/>
            </p:cNvCxnSpPr>
            <p:nvPr/>
          </p:nvCxnSpPr>
          <p:spPr>
            <a:xfrm flipV="1">
              <a:off x="4636657" y="3060914"/>
              <a:ext cx="720419" cy="544503"/>
            </a:xfrm>
            <a:prstGeom prst="straightConnector1">
              <a:avLst/>
            </a:prstGeom>
            <a:ln w="12700" cap="sq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/>
            <p:cNvSpPr/>
            <p:nvPr/>
          </p:nvSpPr>
          <p:spPr>
            <a:xfrm>
              <a:off x="4198727" y="3197371"/>
              <a:ext cx="739029" cy="975517"/>
            </a:xfrm>
            <a:prstGeom prst="arc">
              <a:avLst>
                <a:gd name="adj1" fmla="val 19209438"/>
                <a:gd name="adj2" fmla="val 1068273"/>
              </a:avLst>
            </a:prstGeom>
            <a:ln w="12700" cap="sq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561609" y="1953515"/>
              <a:ext cx="1726" cy="1717246"/>
            </a:xfrm>
            <a:prstGeom prst="straightConnector1">
              <a:avLst/>
            </a:prstGeom>
            <a:ln w="28575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626435" y="3694485"/>
              <a:ext cx="885371" cy="333032"/>
            </a:xfrm>
            <a:prstGeom prst="straightConnector1">
              <a:avLst/>
            </a:prstGeom>
            <a:ln w="12700" cap="sq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820000" y="3407372"/>
              <a:ext cx="1487141" cy="570095"/>
            </a:xfrm>
            <a:prstGeom prst="arc">
              <a:avLst>
                <a:gd name="adj1" fmla="val 1110478"/>
                <a:gd name="adj2" fmla="val 9969985"/>
              </a:avLst>
            </a:prstGeom>
            <a:ln w="12700" cap="sq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706238" y="3407372"/>
              <a:ext cx="725764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l-GR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  <a:latin typeface="Arial"/>
                  <a:cs typeface="Arial"/>
                </a:rPr>
                <a:t>β</a:t>
              </a:r>
              <a:endPara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80561" y="3578635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6" name="Chevron 65"/>
            <p:cNvSpPr/>
            <p:nvPr/>
          </p:nvSpPr>
          <p:spPr>
            <a:xfrm>
              <a:off x="2576526" y="3236353"/>
              <a:ext cx="1440226" cy="414579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(</a:t>
              </a:r>
              <a:r>
                <a:rPr lang="bg-BG" sz="1600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200,150,300)</a:t>
              </a:r>
              <a:endParaRPr lang="bg-BG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4198727" y="3959140"/>
              <a:ext cx="725763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l-GR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α</a:t>
              </a:r>
              <a:endPara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81999" y="2969671"/>
            <a:ext cx="2245296" cy="1404222"/>
            <a:chOff x="3222764" y="2297614"/>
            <a:chExt cx="4385930" cy="2742989"/>
          </a:xfrm>
        </p:grpSpPr>
        <p:sp>
          <p:nvSpPr>
            <p:cNvPr id="46" name="Oval 45"/>
            <p:cNvSpPr/>
            <p:nvPr/>
          </p:nvSpPr>
          <p:spPr>
            <a:xfrm>
              <a:off x="3222764" y="3179650"/>
              <a:ext cx="2710429" cy="981893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222765" y="2299545"/>
              <a:ext cx="2721332" cy="272133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  <a:scene3d>
              <a:camera prst="orthographicFront"/>
              <a:lightRig rig="threePt" dir="t"/>
            </a:scene3d>
            <a:sp3d extrusionH="12700000" prstMaterial="clear">
              <a:bevelT w="635000" h="635000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3596315" y="2299545"/>
              <a:ext cx="1947001" cy="2741058"/>
            </a:xfrm>
            <a:prstGeom prst="arc">
              <a:avLst>
                <a:gd name="adj1" fmla="val 19272341"/>
                <a:gd name="adj2" fmla="val 122041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330294" y="2904818"/>
              <a:ext cx="182878" cy="1828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Chevron 53"/>
            <p:cNvSpPr/>
            <p:nvPr/>
          </p:nvSpPr>
          <p:spPr>
            <a:xfrm>
              <a:off x="6168468" y="2673117"/>
              <a:ext cx="1440226" cy="414579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bg-BG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П</a:t>
              </a:r>
              <a:r>
                <a:rPr lang="en-US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(</a:t>
              </a:r>
              <a:r>
                <a:rPr lang="bg-BG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20</a:t>
              </a:r>
              <a:r>
                <a:rPr lang="en-US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,</a:t>
              </a:r>
              <a:r>
                <a:rPr lang="el-GR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α</a:t>
              </a:r>
              <a:r>
                <a:rPr lang="en-US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,</a:t>
              </a:r>
              <a:r>
                <a:rPr lang="el-GR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  <a:latin typeface="Arial"/>
                  <a:cs typeface="Arial"/>
                </a:rPr>
                <a:t>β</a:t>
              </a:r>
              <a:r>
                <a:rPr lang="en-US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)</a:t>
              </a:r>
              <a:endPara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55" name="Straight Arrow Connector 54"/>
            <p:cNvCxnSpPr>
              <a:stCxn id="62" idx="7"/>
              <a:endCxn id="52" idx="3"/>
            </p:cNvCxnSpPr>
            <p:nvPr/>
          </p:nvCxnSpPr>
          <p:spPr>
            <a:xfrm flipV="1">
              <a:off x="4636657" y="3060914"/>
              <a:ext cx="720419" cy="544503"/>
            </a:xfrm>
            <a:prstGeom prst="straightConnector1">
              <a:avLst/>
            </a:prstGeom>
            <a:ln w="12700" cap="sq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c 55"/>
            <p:cNvSpPr/>
            <p:nvPr/>
          </p:nvSpPr>
          <p:spPr>
            <a:xfrm>
              <a:off x="4198727" y="3197371"/>
              <a:ext cx="739029" cy="975517"/>
            </a:xfrm>
            <a:prstGeom prst="arc">
              <a:avLst>
                <a:gd name="adj1" fmla="val 19209438"/>
                <a:gd name="adj2" fmla="val 1068273"/>
              </a:avLst>
            </a:prstGeom>
            <a:ln w="12700" cap="sq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Chevron 56"/>
            <p:cNvSpPr/>
            <p:nvPr/>
          </p:nvSpPr>
          <p:spPr>
            <a:xfrm>
              <a:off x="4241553" y="3916063"/>
              <a:ext cx="725763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l-GR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α</a:t>
              </a:r>
              <a:endPara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26435" y="3694485"/>
              <a:ext cx="885371" cy="333032"/>
            </a:xfrm>
            <a:prstGeom prst="straightConnector1">
              <a:avLst/>
            </a:prstGeom>
            <a:ln w="12700" cap="sq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/>
            <p:cNvSpPr/>
            <p:nvPr/>
          </p:nvSpPr>
          <p:spPr>
            <a:xfrm>
              <a:off x="3820000" y="3407372"/>
              <a:ext cx="1487140" cy="570094"/>
            </a:xfrm>
            <a:prstGeom prst="arc">
              <a:avLst>
                <a:gd name="adj1" fmla="val 1110478"/>
                <a:gd name="adj2" fmla="val 8506041"/>
              </a:avLst>
            </a:prstGeom>
            <a:ln w="12700" cap="sq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Chevron 60"/>
            <p:cNvSpPr/>
            <p:nvPr/>
          </p:nvSpPr>
          <p:spPr>
            <a:xfrm>
              <a:off x="4706238" y="3407372"/>
              <a:ext cx="725764" cy="365760"/>
            </a:xfrm>
            <a:prstGeom prst="chevron">
              <a:avLst>
                <a:gd name="adj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l-GR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  <a:latin typeface="Arial"/>
                  <a:cs typeface="Arial"/>
                </a:rPr>
                <a:t>β</a:t>
              </a:r>
              <a:endPara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80561" y="3578635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4053128" y="3685835"/>
              <a:ext cx="518874" cy="428542"/>
            </a:xfrm>
            <a:prstGeom prst="straightConnector1">
              <a:avLst/>
            </a:prstGeom>
            <a:ln w="28575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4563336" y="2297614"/>
              <a:ext cx="3622" cy="1373147"/>
            </a:xfrm>
            <a:prstGeom prst="straightConnector1">
              <a:avLst/>
            </a:prstGeom>
            <a:ln w="28575" cap="sq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>
            <a:off x="2691887" y="3672527"/>
            <a:ext cx="186381" cy="0"/>
          </a:xfrm>
          <a:prstGeom prst="straightConnector1">
            <a:avLst/>
          </a:prstGeom>
          <a:ln w="38100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hevron 66"/>
          <p:cNvSpPr/>
          <p:nvPr/>
        </p:nvSpPr>
        <p:spPr>
          <a:xfrm>
            <a:off x="1421875" y="3460807"/>
            <a:ext cx="737297" cy="212236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0,</a:t>
            </a:r>
            <a:r>
              <a:rPr lang="bg-BG" sz="160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sz="160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80073" y="3579976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24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1706239" y="2605686"/>
            <a:ext cx="457196" cy="1080643"/>
          </a:xfrm>
          <a:prstGeom prst="chevron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en-US" dirty="0" smtClean="0"/>
          </a:p>
          <a:p>
            <a:pPr lvl="1"/>
            <a:r>
              <a:rPr lang="bg-BG" dirty="0" smtClean="0"/>
              <a:t>П в декартови координати:</a:t>
            </a:r>
          </a:p>
          <a:p>
            <a:pPr lvl="2"/>
            <a:r>
              <a:rPr lang="bg-BG" dirty="0" smtClean="0"/>
              <a:t>П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bg-BG" dirty="0" smtClean="0"/>
              <a:t>20</a:t>
            </a:r>
            <a:r>
              <a:rPr lang="en-US" dirty="0" smtClean="0"/>
              <a:t>.cos(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/>
              <a:t>).cos(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 smtClean="0"/>
              <a:t>П</a:t>
            </a:r>
            <a:r>
              <a:rPr lang="en-US" baseline="-25000" dirty="0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bg-BG" dirty="0" smtClean="0"/>
              <a:t>20</a:t>
            </a:r>
            <a:r>
              <a:rPr lang="en-US" dirty="0" smtClean="0"/>
              <a:t>.sin(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/>
              <a:t>).cos(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/>
              <a:t>)</a:t>
            </a:r>
          </a:p>
          <a:p>
            <a:pPr lvl="2"/>
            <a:r>
              <a:rPr lang="bg-BG" dirty="0" smtClean="0"/>
              <a:t>П</a:t>
            </a:r>
            <a:r>
              <a:rPr lang="en-US" baseline="-25000" dirty="0" smtClean="0"/>
              <a:t>z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bg-BG" dirty="0" smtClean="0"/>
              <a:t>20</a:t>
            </a:r>
            <a:r>
              <a:rPr lang="en-US" dirty="0" smtClean="0"/>
              <a:t>.sin(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/>
              <a:t>)</a:t>
            </a:r>
          </a:p>
          <a:p>
            <a:pPr lvl="1"/>
            <a:r>
              <a:rPr lang="bg-BG" dirty="0" smtClean="0"/>
              <a:t>Транслация от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 до (200,150,300)</a:t>
            </a:r>
          </a:p>
          <a:p>
            <a:pPr lvl="2">
              <a:tabLst>
                <a:tab pos="1195388" algn="l"/>
                <a:tab pos="1657350" algn="l"/>
              </a:tabLst>
            </a:pPr>
            <a:r>
              <a:rPr lang="bg-BG" dirty="0" err="1" smtClean="0"/>
              <a:t>П'</a:t>
            </a:r>
            <a:r>
              <a:rPr lang="en-US" baseline="-25000" dirty="0" smtClean="0"/>
              <a:t>x</a:t>
            </a:r>
            <a:r>
              <a:rPr lang="en-US" dirty="0" smtClean="0"/>
              <a:t> =</a:t>
            </a:r>
            <a:r>
              <a:rPr lang="bg-BG" dirty="0" smtClean="0"/>
              <a:t>	200	+ 20</a:t>
            </a:r>
            <a:r>
              <a:rPr lang="en-US" dirty="0"/>
              <a:t>.cos(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/>
              <a:t>).cos(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/>
              <a:t>)</a:t>
            </a:r>
            <a:endParaRPr lang="bg-BG" dirty="0"/>
          </a:p>
          <a:p>
            <a:pPr lvl="2">
              <a:tabLst>
                <a:tab pos="1195388" algn="l"/>
                <a:tab pos="1657350" algn="l"/>
              </a:tabLst>
            </a:pPr>
            <a:r>
              <a:rPr lang="bg-BG" dirty="0" err="1" smtClean="0"/>
              <a:t>П'</a:t>
            </a:r>
            <a:r>
              <a:rPr lang="en-US" baseline="-25000" dirty="0" smtClean="0"/>
              <a:t>y</a:t>
            </a:r>
            <a:r>
              <a:rPr lang="en-US" dirty="0" smtClean="0"/>
              <a:t> =</a:t>
            </a:r>
            <a:r>
              <a:rPr lang="bg-BG" dirty="0" smtClean="0"/>
              <a:t>	150	+ 20</a:t>
            </a:r>
            <a:r>
              <a:rPr lang="en-US" dirty="0"/>
              <a:t>.sin(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/>
              <a:t>).cos(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/>
              <a:t>)</a:t>
            </a:r>
          </a:p>
          <a:p>
            <a:pPr lvl="2">
              <a:tabLst>
                <a:tab pos="1195388" algn="l"/>
                <a:tab pos="1657350" algn="l"/>
              </a:tabLst>
            </a:pPr>
            <a:r>
              <a:rPr lang="bg-BG" dirty="0" err="1" smtClean="0"/>
              <a:t>П'</a:t>
            </a:r>
            <a:r>
              <a:rPr lang="en-US" baseline="-25000" dirty="0" smtClean="0"/>
              <a:t>z</a:t>
            </a:r>
            <a:r>
              <a:rPr lang="en-US" dirty="0" smtClean="0"/>
              <a:t> =</a:t>
            </a:r>
            <a:r>
              <a:rPr lang="bg-BG" dirty="0" smtClean="0"/>
              <a:t>	300	+ 20</a:t>
            </a:r>
            <a:r>
              <a:rPr lang="en-US" dirty="0"/>
              <a:t>.sin(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/>
              <a:t>)</a:t>
            </a:r>
          </a:p>
          <a:p>
            <a:pPr lvl="1"/>
            <a:endParaRPr lang="bg-BG" dirty="0"/>
          </a:p>
        </p:txBody>
      </p:sp>
      <p:sp>
        <p:nvSpPr>
          <p:cNvPr id="4" name="Chevron 3"/>
          <p:cNvSpPr/>
          <p:nvPr/>
        </p:nvSpPr>
        <p:spPr>
          <a:xfrm>
            <a:off x="2257637" y="3943331"/>
            <a:ext cx="1805921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(200-0, 150-0, 300-0)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 rot="10800000">
            <a:off x="1923545" y="3702573"/>
            <a:ext cx="389921" cy="433686"/>
          </a:xfrm>
          <a:custGeom>
            <a:avLst/>
            <a:gdLst>
              <a:gd name="connsiteX0" fmla="*/ 0 w 672701"/>
              <a:gd name="connsiteY0" fmla="*/ 145473 h 407966"/>
              <a:gd name="connsiteX1" fmla="*/ 644236 w 672701"/>
              <a:gd name="connsiteY1" fmla="*/ 405246 h 407966"/>
              <a:gd name="connsiteX2" fmla="*/ 498763 w 672701"/>
              <a:gd name="connsiteY2" fmla="*/ 0 h 407966"/>
              <a:gd name="connsiteX0" fmla="*/ 0 w 498763"/>
              <a:gd name="connsiteY0" fmla="*/ 145473 h 145473"/>
              <a:gd name="connsiteX1" fmla="*/ 498763 w 498763"/>
              <a:gd name="connsiteY1" fmla="*/ 0 h 145473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779843"/>
              <a:gd name="connsiteY0" fmla="*/ 0 h 302832"/>
              <a:gd name="connsiteX1" fmla="*/ 779843 w 779843"/>
              <a:gd name="connsiteY1" fmla="*/ 302832 h 302832"/>
              <a:gd name="connsiteX0" fmla="*/ 0 w 779843"/>
              <a:gd name="connsiteY0" fmla="*/ 1120 h 303952"/>
              <a:gd name="connsiteX1" fmla="*/ 779843 w 779843"/>
              <a:gd name="connsiteY1" fmla="*/ 303952 h 3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843" h="303952">
                <a:moveTo>
                  <a:pt x="0" y="1120"/>
                </a:moveTo>
                <a:cubicBezTo>
                  <a:pt x="225554" y="-2303"/>
                  <a:pt x="532941" y="-16401"/>
                  <a:pt x="779843" y="303952"/>
                </a:cubicBezTo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0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за разстояние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r>
              <a:rPr lang="bg-BG" dirty="0" smtClean="0"/>
              <a:t>Разстояние в 3</a:t>
            </a:r>
            <a:r>
              <a:rPr lang="en-US" dirty="0" smtClean="0"/>
              <a:t>D</a:t>
            </a:r>
            <a:endParaRPr lang="bg-BG" dirty="0" smtClean="0"/>
          </a:p>
          <a:p>
            <a:pPr lvl="1"/>
            <a:r>
              <a:rPr lang="bg-BG" dirty="0" smtClean="0"/>
              <a:t>Две тримерни точки Ю и Ъ</a:t>
            </a:r>
          </a:p>
          <a:p>
            <a:pPr lvl="1"/>
            <a:r>
              <a:rPr lang="bg-BG" dirty="0" smtClean="0"/>
              <a:t>Искаме да намерим разстоянието между тях</a:t>
            </a:r>
            <a:endParaRPr lang="bg-BG" dirty="0"/>
          </a:p>
        </p:txBody>
      </p:sp>
      <p:sp>
        <p:nvSpPr>
          <p:cNvPr id="7" name="Oval 6"/>
          <p:cNvSpPr/>
          <p:nvPr/>
        </p:nvSpPr>
        <p:spPr>
          <a:xfrm>
            <a:off x="5375503" y="3203805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257509" y="330325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Ъ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3131550" y="421764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Ю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49544" y="4118195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372740" y="3298677"/>
            <a:ext cx="2002565" cy="863125"/>
          </a:xfrm>
          <a:prstGeom prst="straightConnector1">
            <a:avLst/>
          </a:prstGeom>
          <a:ln w="38100" cap="sq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hevron 73"/>
          <p:cNvSpPr/>
          <p:nvPr/>
        </p:nvSpPr>
        <p:spPr>
          <a:xfrm rot="20249237">
            <a:off x="3931927" y="3456782"/>
            <a:ext cx="737297" cy="212236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d=?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24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 flipV="1">
            <a:off x="2454552" y="4253769"/>
            <a:ext cx="159186" cy="297478"/>
          </a:xfrm>
          <a:prstGeom prst="straightConnector1">
            <a:avLst/>
          </a:prstGeom>
          <a:ln w="1270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Идея за решение</a:t>
                </a:r>
                <a:endParaRPr lang="en-US" dirty="0" smtClean="0"/>
              </a:p>
              <a:p>
                <a:pPr lvl="1"/>
                <a:r>
                  <a:rPr lang="bg-BG" dirty="0" smtClean="0"/>
                  <a:t>Питагорова теорема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bg-BG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bg-BG" dirty="0"/>
                          <m:t>Ю</m:t>
                        </m:r>
                        <m:r>
                          <m:rPr>
                            <m:nor/>
                          </m:rPr>
                          <a:rPr lang="bg-BG" b="0" i="0" dirty="0" smtClean="0"/>
                          <m:t>Ф</m:t>
                        </m:r>
                      </m:e>
                    </m:d>
                  </m:oMath>
                </a14:m>
                <a:r>
                  <a:rPr lang="bg-BG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bg-BG" baseline="-25000" dirty="0"/>
                                  <m:t>ъ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bg-BG" b="0" i="0" baseline="-25000" dirty="0" smtClean="0"/>
                                  <m:t>ю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bg-BG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bg-BG" baseline="-25000" dirty="0"/>
                                  <m:t>ъ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bg-BG" b="0" i="0" baseline="-25000" dirty="0" smtClean="0"/>
                                  <m:t>ю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bg-BG" dirty="0" smtClean="0"/>
              </a:p>
              <a:p>
                <a:pPr lvl="1"/>
                <a:r>
                  <a:rPr lang="bg-BG" dirty="0" smtClean="0"/>
                  <a:t>Приложена двукратно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bg-BG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bg-BG" dirty="0"/>
                          <m:t>ЮЪ</m:t>
                        </m:r>
                      </m:e>
                    </m:d>
                  </m:oMath>
                </a14:m>
                <a:r>
                  <a:rPr lang="bg-BG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bg-BG" dirty="0"/>
                                  <m:t>ЮФ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bg-BG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z</m:t>
                                </m:r>
                                <m:r>
                                  <m:rPr>
                                    <m:nor/>
                                  </m:rPr>
                                  <a:rPr lang="bg-BG" baseline="-25000" dirty="0"/>
                                  <m:t>ъ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z</m:t>
                                </m:r>
                                <m:r>
                                  <m:rPr>
                                    <m:nor/>
                                  </m:rPr>
                                  <a:rPr lang="bg-BG" b="0" i="0" baseline="-25000" dirty="0" smtClean="0"/>
                                  <m:t>ю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</a:t>
                </a:r>
                <a:r>
                  <a:rPr lang="bg-BG" dirty="0" smtClean="0"/>
                  <a:t>раен резултат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bg-BG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bg-BG" dirty="0"/>
                          <m:t>ЮЪ</m:t>
                        </m:r>
                      </m:e>
                    </m:d>
                  </m:oMath>
                </a14:m>
                <a:r>
                  <a:rPr lang="bg-BG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bg-BG" baseline="-25000" dirty="0"/>
                                  <m:t>ъ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bg-BG" b="0" i="0" baseline="-25000" dirty="0" smtClean="0"/>
                                  <m:t>ю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bg-BG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bg-BG" baseline="-25000" dirty="0"/>
                                  <m:t>ъ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bg-BG" b="0" i="0" baseline="-25000" dirty="0" smtClean="0"/>
                                  <m:t>ю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bg-BG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z</m:t>
                                </m:r>
                                <m:r>
                                  <m:rPr>
                                    <m:nor/>
                                  </m:rPr>
                                  <a:rPr lang="bg-BG" baseline="-25000" dirty="0"/>
                                  <m:t>ъ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z</m:t>
                                </m:r>
                                <m:r>
                                  <m:rPr>
                                    <m:nor/>
                                  </m:rPr>
                                  <a:rPr lang="bg-BG" b="0" i="0" baseline="-25000" dirty="0" smtClean="0"/>
                                  <m:t>ю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bg-BG" dirty="0"/>
              </a:p>
              <a:p>
                <a:pPr lvl="1"/>
                <a:endParaRPr lang="bg-BG" dirty="0" smtClean="0"/>
              </a:p>
              <a:p>
                <a:pPr lvl="1"/>
                <a:endParaRPr lang="bg-BG" dirty="0"/>
              </a:p>
            </p:txBody>
          </p:sp>
        </mc:Choice>
        <mc:Fallback>
          <p:sp>
            <p:nvSpPr>
              <p:cNvPr id="28" name="Content Placeholder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arallelogram 49"/>
          <p:cNvSpPr/>
          <p:nvPr/>
        </p:nvSpPr>
        <p:spPr>
          <a:xfrm>
            <a:off x="2457414" y="4312594"/>
            <a:ext cx="3852941" cy="237751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  <a:gd name="connsiteX0" fmla="*/ 0 w 2853507"/>
              <a:gd name="connsiteY0" fmla="*/ 705484 h 705484"/>
              <a:gd name="connsiteX1" fmla="*/ 329662 w 2853507"/>
              <a:gd name="connsiteY1" fmla="*/ 0 h 705484"/>
              <a:gd name="connsiteX2" fmla="*/ 2853507 w 2853507"/>
              <a:gd name="connsiteY2" fmla="*/ 10048 h 705484"/>
              <a:gd name="connsiteX3" fmla="*/ 2244638 w 2853507"/>
              <a:gd name="connsiteY3" fmla="*/ 705484 h 705484"/>
              <a:gd name="connsiteX4" fmla="*/ 0 w 2853507"/>
              <a:gd name="connsiteY4" fmla="*/ 705484 h 705484"/>
              <a:gd name="connsiteX0" fmla="*/ 0 w 2978771"/>
              <a:gd name="connsiteY0" fmla="*/ 705484 h 705484"/>
              <a:gd name="connsiteX1" fmla="*/ 329662 w 2978771"/>
              <a:gd name="connsiteY1" fmla="*/ 0 h 705484"/>
              <a:gd name="connsiteX2" fmla="*/ 2853507 w 2978771"/>
              <a:gd name="connsiteY2" fmla="*/ 10048 h 705484"/>
              <a:gd name="connsiteX3" fmla="*/ 2978771 w 2978771"/>
              <a:gd name="connsiteY3" fmla="*/ 695435 h 705484"/>
              <a:gd name="connsiteX4" fmla="*/ 0 w 2978771"/>
              <a:gd name="connsiteY4" fmla="*/ 705484 h 705484"/>
              <a:gd name="connsiteX0" fmla="*/ 0 w 2978771"/>
              <a:gd name="connsiteY0" fmla="*/ 705484 h 705484"/>
              <a:gd name="connsiteX1" fmla="*/ 329662 w 2978771"/>
              <a:gd name="connsiteY1" fmla="*/ 0 h 705484"/>
              <a:gd name="connsiteX2" fmla="*/ 2786386 w 2978771"/>
              <a:gd name="connsiteY2" fmla="*/ 10048 h 705484"/>
              <a:gd name="connsiteX3" fmla="*/ 2978771 w 2978771"/>
              <a:gd name="connsiteY3" fmla="*/ 695435 h 705484"/>
              <a:gd name="connsiteX4" fmla="*/ 0 w 2978771"/>
              <a:gd name="connsiteY4" fmla="*/ 705484 h 705484"/>
              <a:gd name="connsiteX0" fmla="*/ 0 w 2786386"/>
              <a:gd name="connsiteY0" fmla="*/ 705484 h 705484"/>
              <a:gd name="connsiteX1" fmla="*/ 329662 w 2786386"/>
              <a:gd name="connsiteY1" fmla="*/ 0 h 705484"/>
              <a:gd name="connsiteX2" fmla="*/ 2786386 w 2786386"/>
              <a:gd name="connsiteY2" fmla="*/ 10048 h 705484"/>
              <a:gd name="connsiteX3" fmla="*/ 2643168 w 2786386"/>
              <a:gd name="connsiteY3" fmla="*/ 695435 h 705484"/>
              <a:gd name="connsiteX4" fmla="*/ 0 w 2786386"/>
              <a:gd name="connsiteY4" fmla="*/ 705484 h 705484"/>
              <a:gd name="connsiteX0" fmla="*/ 0 w 2643168"/>
              <a:gd name="connsiteY0" fmla="*/ 705485 h 705485"/>
              <a:gd name="connsiteX1" fmla="*/ 329662 w 2643168"/>
              <a:gd name="connsiteY1" fmla="*/ 1 h 705485"/>
              <a:gd name="connsiteX2" fmla="*/ 2467563 w 2643168"/>
              <a:gd name="connsiteY2" fmla="*/ 0 h 705485"/>
              <a:gd name="connsiteX3" fmla="*/ 2643168 w 2643168"/>
              <a:gd name="connsiteY3" fmla="*/ 695436 h 705485"/>
              <a:gd name="connsiteX4" fmla="*/ 0 w 2643168"/>
              <a:gd name="connsiteY4" fmla="*/ 705485 h 705485"/>
              <a:gd name="connsiteX0" fmla="*/ 0 w 2643168"/>
              <a:gd name="connsiteY0" fmla="*/ 705484 h 705484"/>
              <a:gd name="connsiteX1" fmla="*/ 329662 w 2643168"/>
              <a:gd name="connsiteY1" fmla="*/ 0 h 705484"/>
              <a:gd name="connsiteX2" fmla="*/ 2404638 w 2643168"/>
              <a:gd name="connsiteY2" fmla="*/ 110531 h 705484"/>
              <a:gd name="connsiteX3" fmla="*/ 2643168 w 2643168"/>
              <a:gd name="connsiteY3" fmla="*/ 695435 h 705484"/>
              <a:gd name="connsiteX4" fmla="*/ 0 w 2643168"/>
              <a:gd name="connsiteY4" fmla="*/ 705484 h 705484"/>
              <a:gd name="connsiteX0" fmla="*/ 0 w 2630583"/>
              <a:gd name="connsiteY0" fmla="*/ 705484 h 765774"/>
              <a:gd name="connsiteX1" fmla="*/ 329662 w 2630583"/>
              <a:gd name="connsiteY1" fmla="*/ 0 h 765774"/>
              <a:gd name="connsiteX2" fmla="*/ 2404638 w 2630583"/>
              <a:gd name="connsiteY2" fmla="*/ 110531 h 765774"/>
              <a:gd name="connsiteX3" fmla="*/ 2630583 w 2630583"/>
              <a:gd name="connsiteY3" fmla="*/ 765774 h 765774"/>
              <a:gd name="connsiteX4" fmla="*/ 0 w 2630583"/>
              <a:gd name="connsiteY4" fmla="*/ 705484 h 765774"/>
              <a:gd name="connsiteX0" fmla="*/ 0 w 2630583"/>
              <a:gd name="connsiteY0" fmla="*/ 705484 h 765774"/>
              <a:gd name="connsiteX1" fmla="*/ 329662 w 2630583"/>
              <a:gd name="connsiteY1" fmla="*/ 0 h 765774"/>
              <a:gd name="connsiteX2" fmla="*/ 2454979 w 2630583"/>
              <a:gd name="connsiteY2" fmla="*/ 100482 h 765774"/>
              <a:gd name="connsiteX3" fmla="*/ 2630583 w 2630583"/>
              <a:gd name="connsiteY3" fmla="*/ 765774 h 765774"/>
              <a:gd name="connsiteX4" fmla="*/ 0 w 2630583"/>
              <a:gd name="connsiteY4" fmla="*/ 705484 h 765774"/>
              <a:gd name="connsiteX0" fmla="*/ 341545 w 2300921"/>
              <a:gd name="connsiteY0" fmla="*/ 725580 h 765774"/>
              <a:gd name="connsiteX1" fmla="*/ 0 w 2300921"/>
              <a:gd name="connsiteY1" fmla="*/ 0 h 765774"/>
              <a:gd name="connsiteX2" fmla="*/ 2125317 w 2300921"/>
              <a:gd name="connsiteY2" fmla="*/ 100482 h 765774"/>
              <a:gd name="connsiteX3" fmla="*/ 2300921 w 2300921"/>
              <a:gd name="connsiteY3" fmla="*/ 765774 h 765774"/>
              <a:gd name="connsiteX4" fmla="*/ 341545 w 2300921"/>
              <a:gd name="connsiteY4" fmla="*/ 725580 h 765774"/>
              <a:gd name="connsiteX0" fmla="*/ 0 w 1959376"/>
              <a:gd name="connsiteY0" fmla="*/ 625098 h 665292"/>
              <a:gd name="connsiteX1" fmla="*/ 216395 w 1959376"/>
              <a:gd name="connsiteY1" fmla="*/ 90437 h 665292"/>
              <a:gd name="connsiteX2" fmla="*/ 1783772 w 1959376"/>
              <a:gd name="connsiteY2" fmla="*/ 0 h 665292"/>
              <a:gd name="connsiteX3" fmla="*/ 1959376 w 1959376"/>
              <a:gd name="connsiteY3" fmla="*/ 665292 h 665292"/>
              <a:gd name="connsiteX4" fmla="*/ 0 w 1959376"/>
              <a:gd name="connsiteY4" fmla="*/ 625098 h 665292"/>
              <a:gd name="connsiteX0" fmla="*/ 0 w 1799965"/>
              <a:gd name="connsiteY0" fmla="*/ 333696 h 665292"/>
              <a:gd name="connsiteX1" fmla="*/ 56984 w 1799965"/>
              <a:gd name="connsiteY1" fmla="*/ 90437 h 665292"/>
              <a:gd name="connsiteX2" fmla="*/ 1624361 w 1799965"/>
              <a:gd name="connsiteY2" fmla="*/ 0 h 665292"/>
              <a:gd name="connsiteX3" fmla="*/ 1799965 w 1799965"/>
              <a:gd name="connsiteY3" fmla="*/ 665292 h 665292"/>
              <a:gd name="connsiteX4" fmla="*/ 0 w 1799965"/>
              <a:gd name="connsiteY4" fmla="*/ 333696 h 665292"/>
              <a:gd name="connsiteX0" fmla="*/ 0 w 1799965"/>
              <a:gd name="connsiteY0" fmla="*/ 243259 h 574855"/>
              <a:gd name="connsiteX1" fmla="*/ 56984 w 1799965"/>
              <a:gd name="connsiteY1" fmla="*/ 0 h 574855"/>
              <a:gd name="connsiteX2" fmla="*/ 1544655 w 1799965"/>
              <a:gd name="connsiteY2" fmla="*/ 10047 h 574855"/>
              <a:gd name="connsiteX3" fmla="*/ 1799965 w 1799965"/>
              <a:gd name="connsiteY3" fmla="*/ 574855 h 574855"/>
              <a:gd name="connsiteX4" fmla="*/ 0 w 1799965"/>
              <a:gd name="connsiteY4" fmla="*/ 243259 h 574855"/>
              <a:gd name="connsiteX0" fmla="*/ 0 w 1602798"/>
              <a:gd name="connsiteY0" fmla="*/ 243259 h 243260"/>
              <a:gd name="connsiteX1" fmla="*/ 56984 w 1602798"/>
              <a:gd name="connsiteY1" fmla="*/ 0 h 243260"/>
              <a:gd name="connsiteX2" fmla="*/ 1544655 w 1602798"/>
              <a:gd name="connsiteY2" fmla="*/ 10047 h 243260"/>
              <a:gd name="connsiteX3" fmla="*/ 1602798 w 1602798"/>
              <a:gd name="connsiteY3" fmla="*/ 243260 h 243260"/>
              <a:gd name="connsiteX4" fmla="*/ 0 w 1602798"/>
              <a:gd name="connsiteY4" fmla="*/ 243259 h 243260"/>
              <a:gd name="connsiteX0" fmla="*/ 0 w 1602798"/>
              <a:gd name="connsiteY0" fmla="*/ 237750 h 237751"/>
              <a:gd name="connsiteX1" fmla="*/ 46635 w 1602798"/>
              <a:gd name="connsiteY1" fmla="*/ 0 h 237751"/>
              <a:gd name="connsiteX2" fmla="*/ 1544655 w 1602798"/>
              <a:gd name="connsiteY2" fmla="*/ 4538 h 237751"/>
              <a:gd name="connsiteX3" fmla="*/ 1602798 w 1602798"/>
              <a:gd name="connsiteY3" fmla="*/ 237751 h 237751"/>
              <a:gd name="connsiteX4" fmla="*/ 0 w 1602798"/>
              <a:gd name="connsiteY4" fmla="*/ 237750 h 237751"/>
              <a:gd name="connsiteX0" fmla="*/ 0 w 1608547"/>
              <a:gd name="connsiteY0" fmla="*/ 237750 h 237751"/>
              <a:gd name="connsiteX1" fmla="*/ 52384 w 1608547"/>
              <a:gd name="connsiteY1" fmla="*/ 0 h 237751"/>
              <a:gd name="connsiteX2" fmla="*/ 1550404 w 1608547"/>
              <a:gd name="connsiteY2" fmla="*/ 4538 h 237751"/>
              <a:gd name="connsiteX3" fmla="*/ 1608547 w 1608547"/>
              <a:gd name="connsiteY3" fmla="*/ 237751 h 237751"/>
              <a:gd name="connsiteX4" fmla="*/ 0 w 1608547"/>
              <a:gd name="connsiteY4" fmla="*/ 237750 h 23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547" h="237751">
                <a:moveTo>
                  <a:pt x="0" y="237750"/>
                </a:moveTo>
                <a:lnTo>
                  <a:pt x="52384" y="0"/>
                </a:lnTo>
                <a:lnTo>
                  <a:pt x="1550404" y="4538"/>
                </a:lnTo>
                <a:lnTo>
                  <a:pt x="1608547" y="237751"/>
                </a:lnTo>
                <a:lnTo>
                  <a:pt x="0" y="23775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313662" y="3147462"/>
            <a:ext cx="19980" cy="1403785"/>
          </a:xfrm>
          <a:prstGeom prst="straightConnector1">
            <a:avLst/>
          </a:prstGeom>
          <a:ln w="1270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hevron 48"/>
          <p:cNvSpPr/>
          <p:nvPr/>
        </p:nvSpPr>
        <p:spPr>
          <a:xfrm>
            <a:off x="5942121" y="2815079"/>
            <a:ext cx="737297" cy="212236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Ъ</a:t>
            </a:r>
          </a:p>
        </p:txBody>
      </p:sp>
      <p:sp>
        <p:nvSpPr>
          <p:cNvPr id="51" name="Oval 50"/>
          <p:cNvSpPr/>
          <p:nvPr/>
        </p:nvSpPr>
        <p:spPr>
          <a:xfrm>
            <a:off x="6264720" y="3078175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Chevron 64"/>
          <p:cNvSpPr/>
          <p:nvPr/>
        </p:nvSpPr>
        <p:spPr>
          <a:xfrm>
            <a:off x="2430578" y="3891074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Ю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613737" y="4327170"/>
            <a:ext cx="3689878" cy="224077"/>
          </a:xfrm>
          <a:prstGeom prst="straightConnector1">
            <a:avLst/>
          </a:prstGeom>
          <a:ln w="12700" cap="sq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8904" y="4317122"/>
            <a:ext cx="3499702" cy="0"/>
          </a:xfrm>
          <a:prstGeom prst="straightConnector1">
            <a:avLst/>
          </a:prstGeom>
          <a:ln w="1270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0" idx="2"/>
          </p:cNvCxnSpPr>
          <p:nvPr/>
        </p:nvCxnSpPr>
        <p:spPr>
          <a:xfrm>
            <a:off x="6171085" y="4317132"/>
            <a:ext cx="142519" cy="234115"/>
          </a:xfrm>
          <a:prstGeom prst="straightConnector1">
            <a:avLst/>
          </a:prstGeom>
          <a:ln w="1270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454552" y="4551247"/>
            <a:ext cx="3849004" cy="0"/>
          </a:xfrm>
          <a:prstGeom prst="straightConnector1">
            <a:avLst/>
          </a:prstGeom>
          <a:ln w="1270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hevron 90"/>
          <p:cNvSpPr/>
          <p:nvPr/>
        </p:nvSpPr>
        <p:spPr>
          <a:xfrm>
            <a:off x="1833151" y="4276930"/>
            <a:ext cx="737297" cy="212236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bg-BG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ъ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bg-BG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ю</a:t>
            </a:r>
            <a:endParaRPr lang="bg-BG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92" name="Chevron 91"/>
          <p:cNvSpPr/>
          <p:nvPr/>
        </p:nvSpPr>
        <p:spPr>
          <a:xfrm>
            <a:off x="4010405" y="4554050"/>
            <a:ext cx="737297" cy="212236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bg-BG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ъ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bg-BG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ю</a:t>
            </a:r>
            <a:endParaRPr lang="bg-BG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93" name="Chevron 92"/>
          <p:cNvSpPr/>
          <p:nvPr/>
        </p:nvSpPr>
        <p:spPr>
          <a:xfrm>
            <a:off x="6303556" y="3728632"/>
            <a:ext cx="737297" cy="212236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</a:t>
            </a:r>
            <a:r>
              <a:rPr lang="bg-BG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ъ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</a:t>
            </a:r>
            <a:r>
              <a:rPr lang="bg-BG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ю</a:t>
            </a:r>
            <a:endParaRPr lang="bg-BG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94" name="Chevron 93"/>
          <p:cNvSpPr/>
          <p:nvPr/>
        </p:nvSpPr>
        <p:spPr>
          <a:xfrm>
            <a:off x="6130784" y="4459193"/>
            <a:ext cx="737297" cy="212236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Ф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669136" y="3170490"/>
            <a:ext cx="3597780" cy="1105256"/>
          </a:xfrm>
          <a:prstGeom prst="straightConnector1">
            <a:avLst/>
          </a:prstGeom>
          <a:ln w="38100" cap="sq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48571" y="4231684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Пример</a:t>
                </a:r>
              </a:p>
              <a:p>
                <a:pPr lvl="1"/>
                <a:r>
                  <a:rPr lang="bg-BG" dirty="0" smtClean="0"/>
                  <a:t>Рисувате права тръба от (20,2,0) до (10,</a:t>
                </a:r>
                <a:r>
                  <a:rPr lang="bg-BG" dirty="0" err="1" smtClean="0"/>
                  <a:t>10</a:t>
                </a:r>
                <a:r>
                  <a:rPr lang="bg-BG" dirty="0" smtClean="0"/>
                  <a:t>,5)</a:t>
                </a:r>
              </a:p>
              <a:p>
                <a:pPr lvl="1"/>
                <a:r>
                  <a:rPr lang="bg-BG" dirty="0" smtClean="0"/>
                  <a:t>Колко трябва да е дълга?</a:t>
                </a:r>
              </a:p>
              <a:p>
                <a:r>
                  <a:rPr lang="bg-BG" dirty="0" smtClean="0"/>
                  <a:t>Решение</a:t>
                </a:r>
              </a:p>
              <a:p>
                <a:pPr lvl="1"/>
                <a:r>
                  <a:rPr lang="bg-BG" dirty="0" smtClean="0"/>
                  <a:t>Пресмятаме директно:</a:t>
                </a:r>
                <a:br>
                  <a:rPr lang="bg-BG" dirty="0" smtClean="0"/>
                </a:br>
                <a:r>
                  <a:rPr lang="bg-BG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bg-BG" b="0" i="0" dirty="0" smtClean="0"/>
                                  <m:t>20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bg-BG" b="0" i="0" dirty="0" smtClean="0"/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bg-BG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bg-BG" b="0" i="0" dirty="0" smtClean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bg-BG" b="0" i="0" dirty="0" smtClean="0"/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bg-BG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bg-BG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bg-BG" b="0" i="0" dirty="0" smtClean="0"/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bg-BG" b="0" i="0" dirty="0" smtClean="0"/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bg-BG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bg-BG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bg-BG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bg-BG" b="0" i="1" smtClean="0">
                            <a:latin typeface="Cambria Math"/>
                          </a:rPr>
                          <m:t>100</m:t>
                        </m:r>
                        <m:r>
                          <a:rPr lang="bg-BG" i="1">
                            <a:latin typeface="Cambria Math"/>
                          </a:rPr>
                          <m:t>+</m:t>
                        </m:r>
                        <m:r>
                          <a:rPr lang="bg-BG" b="0" i="1" smtClean="0">
                            <a:latin typeface="Cambria Math"/>
                          </a:rPr>
                          <m:t>64</m:t>
                        </m:r>
                        <m:r>
                          <a:rPr lang="bg-BG" i="1">
                            <a:latin typeface="Cambria Math"/>
                          </a:rPr>
                          <m:t>+</m:t>
                        </m:r>
                        <m:r>
                          <a:rPr lang="bg-BG" b="0" i="1" smtClean="0">
                            <a:latin typeface="Cambria Math"/>
                          </a:rPr>
                          <m:t>25</m:t>
                        </m:r>
                      </m:e>
                    </m:rad>
                    <m:r>
                      <a:rPr lang="bg-BG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bg-BG" b="0" i="1" smtClean="0">
                        <a:latin typeface="Cambria Math"/>
                        <a:ea typeface="Cambria Math"/>
                      </a:rPr>
                      <m:t>13.7</m:t>
                    </m:r>
                  </m:oMath>
                </a14:m>
                <a:endParaRPr lang="bg-BG" dirty="0"/>
              </a:p>
              <a:p>
                <a:pPr lvl="1"/>
                <a:endParaRPr lang="bg-BG" dirty="0" smtClean="0"/>
              </a:p>
              <a:p>
                <a:pPr lvl="1"/>
                <a:r>
                  <a:rPr lang="bg-BG" dirty="0" smtClean="0"/>
                  <a:t>Около 13.7, но какво? Метри? Милиметри?</a:t>
                </a:r>
              </a:p>
              <a:p>
                <a:endParaRPr lang="bg-BG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за междинно положение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r>
              <a:rPr lang="bg-BG" dirty="0" smtClean="0"/>
              <a:t>Вариант №1</a:t>
            </a:r>
          </a:p>
          <a:p>
            <a:pPr lvl="1"/>
            <a:r>
              <a:rPr lang="bg-BG" dirty="0" smtClean="0"/>
              <a:t>Съществуват две </a:t>
            </a:r>
            <a:r>
              <a:rPr lang="en-US" dirty="0" smtClean="0"/>
              <a:t>3D</a:t>
            </a:r>
            <a:r>
              <a:rPr lang="bg-BG" dirty="0" smtClean="0"/>
              <a:t> точки</a:t>
            </a:r>
          </a:p>
          <a:p>
            <a:pPr lvl="1"/>
            <a:r>
              <a:rPr lang="bg-BG" dirty="0" smtClean="0"/>
              <a:t>Искаме да намерим точки по правата линия между тях</a:t>
            </a:r>
            <a:endParaRPr lang="bg-BG" dirty="0"/>
          </a:p>
        </p:txBody>
      </p:sp>
      <p:sp>
        <p:nvSpPr>
          <p:cNvPr id="73" name="Oval 72"/>
          <p:cNvSpPr/>
          <p:nvPr/>
        </p:nvSpPr>
        <p:spPr>
          <a:xfrm>
            <a:off x="5375503" y="3203805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6" name="Oval 75"/>
          <p:cNvSpPr/>
          <p:nvPr/>
        </p:nvSpPr>
        <p:spPr>
          <a:xfrm>
            <a:off x="3249544" y="4118195"/>
            <a:ext cx="130333" cy="130333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372740" y="3298677"/>
            <a:ext cx="2002565" cy="863125"/>
          </a:xfrm>
          <a:prstGeom prst="straightConnector1">
            <a:avLst/>
          </a:prstGeom>
          <a:ln w="6350" cap="sq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566171" y="3949133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Oval 79"/>
          <p:cNvSpPr/>
          <p:nvPr/>
        </p:nvSpPr>
        <p:spPr>
          <a:xfrm>
            <a:off x="4572000" y="3519001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Oval 80"/>
          <p:cNvSpPr/>
          <p:nvPr/>
        </p:nvSpPr>
        <p:spPr>
          <a:xfrm>
            <a:off x="4887187" y="3379106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41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Вариант №2</a:t>
            </a:r>
          </a:p>
          <a:p>
            <a:pPr lvl="1"/>
            <a:r>
              <a:rPr lang="bg-BG" dirty="0" smtClean="0"/>
              <a:t>Съществуват два цвята</a:t>
            </a:r>
          </a:p>
          <a:p>
            <a:pPr lvl="1"/>
            <a:r>
              <a:rPr lang="bg-BG" dirty="0" smtClean="0"/>
              <a:t>Искаме да намерим междинни цветове</a:t>
            </a:r>
            <a:endParaRPr lang="bg-BG" dirty="0"/>
          </a:p>
        </p:txBody>
      </p:sp>
      <p:sp>
        <p:nvSpPr>
          <p:cNvPr id="79" name="Oval 78"/>
          <p:cNvSpPr/>
          <p:nvPr/>
        </p:nvSpPr>
        <p:spPr>
          <a:xfrm>
            <a:off x="1828830" y="2545602"/>
            <a:ext cx="924943" cy="9249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5475837" y="2545602"/>
            <a:ext cx="924943" cy="92494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2923366" y="2667458"/>
            <a:ext cx="681231" cy="681231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3774190" y="2667458"/>
            <a:ext cx="681231" cy="681231"/>
          </a:xfrm>
          <a:prstGeom prst="ellipse">
            <a:avLst/>
          </a:prstGeom>
          <a:solidFill>
            <a:srgbClr val="CC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4625014" y="2667457"/>
            <a:ext cx="681231" cy="681231"/>
          </a:xfrm>
          <a:prstGeom prst="ellipse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24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Етимология</a:t>
            </a:r>
          </a:p>
          <a:p>
            <a:pPr lvl="1"/>
            <a:r>
              <a:rPr lang="en-US" i="1" dirty="0" smtClean="0"/>
              <a:t>Anima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bg-BG" dirty="0"/>
              <a:t>лат.): </a:t>
            </a:r>
            <a:r>
              <a:rPr lang="bg-BG" i="1" dirty="0"/>
              <a:t>живот</a:t>
            </a:r>
            <a:r>
              <a:rPr lang="bg-BG" dirty="0"/>
              <a:t>, </a:t>
            </a:r>
            <a:r>
              <a:rPr lang="bg-BG" i="1" dirty="0"/>
              <a:t>душа</a:t>
            </a:r>
            <a:r>
              <a:rPr lang="bg-BG" dirty="0"/>
              <a:t>, </a:t>
            </a:r>
            <a:r>
              <a:rPr lang="bg-BG" i="1" dirty="0"/>
              <a:t>дъх</a:t>
            </a:r>
            <a:r>
              <a:rPr lang="bg-BG" dirty="0"/>
              <a:t>, </a:t>
            </a:r>
            <a:r>
              <a:rPr lang="bg-BG" i="1" dirty="0"/>
              <a:t>порив на вятър</a:t>
            </a:r>
            <a:endParaRPr lang="en-US" i="1" dirty="0"/>
          </a:p>
          <a:p>
            <a:pPr lvl="1"/>
            <a:r>
              <a:rPr lang="bg-BG" dirty="0" smtClean="0"/>
              <a:t>Множество производни думи: </a:t>
            </a:r>
            <a:r>
              <a:rPr lang="bg-BG" i="1" dirty="0" smtClean="0"/>
              <a:t>аниматор</a:t>
            </a:r>
            <a:r>
              <a:rPr lang="bg-BG" dirty="0" smtClean="0"/>
              <a:t>, </a:t>
            </a:r>
            <a:r>
              <a:rPr lang="bg-BG" i="1" dirty="0" err="1" smtClean="0"/>
              <a:t>анималистичен</a:t>
            </a:r>
            <a:r>
              <a:rPr lang="bg-BG" dirty="0" smtClean="0"/>
              <a:t>, </a:t>
            </a:r>
            <a:r>
              <a:rPr lang="bg-BG" i="1" dirty="0" smtClean="0"/>
              <a:t>реанимация</a:t>
            </a:r>
            <a:r>
              <a:rPr lang="bg-BG" dirty="0" smtClean="0"/>
              <a:t>, </a:t>
            </a:r>
            <a:r>
              <a:rPr lang="bg-BG" i="1" dirty="0" err="1" smtClean="0"/>
              <a:t>аниме</a:t>
            </a:r>
            <a:r>
              <a:rPr lang="bg-BG" dirty="0" smtClean="0"/>
              <a:t>, </a:t>
            </a:r>
            <a:r>
              <a:rPr lang="bg-BG" i="1" dirty="0" smtClean="0"/>
              <a:t>анимизъм</a:t>
            </a:r>
            <a:r>
              <a:rPr lang="bg-BG" dirty="0" smtClean="0"/>
              <a:t>, …</a:t>
            </a:r>
          </a:p>
          <a:p>
            <a:r>
              <a:rPr lang="bg-BG" dirty="0" smtClean="0"/>
              <a:t>Разчита безпрекословно на</a:t>
            </a:r>
            <a:endParaRPr lang="bg-BG" dirty="0"/>
          </a:p>
          <a:p>
            <a:pPr lvl="1"/>
            <a:r>
              <a:rPr lang="bg-BG" dirty="0"/>
              <a:t>Скоростта на съвременните компютри</a:t>
            </a:r>
          </a:p>
          <a:p>
            <a:pPr lvl="1"/>
            <a:r>
              <a:rPr lang="bg-BG" dirty="0" smtClean="0"/>
              <a:t>Несъвършенствата </a:t>
            </a:r>
            <a:r>
              <a:rPr lang="bg-BG" dirty="0"/>
              <a:t>на човешкия </a:t>
            </a:r>
            <a:r>
              <a:rPr lang="bg-BG" dirty="0" smtClean="0"/>
              <a:t>мозък</a:t>
            </a:r>
          </a:p>
          <a:p>
            <a:pPr lvl="2"/>
            <a:r>
              <a:rPr lang="bg-BG" dirty="0" smtClean="0"/>
              <a:t>Човек не вижда прекалено бързите движения</a:t>
            </a:r>
          </a:p>
          <a:p>
            <a:pPr lvl="2"/>
            <a:r>
              <a:rPr lang="bg-BG" dirty="0" smtClean="0"/>
              <a:t>Човек не вижда прекалено бавните движения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1289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5153108" y="4151553"/>
            <a:ext cx="495537" cy="49553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7" name="Group 36"/>
          <p:cNvGrpSpPr/>
          <p:nvPr/>
        </p:nvGrpSpPr>
        <p:grpSpPr>
          <a:xfrm>
            <a:off x="5659220" y="4045499"/>
            <a:ext cx="2296023" cy="709162"/>
            <a:chOff x="4633295" y="2213838"/>
            <a:chExt cx="2296023" cy="709162"/>
          </a:xfrm>
        </p:grpSpPr>
        <p:grpSp>
          <p:nvGrpSpPr>
            <p:cNvPr id="38" name="Group 37"/>
            <p:cNvGrpSpPr/>
            <p:nvPr/>
          </p:nvGrpSpPr>
          <p:grpSpPr>
            <a:xfrm>
              <a:off x="4633295" y="2297433"/>
              <a:ext cx="274317" cy="531873"/>
              <a:chOff x="4297684" y="2213838"/>
              <a:chExt cx="365755" cy="709162"/>
            </a:xfrm>
          </p:grpSpPr>
          <p:sp>
            <p:nvSpPr>
              <p:cNvPr id="45" name="Hexagon 44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6" name="Hexagon 45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Hexagon 46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Hexagon 47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39" name="Hexagon 38"/>
            <p:cNvSpPr/>
            <p:nvPr/>
          </p:nvSpPr>
          <p:spPr>
            <a:xfrm rot="16200000">
              <a:off x="5421701" y="1699748"/>
              <a:ext cx="709162" cy="1737341"/>
            </a:xfrm>
            <a:prstGeom prst="hexagon">
              <a:avLst>
                <a:gd name="adj" fmla="val 18827"/>
                <a:gd name="vf" fmla="val 115470"/>
              </a:avLst>
            </a:prstGeom>
            <a:solidFill>
              <a:schemeClr val="accent2"/>
            </a:solidFill>
            <a:ln w="3175"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655001" y="2297433"/>
              <a:ext cx="274317" cy="531873"/>
              <a:chOff x="4297684" y="2213838"/>
              <a:chExt cx="365755" cy="709162"/>
            </a:xfrm>
          </p:grpSpPr>
          <p:sp>
            <p:nvSpPr>
              <p:cNvPr id="41" name="Hexagon 40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Hexagon 41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Hexagon 42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Hexagon 43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6530347" y="1708102"/>
            <a:ext cx="495537" cy="49553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Вариант №3</a:t>
            </a:r>
          </a:p>
          <a:p>
            <a:pPr lvl="1"/>
            <a:r>
              <a:rPr lang="bg-BG" dirty="0" smtClean="0"/>
              <a:t>Съществуват пози</a:t>
            </a:r>
            <a:br>
              <a:rPr lang="bg-BG" dirty="0" smtClean="0"/>
            </a:br>
            <a:r>
              <a:rPr lang="bg-BG" dirty="0" smtClean="0"/>
              <a:t>на ръка на робот</a:t>
            </a:r>
          </a:p>
          <a:p>
            <a:pPr lvl="1"/>
            <a:r>
              <a:rPr lang="bg-BG" dirty="0" smtClean="0"/>
              <a:t>Искаме да намерим</a:t>
            </a:r>
            <a:br>
              <a:rPr lang="bg-BG" dirty="0" smtClean="0"/>
            </a:br>
            <a:r>
              <a:rPr lang="bg-BG" dirty="0" smtClean="0"/>
              <a:t>междинни пози за</a:t>
            </a:r>
            <a:br>
              <a:rPr lang="bg-BG" dirty="0" smtClean="0"/>
            </a:br>
            <a:r>
              <a:rPr lang="bg-BG" dirty="0" smtClean="0"/>
              <a:t>плавен преход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 rot="8100000">
            <a:off x="6674222" y="725174"/>
            <a:ext cx="2011658" cy="709162"/>
            <a:chOff x="2103147" y="2205995"/>
            <a:chExt cx="2011658" cy="709162"/>
          </a:xfrm>
        </p:grpSpPr>
        <p:grpSp>
          <p:nvGrpSpPr>
            <p:cNvPr id="18" name="Group 17"/>
            <p:cNvGrpSpPr/>
            <p:nvPr/>
          </p:nvGrpSpPr>
          <p:grpSpPr>
            <a:xfrm>
              <a:off x="3840488" y="2294638"/>
              <a:ext cx="274317" cy="531873"/>
              <a:chOff x="4297684" y="2213838"/>
              <a:chExt cx="365755" cy="709162"/>
            </a:xfrm>
          </p:grpSpPr>
          <p:sp>
            <p:nvSpPr>
              <p:cNvPr id="19" name="Hexagon 18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0" name="Hexagon 19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Hexagon 20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2" name="Hexagon 21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23" name="Hexagon 22"/>
            <p:cNvSpPr/>
            <p:nvPr/>
          </p:nvSpPr>
          <p:spPr>
            <a:xfrm rot="16200000">
              <a:off x="2617237" y="1691905"/>
              <a:ext cx="709162" cy="1737341"/>
            </a:xfrm>
            <a:prstGeom prst="hexagon">
              <a:avLst>
                <a:gd name="adj" fmla="val 18827"/>
                <a:gd name="vf" fmla="val 115470"/>
              </a:avLst>
            </a:prstGeom>
            <a:solidFill>
              <a:schemeClr val="accent2"/>
            </a:solidFill>
            <a:ln w="3175"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0" name="Oval 29"/>
          <p:cNvSpPr/>
          <p:nvPr/>
        </p:nvSpPr>
        <p:spPr>
          <a:xfrm>
            <a:off x="7955243" y="4126213"/>
            <a:ext cx="495537" cy="49553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8" name="Group 7"/>
          <p:cNvGrpSpPr/>
          <p:nvPr/>
        </p:nvGrpSpPr>
        <p:grpSpPr>
          <a:xfrm rot="3600000">
            <a:off x="6334104" y="2804842"/>
            <a:ext cx="2296023" cy="709162"/>
            <a:chOff x="4633295" y="2213838"/>
            <a:chExt cx="2296023" cy="709162"/>
          </a:xfrm>
        </p:grpSpPr>
        <p:grpSp>
          <p:nvGrpSpPr>
            <p:cNvPr id="5" name="Group 4"/>
            <p:cNvGrpSpPr/>
            <p:nvPr/>
          </p:nvGrpSpPr>
          <p:grpSpPr>
            <a:xfrm>
              <a:off x="4633295" y="2297433"/>
              <a:ext cx="274317" cy="531873"/>
              <a:chOff x="4297684" y="2213838"/>
              <a:chExt cx="365755" cy="709162"/>
            </a:xfrm>
          </p:grpSpPr>
          <p:sp>
            <p:nvSpPr>
              <p:cNvPr id="4" name="Hexagon 3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Hexagon 13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" name="Hexagon 14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" name="Hexagon 15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7" name="Hexagon 16"/>
            <p:cNvSpPr/>
            <p:nvPr/>
          </p:nvSpPr>
          <p:spPr>
            <a:xfrm rot="16200000">
              <a:off x="5421701" y="1699748"/>
              <a:ext cx="709162" cy="1737341"/>
            </a:xfrm>
            <a:prstGeom prst="hexagon">
              <a:avLst>
                <a:gd name="adj" fmla="val 18827"/>
                <a:gd name="vf" fmla="val 115470"/>
              </a:avLst>
            </a:prstGeom>
            <a:solidFill>
              <a:schemeClr val="accent2"/>
            </a:solidFill>
            <a:ln w="3175"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655001" y="2297433"/>
              <a:ext cx="274317" cy="531873"/>
              <a:chOff x="4297684" y="2213838"/>
              <a:chExt cx="365755" cy="709162"/>
            </a:xfrm>
          </p:grpSpPr>
          <p:sp>
            <p:nvSpPr>
              <p:cNvPr id="32" name="Hexagon 31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3" name="Hexagon 32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4" name="Hexagon 33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5" name="Hexagon 34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3127165" y="4047983"/>
            <a:ext cx="2011658" cy="709162"/>
            <a:chOff x="2103147" y="2205995"/>
            <a:chExt cx="2011658" cy="709162"/>
          </a:xfrm>
        </p:grpSpPr>
        <p:grpSp>
          <p:nvGrpSpPr>
            <p:cNvPr id="51" name="Group 50"/>
            <p:cNvGrpSpPr/>
            <p:nvPr/>
          </p:nvGrpSpPr>
          <p:grpSpPr>
            <a:xfrm>
              <a:off x="3840488" y="2294638"/>
              <a:ext cx="274317" cy="531873"/>
              <a:chOff x="4297684" y="2213838"/>
              <a:chExt cx="365755" cy="709162"/>
            </a:xfrm>
          </p:grpSpPr>
          <p:sp>
            <p:nvSpPr>
              <p:cNvPr id="53" name="Hexagon 52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4" name="Hexagon 53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5" name="Hexagon 54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6" name="Hexagon 55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solidFill>
                <a:schemeClr val="bg2"/>
              </a:soli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52" name="Hexagon 51"/>
            <p:cNvSpPr/>
            <p:nvPr/>
          </p:nvSpPr>
          <p:spPr>
            <a:xfrm rot="16200000">
              <a:off x="2617237" y="1691905"/>
              <a:ext cx="709162" cy="1737341"/>
            </a:xfrm>
            <a:prstGeom prst="hexagon">
              <a:avLst>
                <a:gd name="adj" fmla="val 18827"/>
                <a:gd name="vf" fmla="val 115470"/>
              </a:avLst>
            </a:prstGeom>
            <a:solidFill>
              <a:schemeClr val="accent2"/>
            </a:solidFill>
            <a:ln w="3175"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7" name="Group 56"/>
          <p:cNvGrpSpPr/>
          <p:nvPr/>
        </p:nvGrpSpPr>
        <p:grpSpPr>
          <a:xfrm rot="1800000">
            <a:off x="5854154" y="3311235"/>
            <a:ext cx="2296023" cy="709162"/>
            <a:chOff x="4633295" y="2213838"/>
            <a:chExt cx="2296023" cy="709162"/>
          </a:xfrm>
          <a:noFill/>
        </p:grpSpPr>
        <p:grpSp>
          <p:nvGrpSpPr>
            <p:cNvPr id="58" name="Group 57"/>
            <p:cNvGrpSpPr/>
            <p:nvPr/>
          </p:nvGrpSpPr>
          <p:grpSpPr>
            <a:xfrm>
              <a:off x="4633295" y="2297433"/>
              <a:ext cx="274317" cy="531873"/>
              <a:chOff x="4297684" y="2213838"/>
              <a:chExt cx="365755" cy="709162"/>
            </a:xfrm>
            <a:grpFill/>
          </p:grpSpPr>
          <p:sp>
            <p:nvSpPr>
              <p:cNvPr id="65" name="Hexagon 64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6" name="Hexagon 65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7" name="Hexagon 66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8" name="Hexagon 67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59" name="Hexagon 58"/>
            <p:cNvSpPr/>
            <p:nvPr/>
          </p:nvSpPr>
          <p:spPr>
            <a:xfrm rot="16200000">
              <a:off x="5421701" y="1699748"/>
              <a:ext cx="709162" cy="1737341"/>
            </a:xfrm>
            <a:prstGeom prst="hexagon">
              <a:avLst>
                <a:gd name="adj" fmla="val 18827"/>
                <a:gd name="vf" fmla="val 115470"/>
              </a:avLst>
            </a:prstGeom>
            <a:grpFill/>
            <a:ln w="12700">
              <a:solidFill>
                <a:srgbClr val="FF0000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655001" y="2297433"/>
              <a:ext cx="274317" cy="531873"/>
              <a:chOff x="4297684" y="2213838"/>
              <a:chExt cx="365755" cy="709162"/>
            </a:xfrm>
            <a:grpFill/>
          </p:grpSpPr>
          <p:sp>
            <p:nvSpPr>
              <p:cNvPr id="61" name="Hexagon 60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2" name="Hexagon 61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3" name="Hexagon 62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4" name="Hexagon 63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69" name="Oval 68"/>
          <p:cNvSpPr/>
          <p:nvPr/>
        </p:nvSpPr>
        <p:spPr>
          <a:xfrm>
            <a:off x="5559039" y="2711914"/>
            <a:ext cx="495537" cy="49553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0" name="Group 69"/>
          <p:cNvGrpSpPr/>
          <p:nvPr/>
        </p:nvGrpSpPr>
        <p:grpSpPr>
          <a:xfrm rot="3745337">
            <a:off x="3998571" y="1389395"/>
            <a:ext cx="2296023" cy="709162"/>
            <a:chOff x="4633295" y="2213838"/>
            <a:chExt cx="2296023" cy="709162"/>
          </a:xfrm>
          <a:noFill/>
        </p:grpSpPr>
        <p:grpSp>
          <p:nvGrpSpPr>
            <p:cNvPr id="71" name="Group 70"/>
            <p:cNvGrpSpPr/>
            <p:nvPr/>
          </p:nvGrpSpPr>
          <p:grpSpPr>
            <a:xfrm>
              <a:off x="4633295" y="2297433"/>
              <a:ext cx="274317" cy="531873"/>
              <a:chOff x="4297684" y="2213838"/>
              <a:chExt cx="365755" cy="709162"/>
            </a:xfrm>
            <a:grpFill/>
          </p:grpSpPr>
          <p:sp>
            <p:nvSpPr>
              <p:cNvPr id="78" name="Hexagon 77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0" name="Hexagon 79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1" name="Hexagon 80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2" name="Hexagon 81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72" name="Hexagon 71"/>
            <p:cNvSpPr/>
            <p:nvPr/>
          </p:nvSpPr>
          <p:spPr>
            <a:xfrm rot="16200000">
              <a:off x="5421701" y="1699748"/>
              <a:ext cx="709162" cy="1737341"/>
            </a:xfrm>
            <a:prstGeom prst="hexagon">
              <a:avLst>
                <a:gd name="adj" fmla="val 18827"/>
                <a:gd name="vf" fmla="val 115470"/>
              </a:avLst>
            </a:prstGeom>
            <a:grpFill/>
            <a:ln w="12700">
              <a:solidFill>
                <a:srgbClr val="FF0000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655001" y="2297433"/>
              <a:ext cx="274317" cy="531873"/>
              <a:chOff x="4297684" y="2213838"/>
              <a:chExt cx="365755" cy="709162"/>
            </a:xfrm>
            <a:grpFill/>
          </p:grpSpPr>
          <p:sp>
            <p:nvSpPr>
              <p:cNvPr id="74" name="Hexagon 73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5" name="Hexagon 74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6" name="Hexagon 75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7" name="Hexagon 76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 rot="2700000">
            <a:off x="6026650" y="3044750"/>
            <a:ext cx="2296023" cy="709162"/>
            <a:chOff x="4633295" y="2213838"/>
            <a:chExt cx="2296023" cy="709162"/>
          </a:xfrm>
          <a:noFill/>
        </p:grpSpPr>
        <p:grpSp>
          <p:nvGrpSpPr>
            <p:cNvPr id="84" name="Group 83"/>
            <p:cNvGrpSpPr/>
            <p:nvPr/>
          </p:nvGrpSpPr>
          <p:grpSpPr>
            <a:xfrm>
              <a:off x="4633295" y="2297433"/>
              <a:ext cx="274317" cy="531873"/>
              <a:chOff x="4297684" y="2213838"/>
              <a:chExt cx="365755" cy="709162"/>
            </a:xfrm>
            <a:grpFill/>
          </p:grpSpPr>
          <p:sp>
            <p:nvSpPr>
              <p:cNvPr id="91" name="Hexagon 90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2" name="Hexagon 91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3" name="Hexagon 92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4" name="Hexagon 93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85" name="Hexagon 84"/>
            <p:cNvSpPr/>
            <p:nvPr/>
          </p:nvSpPr>
          <p:spPr>
            <a:xfrm rot="16200000">
              <a:off x="5421701" y="1699748"/>
              <a:ext cx="709162" cy="1737341"/>
            </a:xfrm>
            <a:prstGeom prst="hexagon">
              <a:avLst>
                <a:gd name="adj" fmla="val 18827"/>
                <a:gd name="vf" fmla="val 115470"/>
              </a:avLst>
            </a:prstGeom>
            <a:grpFill/>
            <a:ln w="12700">
              <a:solidFill>
                <a:srgbClr val="FF0000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655001" y="2297433"/>
              <a:ext cx="274317" cy="531873"/>
              <a:chOff x="4297684" y="2213838"/>
              <a:chExt cx="365755" cy="709162"/>
            </a:xfrm>
            <a:grpFill/>
          </p:grpSpPr>
          <p:sp>
            <p:nvSpPr>
              <p:cNvPr id="87" name="Hexagon 86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8" name="Hexagon 87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9" name="Hexagon 88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0" name="Hexagon 89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95" name="Oval 94"/>
          <p:cNvSpPr/>
          <p:nvPr/>
        </p:nvSpPr>
        <p:spPr>
          <a:xfrm>
            <a:off x="5969047" y="2142887"/>
            <a:ext cx="495537" cy="49553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6" name="Group 95"/>
          <p:cNvGrpSpPr/>
          <p:nvPr/>
        </p:nvGrpSpPr>
        <p:grpSpPr>
          <a:xfrm rot="5139183">
            <a:off x="4934783" y="651341"/>
            <a:ext cx="2296023" cy="709162"/>
            <a:chOff x="4633295" y="2213838"/>
            <a:chExt cx="2296023" cy="709162"/>
          </a:xfrm>
          <a:noFill/>
        </p:grpSpPr>
        <p:grpSp>
          <p:nvGrpSpPr>
            <p:cNvPr id="97" name="Group 96"/>
            <p:cNvGrpSpPr/>
            <p:nvPr/>
          </p:nvGrpSpPr>
          <p:grpSpPr>
            <a:xfrm>
              <a:off x="4633295" y="2297433"/>
              <a:ext cx="274317" cy="531873"/>
              <a:chOff x="4297684" y="2213838"/>
              <a:chExt cx="365755" cy="709162"/>
            </a:xfrm>
            <a:grpFill/>
          </p:grpSpPr>
          <p:sp>
            <p:nvSpPr>
              <p:cNvPr id="104" name="Hexagon 103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5" name="Hexagon 104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6" name="Hexagon 105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7" name="Hexagon 106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98" name="Hexagon 97"/>
            <p:cNvSpPr/>
            <p:nvPr/>
          </p:nvSpPr>
          <p:spPr>
            <a:xfrm rot="16200000">
              <a:off x="5421701" y="1699748"/>
              <a:ext cx="709162" cy="1737341"/>
            </a:xfrm>
            <a:prstGeom prst="hexagon">
              <a:avLst>
                <a:gd name="adj" fmla="val 18827"/>
                <a:gd name="vf" fmla="val 115470"/>
              </a:avLst>
            </a:prstGeom>
            <a:grpFill/>
            <a:ln w="12700">
              <a:solidFill>
                <a:srgbClr val="FF0000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6655001" y="2297433"/>
              <a:ext cx="274317" cy="531873"/>
              <a:chOff x="4297684" y="2213838"/>
              <a:chExt cx="365755" cy="709162"/>
            </a:xfrm>
            <a:grpFill/>
          </p:grpSpPr>
          <p:sp>
            <p:nvSpPr>
              <p:cNvPr id="100" name="Hexagon 99"/>
              <p:cNvSpPr/>
              <p:nvPr/>
            </p:nvSpPr>
            <p:spPr>
              <a:xfrm rot="16200000">
                <a:off x="3988823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1" name="Hexagon 100"/>
              <p:cNvSpPr/>
              <p:nvPr/>
            </p:nvSpPr>
            <p:spPr>
              <a:xfrm rot="16200000">
                <a:off x="4080261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2" name="Hexagon 101"/>
              <p:cNvSpPr/>
              <p:nvPr/>
            </p:nvSpPr>
            <p:spPr>
              <a:xfrm rot="16200000">
                <a:off x="4171700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3" name="Hexagon 102"/>
              <p:cNvSpPr/>
              <p:nvPr/>
            </p:nvSpPr>
            <p:spPr>
              <a:xfrm rot="16200000">
                <a:off x="4263138" y="2522699"/>
                <a:ext cx="709162" cy="91440"/>
              </a:xfrm>
              <a:prstGeom prst="hexagon">
                <a:avLst>
                  <a:gd name="adj" fmla="val 71704"/>
                  <a:gd name="vf" fmla="val 115470"/>
                </a:avLst>
              </a:prstGeom>
              <a:grpFill/>
              <a:ln w="12700">
                <a:solidFill>
                  <a:srgbClr val="FF0000"/>
                </a:solidFill>
                <a:prstDash val="sysDash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8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Двете състояния се описват числово</a:t>
            </a:r>
          </a:p>
          <a:p>
            <a:pPr lvl="1"/>
            <a:r>
              <a:rPr lang="bg-BG" dirty="0" smtClean="0"/>
              <a:t>Правим линейна комбинация</a:t>
            </a:r>
          </a:p>
          <a:p>
            <a:pPr lvl="1"/>
            <a:r>
              <a:rPr lang="bg-BG" dirty="0" smtClean="0"/>
              <a:t>Комбинацията означава, че с коефициент ще определяме каква част от всяко състояние ще комбинираме</a:t>
            </a:r>
          </a:p>
          <a:p>
            <a:pPr lvl="1"/>
            <a:r>
              <a:rPr lang="bg-BG" dirty="0" smtClean="0"/>
              <a:t>Линейността </a:t>
            </a:r>
            <a:r>
              <a:rPr lang="bg-BG" dirty="0"/>
              <a:t>означава, че средно състояние получаваме при </a:t>
            </a:r>
            <a:r>
              <a:rPr lang="bg-BG" dirty="0" smtClean="0"/>
              <a:t>средна стойност на коефициента</a:t>
            </a:r>
            <a:endParaRPr lang="bg-BG" dirty="0"/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73108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Стъпка №1: представяме състоянията числово</a:t>
            </a:r>
          </a:p>
          <a:p>
            <a:pPr lvl="1"/>
            <a:r>
              <a:rPr lang="bg-BG" dirty="0" smtClean="0"/>
              <a:t>Допустимите стойности да са достатъчно на брой</a:t>
            </a:r>
          </a:p>
          <a:p>
            <a:pPr lvl="2"/>
            <a:r>
              <a:rPr lang="bg-BG" dirty="0" smtClean="0"/>
              <a:t>При </a:t>
            </a:r>
            <a:r>
              <a:rPr lang="en-US" dirty="0" smtClean="0"/>
              <a:t>[0,1]</a:t>
            </a:r>
            <a:r>
              <a:rPr lang="bg-BG" dirty="0" smtClean="0"/>
              <a:t> няма как да намерим междинни стойности</a:t>
            </a:r>
          </a:p>
          <a:p>
            <a:pPr lvl="2"/>
            <a:r>
              <a:rPr lang="bg-BG" dirty="0" smtClean="0"/>
              <a:t>При </a:t>
            </a:r>
            <a:r>
              <a:rPr lang="en-US" dirty="0" smtClean="0"/>
              <a:t>[0.0, 0.1, 0.2, …0.9, 1.0]</a:t>
            </a:r>
            <a:r>
              <a:rPr lang="bg-BG" dirty="0" smtClean="0"/>
              <a:t> можем </a:t>
            </a:r>
          </a:p>
          <a:p>
            <a:pPr lvl="1"/>
            <a:r>
              <a:rPr lang="bg-BG" dirty="0" smtClean="0"/>
              <a:t>Примери</a:t>
            </a:r>
          </a:p>
          <a:p>
            <a:pPr lvl="2"/>
            <a:r>
              <a:rPr lang="bg-BG" dirty="0" smtClean="0"/>
              <a:t>Координати чрез тройка числа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2"/>
            <a:r>
              <a:rPr lang="bg-BG" dirty="0" smtClean="0"/>
              <a:t>Цвят чрез тройка числа (</a:t>
            </a:r>
            <a:r>
              <a:rPr lang="en-US" dirty="0" err="1" smtClean="0"/>
              <a:t>r,g,b</a:t>
            </a:r>
            <a:r>
              <a:rPr lang="en-US" dirty="0" smtClean="0"/>
              <a:t>)</a:t>
            </a:r>
          </a:p>
          <a:p>
            <a:pPr lvl="2"/>
            <a:r>
              <a:rPr lang="bg-BG" dirty="0" smtClean="0"/>
              <a:t>Поза чрез двойка ъгли (</a:t>
            </a:r>
            <a:r>
              <a:rPr lang="el-GR" dirty="0" smtClean="0"/>
              <a:t>α</a:t>
            </a:r>
            <a:r>
              <a:rPr lang="bg-BG" dirty="0" smtClean="0"/>
              <a:t>,</a:t>
            </a:r>
            <a:r>
              <a:rPr lang="el-GR" dirty="0" smtClean="0"/>
              <a:t>β</a:t>
            </a:r>
            <a:r>
              <a:rPr lang="bg-BG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4820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Стъпка №2: избираме </a:t>
            </a:r>
            <a:r>
              <a:rPr lang="en-US" dirty="0" smtClean="0"/>
              <a:t>k</a:t>
            </a:r>
            <a:endParaRPr lang="bg-BG" dirty="0" smtClean="0"/>
          </a:p>
          <a:p>
            <a:pPr lvl="1"/>
            <a:r>
              <a:rPr lang="bg-BG" dirty="0" smtClean="0"/>
              <a:t>Допустими </a:t>
            </a:r>
            <a:r>
              <a:rPr lang="bg-BG" dirty="0"/>
              <a:t>стойности </a:t>
            </a:r>
            <a:r>
              <a:rPr lang="en-US" dirty="0"/>
              <a:t>k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[</a:t>
            </a:r>
            <a:r>
              <a:rPr lang="en-US" dirty="0" smtClean="0"/>
              <a:t>0,1]</a:t>
            </a:r>
            <a:endParaRPr lang="bg-BG" dirty="0" smtClean="0"/>
          </a:p>
          <a:p>
            <a:pPr lvl="1"/>
            <a:r>
              <a:rPr lang="bg-BG" dirty="0" smtClean="0"/>
              <a:t>Стойността на </a:t>
            </a:r>
            <a:r>
              <a:rPr lang="en-US" dirty="0" smtClean="0"/>
              <a:t>k</a:t>
            </a:r>
            <a:r>
              <a:rPr lang="bg-BG" dirty="0" smtClean="0"/>
              <a:t> определя междинното състояние</a:t>
            </a:r>
          </a:p>
          <a:p>
            <a:pPr lvl="2"/>
            <a:r>
              <a:rPr lang="bg-BG" dirty="0" smtClean="0"/>
              <a:t>При </a:t>
            </a:r>
            <a:r>
              <a:rPr lang="en-US" dirty="0" smtClean="0"/>
              <a:t>k=0</a:t>
            </a:r>
            <a:r>
              <a:rPr lang="bg-BG" dirty="0" smtClean="0"/>
              <a:t> получаваме единия край</a:t>
            </a:r>
          </a:p>
          <a:p>
            <a:pPr lvl="2"/>
            <a:r>
              <a:rPr lang="bg-BG" dirty="0" smtClean="0"/>
              <a:t>При </a:t>
            </a:r>
            <a:r>
              <a:rPr lang="en-US" dirty="0" smtClean="0"/>
              <a:t>k=1</a:t>
            </a:r>
            <a:r>
              <a:rPr lang="bg-BG" dirty="0" smtClean="0"/>
              <a:t> получаваме другия край</a:t>
            </a:r>
          </a:p>
          <a:p>
            <a:pPr lvl="2"/>
            <a:r>
              <a:rPr lang="bg-BG" dirty="0" smtClean="0"/>
              <a:t>При </a:t>
            </a:r>
            <a:r>
              <a:rPr lang="en-US" dirty="0" smtClean="0"/>
              <a:t>0&lt;k&lt;1</a:t>
            </a:r>
            <a:r>
              <a:rPr lang="bg-BG" dirty="0" smtClean="0"/>
              <a:t> получаваме междинни състояния</a:t>
            </a:r>
          </a:p>
          <a:p>
            <a:pPr lvl="1"/>
            <a:r>
              <a:rPr lang="bg-BG" dirty="0" smtClean="0"/>
              <a:t>При избор на </a:t>
            </a:r>
            <a:r>
              <a:rPr lang="en-US" dirty="0" smtClean="0"/>
              <a:t>k&lt;0</a:t>
            </a:r>
            <a:r>
              <a:rPr lang="bg-BG" dirty="0" smtClean="0"/>
              <a:t> или </a:t>
            </a:r>
            <a:r>
              <a:rPr lang="en-US" dirty="0" smtClean="0"/>
              <a:t>k&gt;1</a:t>
            </a:r>
            <a:r>
              <a:rPr lang="bg-BG" dirty="0" smtClean="0"/>
              <a:t> получаваме външни състояния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338766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Стъпка №3: изчисляваме</a:t>
            </a:r>
          </a:p>
          <a:p>
            <a:pPr lvl="1"/>
            <a:r>
              <a:rPr lang="bg-BG" dirty="0" smtClean="0"/>
              <a:t>Формула за линейна комбинация П=(1-</a:t>
            </a:r>
            <a:r>
              <a:rPr lang="en-US" dirty="0" smtClean="0"/>
              <a:t>k).</a:t>
            </a:r>
            <a:r>
              <a:rPr lang="bg-BG" dirty="0" err="1" smtClean="0"/>
              <a:t>Ю+</a:t>
            </a:r>
            <a:r>
              <a:rPr lang="en-US" dirty="0" smtClean="0"/>
              <a:t>k.</a:t>
            </a:r>
            <a:r>
              <a:rPr lang="bg-BG" dirty="0" smtClean="0"/>
              <a:t>Ъ</a:t>
            </a:r>
          </a:p>
          <a:p>
            <a:pPr lvl="1"/>
            <a:r>
              <a:rPr lang="bg-BG" dirty="0" err="1" smtClean="0"/>
              <a:t>Покомпонентно</a:t>
            </a:r>
            <a:r>
              <a:rPr lang="bg-BG" dirty="0" smtClean="0"/>
              <a:t> изчисление</a:t>
            </a:r>
          </a:p>
          <a:p>
            <a:pPr lvl="2"/>
            <a:r>
              <a:rPr lang="bg-BG" dirty="0"/>
              <a:t>П</a:t>
            </a:r>
            <a:r>
              <a:rPr lang="en-US" baseline="-25000" dirty="0"/>
              <a:t>x </a:t>
            </a:r>
            <a:r>
              <a:rPr lang="bg-BG" dirty="0"/>
              <a:t>=</a:t>
            </a:r>
            <a:r>
              <a:rPr lang="en-US" dirty="0"/>
              <a:t> (1-k).</a:t>
            </a:r>
            <a:r>
              <a:rPr lang="bg-BG" dirty="0"/>
              <a:t>Ю</a:t>
            </a:r>
            <a:r>
              <a:rPr lang="en-US" baseline="-25000" dirty="0" err="1"/>
              <a:t>x</a:t>
            </a:r>
            <a:r>
              <a:rPr lang="en-US" dirty="0" err="1"/>
              <a:t>+k</a:t>
            </a:r>
            <a:r>
              <a:rPr lang="en-US" dirty="0"/>
              <a:t>.</a:t>
            </a:r>
            <a:r>
              <a:rPr lang="bg-BG" dirty="0"/>
              <a:t>Ъ</a:t>
            </a:r>
            <a:r>
              <a:rPr lang="en-US" baseline="-25000" dirty="0"/>
              <a:t>x</a:t>
            </a:r>
            <a:endParaRPr lang="bg-BG" baseline="-25000" dirty="0"/>
          </a:p>
          <a:p>
            <a:pPr lvl="2"/>
            <a:r>
              <a:rPr lang="bg-BG" dirty="0" smtClean="0"/>
              <a:t>П</a:t>
            </a:r>
            <a:r>
              <a:rPr lang="en-US" baseline="-25000" dirty="0" smtClean="0"/>
              <a:t>y </a:t>
            </a:r>
            <a:r>
              <a:rPr lang="bg-BG" dirty="0"/>
              <a:t>=</a:t>
            </a:r>
            <a:r>
              <a:rPr lang="en-US" dirty="0"/>
              <a:t> (1-k).</a:t>
            </a:r>
            <a:r>
              <a:rPr lang="bg-BG" dirty="0" smtClean="0"/>
              <a:t>Ю</a:t>
            </a:r>
            <a:r>
              <a:rPr lang="en-US" baseline="-25000" dirty="0" err="1" smtClean="0"/>
              <a:t>y</a:t>
            </a:r>
            <a:r>
              <a:rPr lang="en-US" dirty="0" err="1" smtClean="0"/>
              <a:t>+k</a:t>
            </a:r>
            <a:r>
              <a:rPr lang="en-US" dirty="0" smtClean="0"/>
              <a:t>.</a:t>
            </a:r>
            <a:r>
              <a:rPr lang="bg-BG" dirty="0" smtClean="0"/>
              <a:t>Ъ</a:t>
            </a:r>
            <a:r>
              <a:rPr lang="en-US" baseline="-25000" dirty="0" smtClean="0"/>
              <a:t>y</a:t>
            </a:r>
            <a:endParaRPr lang="bg-BG" baseline="-25000" dirty="0"/>
          </a:p>
          <a:p>
            <a:pPr lvl="2"/>
            <a:r>
              <a:rPr lang="bg-BG" dirty="0" smtClean="0"/>
              <a:t>П</a:t>
            </a:r>
            <a:r>
              <a:rPr lang="en-US" baseline="-25000" dirty="0" smtClean="0"/>
              <a:t>z </a:t>
            </a:r>
            <a:r>
              <a:rPr lang="bg-BG" dirty="0"/>
              <a:t>=</a:t>
            </a:r>
            <a:r>
              <a:rPr lang="en-US" dirty="0"/>
              <a:t> (1-k).</a:t>
            </a:r>
            <a:r>
              <a:rPr lang="bg-BG" dirty="0" smtClean="0"/>
              <a:t>Ю</a:t>
            </a:r>
            <a:r>
              <a:rPr lang="en-US" baseline="-25000" dirty="0" err="1" smtClean="0"/>
              <a:t>z</a:t>
            </a:r>
            <a:r>
              <a:rPr lang="en-US" dirty="0" err="1" smtClean="0"/>
              <a:t>+k</a:t>
            </a:r>
            <a:r>
              <a:rPr lang="en-US" dirty="0" smtClean="0"/>
              <a:t>.</a:t>
            </a:r>
            <a:r>
              <a:rPr lang="bg-BG" dirty="0" smtClean="0"/>
              <a:t>Ъ</a:t>
            </a:r>
            <a:r>
              <a:rPr lang="en-US" baseline="-25000" dirty="0" smtClean="0"/>
              <a:t>z</a:t>
            </a:r>
            <a:endParaRPr lang="en-US" dirty="0" smtClean="0"/>
          </a:p>
          <a:p>
            <a:pPr lvl="1"/>
            <a:r>
              <a:rPr lang="bg-BG" dirty="0" smtClean="0"/>
              <a:t>В случая с позата и ъглите</a:t>
            </a:r>
            <a:endParaRPr lang="bg-BG" dirty="0"/>
          </a:p>
          <a:p>
            <a:pPr lvl="2"/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baseline="-25000" dirty="0"/>
              <a:t>k</a:t>
            </a:r>
            <a:r>
              <a:rPr lang="en-US" baseline="-25000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(1-k).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bg-BG" baseline="-25000" dirty="0" smtClean="0">
                <a:latin typeface="Arial"/>
                <a:cs typeface="Arial"/>
              </a:rPr>
              <a:t>1</a:t>
            </a:r>
            <a:r>
              <a:rPr lang="en-US" dirty="0" smtClean="0"/>
              <a:t>+k.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bg-BG" baseline="-25000" dirty="0" smtClean="0">
                <a:latin typeface="Arial"/>
                <a:cs typeface="Arial"/>
              </a:rPr>
              <a:t>2</a:t>
            </a:r>
            <a:endParaRPr lang="bg-BG" baseline="-25000" dirty="0" smtClean="0"/>
          </a:p>
          <a:p>
            <a:pPr lvl="2"/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baseline="-25000" dirty="0" smtClean="0"/>
              <a:t>k </a:t>
            </a:r>
            <a:r>
              <a:rPr lang="bg-BG" dirty="0"/>
              <a:t>=</a:t>
            </a:r>
            <a:r>
              <a:rPr lang="en-US" dirty="0"/>
              <a:t> (1-k</a:t>
            </a:r>
            <a:r>
              <a:rPr lang="en-US" dirty="0" smtClean="0"/>
              <a:t>).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bg-BG" baseline="-25000" dirty="0" smtClean="0">
                <a:latin typeface="Arial"/>
                <a:cs typeface="Arial"/>
              </a:rPr>
              <a:t>1</a:t>
            </a:r>
            <a:r>
              <a:rPr lang="en-US" dirty="0" smtClean="0"/>
              <a:t>+k.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bg-BG" baseline="-25000" dirty="0" smtClean="0">
                <a:latin typeface="Arial"/>
                <a:cs typeface="Arial"/>
              </a:rPr>
              <a:t>2</a:t>
            </a:r>
            <a:endParaRPr lang="bg-BG" baseline="-25000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87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Върхове на триъгълник са в жълто, червено и черно</a:t>
            </a:r>
          </a:p>
          <a:p>
            <a:pPr lvl="1"/>
            <a:r>
              <a:rPr lang="bg-BG" dirty="0" smtClean="0"/>
              <a:t>Да се направят страните с междинни цветове</a:t>
            </a:r>
          </a:p>
          <a:p>
            <a:r>
              <a:rPr lang="bg-BG" dirty="0" smtClean="0"/>
              <a:t>Решение</a:t>
            </a:r>
          </a:p>
          <a:p>
            <a:pPr lvl="1"/>
            <a:r>
              <a:rPr lang="bg-BG" dirty="0" smtClean="0"/>
              <a:t>Представяме цветовете като тройки</a:t>
            </a:r>
            <a:br>
              <a:rPr lang="bg-BG" dirty="0" smtClean="0"/>
            </a:br>
            <a:r>
              <a:rPr lang="bg-BG" dirty="0" smtClean="0"/>
              <a:t>от интензитетите на червена, зелена</a:t>
            </a:r>
            <a:br>
              <a:rPr lang="bg-BG" dirty="0" smtClean="0"/>
            </a:br>
            <a:r>
              <a:rPr lang="bg-BG" dirty="0" smtClean="0"/>
              <a:t>и синя светлина (</a:t>
            </a:r>
            <a:r>
              <a:rPr lang="en-US" dirty="0" err="1" smtClean="0"/>
              <a:t>RGB</a:t>
            </a:r>
            <a:r>
              <a:rPr lang="bg-BG" dirty="0" smtClean="0"/>
              <a:t> модел)</a:t>
            </a:r>
          </a:p>
          <a:p>
            <a:pPr lvl="1"/>
            <a:r>
              <a:rPr lang="bg-BG" dirty="0" smtClean="0"/>
              <a:t>Цветовете във върховете са</a:t>
            </a:r>
          </a:p>
          <a:p>
            <a:pPr lvl="2"/>
            <a:r>
              <a:rPr lang="bg-BG" dirty="0" smtClean="0"/>
              <a:t>Жълто (1,</a:t>
            </a:r>
            <a:r>
              <a:rPr lang="bg-BG" dirty="0" err="1" smtClean="0"/>
              <a:t>1</a:t>
            </a:r>
            <a:r>
              <a:rPr lang="bg-BG" dirty="0" smtClean="0"/>
              <a:t>,0)</a:t>
            </a:r>
          </a:p>
          <a:p>
            <a:pPr lvl="2"/>
            <a:r>
              <a:rPr lang="bg-BG" dirty="0" smtClean="0"/>
              <a:t>Червено (1,0,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</a:p>
          <a:p>
            <a:pPr lvl="2"/>
            <a:r>
              <a:rPr lang="bg-BG" dirty="0" smtClean="0"/>
              <a:t>Черно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  <a:endParaRPr lang="bg-BG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57078" y="1680732"/>
            <a:ext cx="3112555" cy="2690091"/>
            <a:chOff x="2099518" y="121454"/>
            <a:chExt cx="4951383" cy="4279337"/>
          </a:xfrm>
        </p:grpSpPr>
        <p:sp>
          <p:nvSpPr>
            <p:cNvPr id="10" name="Isosceles Triangle 9"/>
            <p:cNvSpPr/>
            <p:nvPr/>
          </p:nvSpPr>
          <p:spPr>
            <a:xfrm>
              <a:off x="3522350" y="121454"/>
              <a:ext cx="2103097" cy="1813014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947804" y="2587777"/>
              <a:ext cx="2103097" cy="181301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099518" y="2587516"/>
              <a:ext cx="2103097" cy="181301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657611" y="3504332"/>
              <a:ext cx="1828780" cy="8961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ysClr val="windowText" lastClr="000000"/>
                  </a:solidFill>
                </a:rPr>
                <a:t>?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3600000">
              <a:off x="4512918" y="2040298"/>
              <a:ext cx="1828780" cy="8961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ysClr val="windowText" lastClr="000000"/>
                  </a:solidFill>
                </a:rPr>
                <a:t>?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8000000">
              <a:off x="2812349" y="2040298"/>
              <a:ext cx="1828780" cy="8961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ysClr val="windowText" lastClr="000000"/>
                  </a:solidFill>
                </a:rPr>
                <a:t>?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Цветове на страните</a:t>
            </a:r>
          </a:p>
          <a:p>
            <a:pPr lvl="1"/>
            <a:r>
              <a:rPr lang="bg-BG" dirty="0" smtClean="0"/>
              <a:t>Линейна комбинация с </a:t>
            </a:r>
            <a:r>
              <a:rPr lang="en-US" dirty="0" smtClean="0"/>
              <a:t>k=1/2</a:t>
            </a:r>
            <a:endParaRPr lang="bg-BG" dirty="0" smtClean="0"/>
          </a:p>
          <a:p>
            <a:pPr lvl="1"/>
            <a:r>
              <a:rPr lang="bg-BG" dirty="0" smtClean="0"/>
              <a:t>Между жълто и червено (1,</a:t>
            </a:r>
            <a:r>
              <a:rPr lang="bg-BG" dirty="0" err="1" smtClean="0"/>
              <a:t>1</a:t>
            </a:r>
            <a:r>
              <a:rPr lang="bg-BG" dirty="0" smtClean="0"/>
              <a:t>/2,0)</a:t>
            </a:r>
          </a:p>
          <a:p>
            <a:pPr lvl="2"/>
            <a:r>
              <a:rPr lang="bg-BG" dirty="0" smtClean="0"/>
              <a:t>Получено е така  </a:t>
            </a:r>
            <a:r>
              <a:rPr lang="bg-BG" dirty="0"/>
              <a:t>(1-1/2)(1,</a:t>
            </a:r>
            <a:r>
              <a:rPr lang="bg-BG" dirty="0" err="1"/>
              <a:t>1</a:t>
            </a:r>
            <a:r>
              <a:rPr lang="bg-BG" dirty="0"/>
              <a:t>,0) + 1/2(1,0,</a:t>
            </a:r>
            <a:r>
              <a:rPr lang="bg-BG" dirty="0" err="1"/>
              <a:t>0</a:t>
            </a:r>
            <a:r>
              <a:rPr lang="bg-BG" dirty="0"/>
              <a:t>) = (1,</a:t>
            </a:r>
            <a:r>
              <a:rPr lang="bg-BG" dirty="0" err="1"/>
              <a:t>1</a:t>
            </a:r>
            <a:r>
              <a:rPr lang="bg-BG" dirty="0"/>
              <a:t>/2,0)</a:t>
            </a:r>
            <a:endParaRPr lang="bg-BG" dirty="0" smtClean="0"/>
          </a:p>
          <a:p>
            <a:pPr lvl="1"/>
            <a:r>
              <a:rPr lang="bg-BG" dirty="0" smtClean="0"/>
              <a:t>Между червено и черно (1/2,0,</a:t>
            </a:r>
            <a:r>
              <a:rPr lang="bg-BG" dirty="0" err="1" smtClean="0"/>
              <a:t>0</a:t>
            </a:r>
            <a:r>
              <a:rPr lang="bg-BG" dirty="0"/>
              <a:t>)</a:t>
            </a:r>
          </a:p>
          <a:p>
            <a:pPr lvl="1"/>
            <a:r>
              <a:rPr lang="bg-BG" dirty="0" smtClean="0"/>
              <a:t>Между черно и жълто (1/2,1/2,0)</a:t>
            </a:r>
          </a:p>
          <a:p>
            <a:endParaRPr lang="bg-BG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57078" y="1680732"/>
            <a:ext cx="3112555" cy="2690091"/>
            <a:chOff x="2099518" y="121454"/>
            <a:chExt cx="4951383" cy="4279337"/>
          </a:xfrm>
        </p:grpSpPr>
        <p:sp>
          <p:nvSpPr>
            <p:cNvPr id="10" name="Isosceles Triangle 9"/>
            <p:cNvSpPr/>
            <p:nvPr/>
          </p:nvSpPr>
          <p:spPr>
            <a:xfrm>
              <a:off x="3522350" y="121454"/>
              <a:ext cx="2103097" cy="1813014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947804" y="2587777"/>
              <a:ext cx="2103097" cy="181301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099518" y="2587516"/>
              <a:ext cx="2103097" cy="181301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657611" y="3504332"/>
              <a:ext cx="1828780" cy="896198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 rot="3600000">
              <a:off x="4512918" y="2040298"/>
              <a:ext cx="1828780" cy="896198"/>
            </a:xfrm>
            <a:prstGeom prst="rect">
              <a:avLst/>
            </a:prstGeom>
            <a:solidFill>
              <a:srgbClr val="FF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 rot="18000000">
              <a:off x="2812349" y="2040298"/>
              <a:ext cx="1828780" cy="896198"/>
            </a:xfrm>
            <a:prstGeom prst="rect">
              <a:avLst/>
            </a:prstGeom>
            <a:solidFill>
              <a:srgbClr val="8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40448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за обхождане на интервал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Числов параметър се променя в даден интервал</a:t>
            </a:r>
            <a:endParaRPr lang="en-US" dirty="0" smtClean="0"/>
          </a:p>
          <a:p>
            <a:pPr lvl="1"/>
            <a:r>
              <a:rPr lang="bg-BG" dirty="0" smtClean="0"/>
              <a:t>Ние избираме как се променя параметъра</a:t>
            </a:r>
            <a:endParaRPr lang="en-US" dirty="0" smtClean="0"/>
          </a:p>
          <a:p>
            <a:r>
              <a:rPr lang="bg-BG" dirty="0" smtClean="0"/>
              <a:t>Приложение</a:t>
            </a:r>
          </a:p>
          <a:p>
            <a:pPr lvl="1"/>
            <a:r>
              <a:rPr lang="bg-BG" dirty="0" smtClean="0"/>
              <a:t>Най-често при анимация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0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</a:p>
          <a:p>
            <a:pPr lvl="1"/>
            <a:r>
              <a:rPr lang="bg-BG" dirty="0" smtClean="0"/>
              <a:t>Махало се люлее от един наклон до друг наклон</a:t>
            </a:r>
          </a:p>
          <a:p>
            <a:pPr lvl="1"/>
            <a:r>
              <a:rPr lang="bg-BG" dirty="0" smtClean="0"/>
              <a:t>Топче се движи на </a:t>
            </a:r>
            <a:r>
              <a:rPr lang="bg-BG" dirty="0" err="1" smtClean="0"/>
              <a:t>зиг-заг</a:t>
            </a:r>
            <a:r>
              <a:rPr lang="bg-BG" dirty="0" smtClean="0"/>
              <a:t> между две релси</a:t>
            </a:r>
          </a:p>
          <a:p>
            <a:pPr lvl="1"/>
            <a:r>
              <a:rPr lang="bg-BG" dirty="0" smtClean="0"/>
              <a:t>Скорост на движение се променя от една до друга</a:t>
            </a:r>
            <a:endParaRPr lang="bg-BG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280196" y="2571750"/>
            <a:ext cx="548634" cy="1463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975735" y="3801656"/>
            <a:ext cx="548634" cy="5486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75735" y="2568100"/>
            <a:ext cx="819971" cy="1005829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95706" y="2571750"/>
            <a:ext cx="819971" cy="1005829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1250052" y="2054267"/>
            <a:ext cx="1035973" cy="1035973"/>
          </a:xfrm>
          <a:prstGeom prst="arc">
            <a:avLst>
              <a:gd name="adj1" fmla="val 2979690"/>
              <a:gd name="adj2" fmla="val 7533238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434540" y="2483961"/>
            <a:ext cx="182878" cy="201165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4612192" y="2480310"/>
            <a:ext cx="182878" cy="201165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3291854" y="2205994"/>
            <a:ext cx="1645902" cy="35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3334065" y="4400530"/>
            <a:ext cx="1645902" cy="35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57610" y="2297433"/>
            <a:ext cx="0" cy="2364411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2317735"/>
            <a:ext cx="0" cy="2344109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113973" y="2589431"/>
            <a:ext cx="0" cy="1645902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13973" y="4235333"/>
            <a:ext cx="2560292" cy="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022534" y="4143895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Chevron 49"/>
          <p:cNvSpPr/>
          <p:nvPr/>
        </p:nvSpPr>
        <p:spPr>
          <a:xfrm>
            <a:off x="8320436" y="4326773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5212074" y="2571750"/>
            <a:ext cx="78711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v(t)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022534" y="3090240"/>
            <a:ext cx="2481061" cy="754461"/>
            <a:chOff x="5852146" y="3090240"/>
            <a:chExt cx="2651449" cy="754461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5852146" y="3090240"/>
              <a:ext cx="2651449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852146" y="3844701"/>
              <a:ext cx="2651449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reeform 63"/>
          <p:cNvSpPr/>
          <p:nvPr/>
        </p:nvSpPr>
        <p:spPr>
          <a:xfrm>
            <a:off x="6407916" y="3088324"/>
            <a:ext cx="1821684" cy="757849"/>
          </a:xfrm>
          <a:custGeom>
            <a:avLst/>
            <a:gdLst>
              <a:gd name="connsiteX0" fmla="*/ 0 w 1458770"/>
              <a:gd name="connsiteY0" fmla="*/ 0 h 611972"/>
              <a:gd name="connsiteX1" fmla="*/ 590624 w 1458770"/>
              <a:gd name="connsiteY1" fmla="*/ 611972 h 611972"/>
              <a:gd name="connsiteX2" fmla="*/ 1120763 w 1458770"/>
              <a:gd name="connsiteY2" fmla="*/ 419841 h 611972"/>
              <a:gd name="connsiteX3" fmla="*/ 1458770 w 1458770"/>
              <a:gd name="connsiteY3" fmla="*/ 476768 h 611972"/>
              <a:gd name="connsiteX0" fmla="*/ 0 w 1814568"/>
              <a:gd name="connsiteY0" fmla="*/ 0 h 611972"/>
              <a:gd name="connsiteX1" fmla="*/ 590624 w 1814568"/>
              <a:gd name="connsiteY1" fmla="*/ 611972 h 611972"/>
              <a:gd name="connsiteX2" fmla="*/ 1120763 w 1814568"/>
              <a:gd name="connsiteY2" fmla="*/ 419841 h 611972"/>
              <a:gd name="connsiteX3" fmla="*/ 1814568 w 1814568"/>
              <a:gd name="connsiteY3" fmla="*/ 135203 h 611972"/>
              <a:gd name="connsiteX0" fmla="*/ 0 w 1814568"/>
              <a:gd name="connsiteY0" fmla="*/ 0 h 611972"/>
              <a:gd name="connsiteX1" fmla="*/ 590624 w 1814568"/>
              <a:gd name="connsiteY1" fmla="*/ 611972 h 611972"/>
              <a:gd name="connsiteX2" fmla="*/ 1238176 w 1814568"/>
              <a:gd name="connsiteY2" fmla="*/ 135203 h 611972"/>
              <a:gd name="connsiteX3" fmla="*/ 1814568 w 1814568"/>
              <a:gd name="connsiteY3" fmla="*/ 135203 h 611972"/>
              <a:gd name="connsiteX0" fmla="*/ 0 w 1814568"/>
              <a:gd name="connsiteY0" fmla="*/ 0 h 893052"/>
              <a:gd name="connsiteX1" fmla="*/ 594182 w 1814568"/>
              <a:gd name="connsiteY1" fmla="*/ 893052 h 893052"/>
              <a:gd name="connsiteX2" fmla="*/ 1238176 w 1814568"/>
              <a:gd name="connsiteY2" fmla="*/ 135203 h 893052"/>
              <a:gd name="connsiteX3" fmla="*/ 1814568 w 1814568"/>
              <a:gd name="connsiteY3" fmla="*/ 135203 h 893052"/>
              <a:gd name="connsiteX0" fmla="*/ 0 w 1821684"/>
              <a:gd name="connsiteY0" fmla="*/ 757849 h 757849"/>
              <a:gd name="connsiteX1" fmla="*/ 601298 w 1821684"/>
              <a:gd name="connsiteY1" fmla="*/ 757849 h 757849"/>
              <a:gd name="connsiteX2" fmla="*/ 1245292 w 1821684"/>
              <a:gd name="connsiteY2" fmla="*/ 0 h 757849"/>
              <a:gd name="connsiteX3" fmla="*/ 1821684 w 1821684"/>
              <a:gd name="connsiteY3" fmla="*/ 0 h 7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1684" h="757849">
                <a:moveTo>
                  <a:pt x="0" y="757849"/>
                </a:moveTo>
                <a:lnTo>
                  <a:pt x="601298" y="757849"/>
                </a:lnTo>
                <a:lnTo>
                  <a:pt x="1245292" y="0"/>
                </a:lnTo>
                <a:lnTo>
                  <a:pt x="1821684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Freeform 64"/>
          <p:cNvSpPr/>
          <p:nvPr/>
        </p:nvSpPr>
        <p:spPr>
          <a:xfrm>
            <a:off x="3657603" y="2381646"/>
            <a:ext cx="917958" cy="2191714"/>
          </a:xfrm>
          <a:custGeom>
            <a:avLst/>
            <a:gdLst>
              <a:gd name="connsiteX0" fmla="*/ 96065 w 345123"/>
              <a:gd name="connsiteY0" fmla="*/ 636877 h 636877"/>
              <a:gd name="connsiteX1" fmla="*/ 345123 w 345123"/>
              <a:gd name="connsiteY1" fmla="*/ 498116 h 636877"/>
              <a:gd name="connsiteX2" fmla="*/ 39137 w 345123"/>
              <a:gd name="connsiteY2" fmla="*/ 430515 h 636877"/>
              <a:gd name="connsiteX3" fmla="*/ 334449 w 345123"/>
              <a:gd name="connsiteY3" fmla="*/ 345123 h 636877"/>
              <a:gd name="connsiteX4" fmla="*/ 0 w 345123"/>
              <a:gd name="connsiteY4" fmla="*/ 224152 h 636877"/>
              <a:gd name="connsiteX5" fmla="*/ 266848 w 345123"/>
              <a:gd name="connsiteY5" fmla="*/ 117413 h 636877"/>
              <a:gd name="connsiteX6" fmla="*/ 46253 w 345123"/>
              <a:gd name="connsiteY6" fmla="*/ 0 h 636877"/>
              <a:gd name="connsiteX0" fmla="*/ 96065 w 633319"/>
              <a:gd name="connsiteY0" fmla="*/ 636877 h 1106530"/>
              <a:gd name="connsiteX1" fmla="*/ 633319 w 633319"/>
              <a:gd name="connsiteY1" fmla="*/ 1106530 h 1106530"/>
              <a:gd name="connsiteX2" fmla="*/ 39137 w 633319"/>
              <a:gd name="connsiteY2" fmla="*/ 430515 h 1106530"/>
              <a:gd name="connsiteX3" fmla="*/ 334449 w 633319"/>
              <a:gd name="connsiteY3" fmla="*/ 345123 h 1106530"/>
              <a:gd name="connsiteX4" fmla="*/ 0 w 633319"/>
              <a:gd name="connsiteY4" fmla="*/ 224152 h 1106530"/>
              <a:gd name="connsiteX5" fmla="*/ 266848 w 633319"/>
              <a:gd name="connsiteY5" fmla="*/ 117413 h 1106530"/>
              <a:gd name="connsiteX6" fmla="*/ 46253 w 633319"/>
              <a:gd name="connsiteY6" fmla="*/ 0 h 1106530"/>
              <a:gd name="connsiteX0" fmla="*/ 181456 w 633319"/>
              <a:gd name="connsiteY0" fmla="*/ 1295103 h 1295103"/>
              <a:gd name="connsiteX1" fmla="*/ 633319 w 633319"/>
              <a:gd name="connsiteY1" fmla="*/ 1106530 h 1295103"/>
              <a:gd name="connsiteX2" fmla="*/ 39137 w 633319"/>
              <a:gd name="connsiteY2" fmla="*/ 430515 h 1295103"/>
              <a:gd name="connsiteX3" fmla="*/ 334449 w 633319"/>
              <a:gd name="connsiteY3" fmla="*/ 345123 h 1295103"/>
              <a:gd name="connsiteX4" fmla="*/ 0 w 633319"/>
              <a:gd name="connsiteY4" fmla="*/ 224152 h 1295103"/>
              <a:gd name="connsiteX5" fmla="*/ 266848 w 633319"/>
              <a:gd name="connsiteY5" fmla="*/ 117413 h 1295103"/>
              <a:gd name="connsiteX6" fmla="*/ 46253 w 633319"/>
              <a:gd name="connsiteY6" fmla="*/ 0 h 1295103"/>
              <a:gd name="connsiteX0" fmla="*/ 473211 w 925074"/>
              <a:gd name="connsiteY0" fmla="*/ 1295103 h 1295103"/>
              <a:gd name="connsiteX1" fmla="*/ 925074 w 925074"/>
              <a:gd name="connsiteY1" fmla="*/ 1106530 h 1295103"/>
              <a:gd name="connsiteX2" fmla="*/ 0 w 925074"/>
              <a:gd name="connsiteY2" fmla="*/ 747175 h 1295103"/>
              <a:gd name="connsiteX3" fmla="*/ 626204 w 925074"/>
              <a:gd name="connsiteY3" fmla="*/ 345123 h 1295103"/>
              <a:gd name="connsiteX4" fmla="*/ 291755 w 925074"/>
              <a:gd name="connsiteY4" fmla="*/ 224152 h 1295103"/>
              <a:gd name="connsiteX5" fmla="*/ 558603 w 925074"/>
              <a:gd name="connsiteY5" fmla="*/ 117413 h 1295103"/>
              <a:gd name="connsiteX6" fmla="*/ 338008 w 925074"/>
              <a:gd name="connsiteY6" fmla="*/ 0 h 1295103"/>
              <a:gd name="connsiteX0" fmla="*/ 473211 w 925074"/>
              <a:gd name="connsiteY0" fmla="*/ 1295103 h 1295103"/>
              <a:gd name="connsiteX1" fmla="*/ 925074 w 925074"/>
              <a:gd name="connsiteY1" fmla="*/ 1106530 h 1295103"/>
              <a:gd name="connsiteX2" fmla="*/ 0 w 925074"/>
              <a:gd name="connsiteY2" fmla="*/ 747175 h 1295103"/>
              <a:gd name="connsiteX3" fmla="*/ 917958 w 925074"/>
              <a:gd name="connsiteY3" fmla="*/ 380703 h 1295103"/>
              <a:gd name="connsiteX4" fmla="*/ 291755 w 925074"/>
              <a:gd name="connsiteY4" fmla="*/ 224152 h 1295103"/>
              <a:gd name="connsiteX5" fmla="*/ 558603 w 925074"/>
              <a:gd name="connsiteY5" fmla="*/ 117413 h 1295103"/>
              <a:gd name="connsiteX6" fmla="*/ 338008 w 925074"/>
              <a:gd name="connsiteY6" fmla="*/ 0 h 1295103"/>
              <a:gd name="connsiteX0" fmla="*/ 476769 w 925074"/>
              <a:gd name="connsiteY0" fmla="*/ 1376937 h 1376937"/>
              <a:gd name="connsiteX1" fmla="*/ 925074 w 925074"/>
              <a:gd name="connsiteY1" fmla="*/ 1106530 h 1376937"/>
              <a:gd name="connsiteX2" fmla="*/ 0 w 925074"/>
              <a:gd name="connsiteY2" fmla="*/ 747175 h 1376937"/>
              <a:gd name="connsiteX3" fmla="*/ 917958 w 925074"/>
              <a:gd name="connsiteY3" fmla="*/ 380703 h 1376937"/>
              <a:gd name="connsiteX4" fmla="*/ 291755 w 925074"/>
              <a:gd name="connsiteY4" fmla="*/ 224152 h 1376937"/>
              <a:gd name="connsiteX5" fmla="*/ 558603 w 925074"/>
              <a:gd name="connsiteY5" fmla="*/ 117413 h 1376937"/>
              <a:gd name="connsiteX6" fmla="*/ 338008 w 925074"/>
              <a:gd name="connsiteY6" fmla="*/ 0 h 1376937"/>
              <a:gd name="connsiteX0" fmla="*/ 473211 w 921516"/>
              <a:gd name="connsiteY0" fmla="*/ 1376937 h 1376937"/>
              <a:gd name="connsiteX1" fmla="*/ 921516 w 921516"/>
              <a:gd name="connsiteY1" fmla="*/ 1106530 h 1376937"/>
              <a:gd name="connsiteX2" fmla="*/ 0 w 921516"/>
              <a:gd name="connsiteY2" fmla="*/ 565718 h 1376937"/>
              <a:gd name="connsiteX3" fmla="*/ 914400 w 921516"/>
              <a:gd name="connsiteY3" fmla="*/ 380703 h 1376937"/>
              <a:gd name="connsiteX4" fmla="*/ 288197 w 921516"/>
              <a:gd name="connsiteY4" fmla="*/ 224152 h 1376937"/>
              <a:gd name="connsiteX5" fmla="*/ 555045 w 921516"/>
              <a:gd name="connsiteY5" fmla="*/ 117413 h 1376937"/>
              <a:gd name="connsiteX6" fmla="*/ 334450 w 921516"/>
              <a:gd name="connsiteY6" fmla="*/ 0 h 1376937"/>
              <a:gd name="connsiteX0" fmla="*/ 473211 w 921516"/>
              <a:gd name="connsiteY0" fmla="*/ 1376937 h 1376937"/>
              <a:gd name="connsiteX1" fmla="*/ 921516 w 921516"/>
              <a:gd name="connsiteY1" fmla="*/ 1106530 h 1376937"/>
              <a:gd name="connsiteX2" fmla="*/ 0 w 921516"/>
              <a:gd name="connsiteY2" fmla="*/ 565718 h 1376937"/>
              <a:gd name="connsiteX3" fmla="*/ 921516 w 921516"/>
              <a:gd name="connsiteY3" fmla="*/ 7116 h 1376937"/>
              <a:gd name="connsiteX4" fmla="*/ 288197 w 921516"/>
              <a:gd name="connsiteY4" fmla="*/ 224152 h 1376937"/>
              <a:gd name="connsiteX5" fmla="*/ 555045 w 921516"/>
              <a:gd name="connsiteY5" fmla="*/ 117413 h 1376937"/>
              <a:gd name="connsiteX6" fmla="*/ 334450 w 921516"/>
              <a:gd name="connsiteY6" fmla="*/ 0 h 1376937"/>
              <a:gd name="connsiteX0" fmla="*/ 469653 w 921516"/>
              <a:gd name="connsiteY0" fmla="*/ 1334241 h 1334241"/>
              <a:gd name="connsiteX1" fmla="*/ 921516 w 921516"/>
              <a:gd name="connsiteY1" fmla="*/ 1106530 h 1334241"/>
              <a:gd name="connsiteX2" fmla="*/ 0 w 921516"/>
              <a:gd name="connsiteY2" fmla="*/ 565718 h 1334241"/>
              <a:gd name="connsiteX3" fmla="*/ 921516 w 921516"/>
              <a:gd name="connsiteY3" fmla="*/ 7116 h 1334241"/>
              <a:gd name="connsiteX4" fmla="*/ 288197 w 921516"/>
              <a:gd name="connsiteY4" fmla="*/ 224152 h 1334241"/>
              <a:gd name="connsiteX5" fmla="*/ 555045 w 921516"/>
              <a:gd name="connsiteY5" fmla="*/ 117413 h 1334241"/>
              <a:gd name="connsiteX6" fmla="*/ 334450 w 921516"/>
              <a:gd name="connsiteY6" fmla="*/ 0 h 1334241"/>
              <a:gd name="connsiteX0" fmla="*/ 466095 w 917958"/>
              <a:gd name="connsiteY0" fmla="*/ 1334241 h 1334241"/>
              <a:gd name="connsiteX1" fmla="*/ 917958 w 917958"/>
              <a:gd name="connsiteY1" fmla="*/ 1106530 h 1334241"/>
              <a:gd name="connsiteX2" fmla="*/ 0 w 917958"/>
              <a:gd name="connsiteY2" fmla="*/ 651109 h 1334241"/>
              <a:gd name="connsiteX3" fmla="*/ 917958 w 917958"/>
              <a:gd name="connsiteY3" fmla="*/ 7116 h 1334241"/>
              <a:gd name="connsiteX4" fmla="*/ 284639 w 917958"/>
              <a:gd name="connsiteY4" fmla="*/ 224152 h 1334241"/>
              <a:gd name="connsiteX5" fmla="*/ 551487 w 917958"/>
              <a:gd name="connsiteY5" fmla="*/ 117413 h 1334241"/>
              <a:gd name="connsiteX6" fmla="*/ 330892 w 917958"/>
              <a:gd name="connsiteY6" fmla="*/ 0 h 1334241"/>
              <a:gd name="connsiteX0" fmla="*/ 466095 w 917958"/>
              <a:gd name="connsiteY0" fmla="*/ 1334241 h 1334241"/>
              <a:gd name="connsiteX1" fmla="*/ 917958 w 917958"/>
              <a:gd name="connsiteY1" fmla="*/ 1106530 h 1334241"/>
              <a:gd name="connsiteX2" fmla="*/ 0 w 917958"/>
              <a:gd name="connsiteY2" fmla="*/ 651109 h 1334241"/>
              <a:gd name="connsiteX3" fmla="*/ 917958 w 917958"/>
              <a:gd name="connsiteY3" fmla="*/ 192130 h 1334241"/>
              <a:gd name="connsiteX4" fmla="*/ 284639 w 917958"/>
              <a:gd name="connsiteY4" fmla="*/ 224152 h 1334241"/>
              <a:gd name="connsiteX5" fmla="*/ 551487 w 917958"/>
              <a:gd name="connsiteY5" fmla="*/ 117413 h 1334241"/>
              <a:gd name="connsiteX6" fmla="*/ 330892 w 917958"/>
              <a:gd name="connsiteY6" fmla="*/ 0 h 1334241"/>
              <a:gd name="connsiteX0" fmla="*/ 466095 w 917958"/>
              <a:gd name="connsiteY0" fmla="*/ 1597532 h 1597532"/>
              <a:gd name="connsiteX1" fmla="*/ 917958 w 917958"/>
              <a:gd name="connsiteY1" fmla="*/ 1369821 h 1597532"/>
              <a:gd name="connsiteX2" fmla="*/ 0 w 917958"/>
              <a:gd name="connsiteY2" fmla="*/ 914400 h 1597532"/>
              <a:gd name="connsiteX3" fmla="*/ 917958 w 917958"/>
              <a:gd name="connsiteY3" fmla="*/ 455421 h 1597532"/>
              <a:gd name="connsiteX4" fmla="*/ 7117 w 917958"/>
              <a:gd name="connsiteY4" fmla="*/ 0 h 1597532"/>
              <a:gd name="connsiteX5" fmla="*/ 551487 w 917958"/>
              <a:gd name="connsiteY5" fmla="*/ 380704 h 1597532"/>
              <a:gd name="connsiteX6" fmla="*/ 330892 w 917958"/>
              <a:gd name="connsiteY6" fmla="*/ 263291 h 1597532"/>
              <a:gd name="connsiteX0" fmla="*/ 466095 w 917958"/>
              <a:gd name="connsiteY0" fmla="*/ 1967561 h 1967561"/>
              <a:gd name="connsiteX1" fmla="*/ 917958 w 917958"/>
              <a:gd name="connsiteY1" fmla="*/ 1739850 h 1967561"/>
              <a:gd name="connsiteX2" fmla="*/ 0 w 917958"/>
              <a:gd name="connsiteY2" fmla="*/ 1284429 h 1967561"/>
              <a:gd name="connsiteX3" fmla="*/ 917958 w 917958"/>
              <a:gd name="connsiteY3" fmla="*/ 825450 h 1967561"/>
              <a:gd name="connsiteX4" fmla="*/ 7117 w 917958"/>
              <a:gd name="connsiteY4" fmla="*/ 370029 h 1967561"/>
              <a:gd name="connsiteX5" fmla="*/ 910843 w 917958"/>
              <a:gd name="connsiteY5" fmla="*/ 0 h 1967561"/>
              <a:gd name="connsiteX6" fmla="*/ 330892 w 917958"/>
              <a:gd name="connsiteY6" fmla="*/ 633320 h 1967561"/>
              <a:gd name="connsiteX0" fmla="*/ 466095 w 917958"/>
              <a:gd name="connsiteY0" fmla="*/ 2191714 h 2191714"/>
              <a:gd name="connsiteX1" fmla="*/ 917958 w 917958"/>
              <a:gd name="connsiteY1" fmla="*/ 1964003 h 2191714"/>
              <a:gd name="connsiteX2" fmla="*/ 0 w 917958"/>
              <a:gd name="connsiteY2" fmla="*/ 1508582 h 2191714"/>
              <a:gd name="connsiteX3" fmla="*/ 917958 w 917958"/>
              <a:gd name="connsiteY3" fmla="*/ 1049603 h 2191714"/>
              <a:gd name="connsiteX4" fmla="*/ 7117 w 917958"/>
              <a:gd name="connsiteY4" fmla="*/ 594182 h 2191714"/>
              <a:gd name="connsiteX5" fmla="*/ 910843 w 917958"/>
              <a:gd name="connsiteY5" fmla="*/ 224153 h 2191714"/>
              <a:gd name="connsiteX6" fmla="*/ 451863 w 917958"/>
              <a:gd name="connsiteY6" fmla="*/ 0 h 219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958" h="2191714">
                <a:moveTo>
                  <a:pt x="466095" y="2191714"/>
                </a:moveTo>
                <a:lnTo>
                  <a:pt x="917958" y="1964003"/>
                </a:lnTo>
                <a:lnTo>
                  <a:pt x="0" y="1508582"/>
                </a:lnTo>
                <a:lnTo>
                  <a:pt x="917958" y="1049603"/>
                </a:lnTo>
                <a:lnTo>
                  <a:pt x="7117" y="594182"/>
                </a:lnTo>
                <a:lnTo>
                  <a:pt x="910843" y="224153"/>
                </a:lnTo>
                <a:lnTo>
                  <a:pt x="451863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24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</a:p>
          <a:p>
            <a:pPr lvl="1"/>
            <a:r>
              <a:rPr lang="bg-BG" dirty="0" smtClean="0"/>
              <a:t>Според функцията, с която ще обхождаме</a:t>
            </a:r>
          </a:p>
          <a:p>
            <a:pPr lvl="1"/>
            <a:r>
              <a:rPr lang="bg-BG" dirty="0" smtClean="0"/>
              <a:t>Нека сме избрали </a:t>
            </a:r>
            <a:r>
              <a:rPr lang="en-US" dirty="0" smtClean="0"/>
              <a:t>sin(x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Търсим </a:t>
            </a:r>
            <a:r>
              <a:rPr lang="en-US" dirty="0" smtClean="0"/>
              <a:t>f(x),</a:t>
            </a:r>
            <a:r>
              <a:rPr lang="bg-BG" dirty="0" smtClean="0"/>
              <a:t> в която се използва </a:t>
            </a:r>
            <a:r>
              <a:rPr lang="en-US" dirty="0" smtClean="0"/>
              <a:t>sin(x)</a:t>
            </a:r>
            <a:r>
              <a:rPr lang="bg-BG" dirty="0" smtClean="0"/>
              <a:t> и </a:t>
            </a:r>
            <a:r>
              <a:rPr lang="en-US" dirty="0" smtClean="0"/>
              <a:t>f(</a:t>
            </a:r>
            <a:r>
              <a:rPr lang="en-US" dirty="0"/>
              <a:t>x)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[</a:t>
            </a:r>
            <a:r>
              <a:rPr lang="en-US" dirty="0" err="1"/>
              <a:t>A,B</a:t>
            </a:r>
            <a:r>
              <a:rPr lang="en-US" dirty="0" smtClean="0"/>
              <a:t>]</a:t>
            </a:r>
          </a:p>
          <a:p>
            <a:r>
              <a:rPr lang="bg-BG" dirty="0" smtClean="0"/>
              <a:t>Стъпки</a:t>
            </a:r>
          </a:p>
          <a:p>
            <a:pPr lvl="1">
              <a:tabLst>
                <a:tab pos="4572000" algn="l"/>
              </a:tabLst>
            </a:pPr>
            <a:r>
              <a:rPr lang="bg-BG" dirty="0" smtClean="0"/>
              <a:t>В началото . . . . . . . . . . . . . . . . . . .	</a:t>
            </a:r>
            <a:r>
              <a:rPr lang="en-US" dirty="0" smtClean="0"/>
              <a:t>sin(x)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[-1,1]</a:t>
            </a:r>
          </a:p>
          <a:p>
            <a:pPr lvl="1">
              <a:tabLst>
                <a:tab pos="4572000" algn="l"/>
              </a:tabLst>
            </a:pPr>
            <a:r>
              <a:rPr lang="bg-BG" dirty="0" smtClean="0"/>
              <a:t>Долна граница 0 . . . . . . . . . . . . . .	</a:t>
            </a:r>
            <a:r>
              <a:rPr lang="en-US" dirty="0" smtClean="0"/>
              <a:t>sin(x)+1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[0,2]</a:t>
            </a:r>
          </a:p>
          <a:p>
            <a:pPr lvl="1">
              <a:tabLst>
                <a:tab pos="4572000" algn="l"/>
              </a:tabLst>
            </a:pPr>
            <a:r>
              <a:rPr lang="bg-BG" dirty="0" smtClean="0"/>
              <a:t>Горна граница 1  . . . . . . . . . . . . . .	</a:t>
            </a:r>
            <a:r>
              <a:rPr lang="en-US" dirty="0" smtClean="0"/>
              <a:t>(sin(x)+1)/2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[0,1]</a:t>
            </a:r>
            <a:endParaRPr lang="bg-BG" dirty="0"/>
          </a:p>
          <a:p>
            <a:pPr lvl="1">
              <a:tabLst>
                <a:tab pos="4572000" algn="l"/>
              </a:tabLst>
            </a:pPr>
            <a:r>
              <a:rPr lang="bg-BG" dirty="0" smtClean="0"/>
              <a:t>Диапазон </a:t>
            </a:r>
            <a:r>
              <a:rPr lang="en-US" dirty="0" smtClean="0"/>
              <a:t>B-A  . . . . . . . . . . . . . . . .</a:t>
            </a:r>
            <a:r>
              <a:rPr lang="bg-BG" dirty="0" smtClean="0"/>
              <a:t>	</a:t>
            </a:r>
            <a:r>
              <a:rPr lang="en-US" dirty="0" smtClean="0"/>
              <a:t>(B-A).(</a:t>
            </a:r>
            <a:r>
              <a:rPr lang="en-US" dirty="0"/>
              <a:t>sin(x)+1)/</a:t>
            </a:r>
            <a:r>
              <a:rPr lang="en-US" dirty="0" smtClean="0"/>
              <a:t>2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[0,B-A]</a:t>
            </a:r>
          </a:p>
          <a:p>
            <a:pPr lvl="1">
              <a:tabLst>
                <a:tab pos="4572000" algn="l"/>
              </a:tabLst>
            </a:pPr>
            <a:r>
              <a:rPr lang="bg-BG" dirty="0" smtClean="0"/>
              <a:t>От </a:t>
            </a:r>
            <a:r>
              <a:rPr lang="en-US" dirty="0" smtClean="0"/>
              <a:t>A</a:t>
            </a:r>
            <a:r>
              <a:rPr lang="bg-BG" dirty="0" smtClean="0"/>
              <a:t> до </a:t>
            </a:r>
            <a:r>
              <a:rPr lang="en-US" dirty="0" smtClean="0"/>
              <a:t>B  . . . . . . . . . . . . . . . . . . . .</a:t>
            </a:r>
            <a:r>
              <a:rPr lang="bg-BG" dirty="0" smtClean="0"/>
              <a:t>	</a:t>
            </a:r>
            <a:r>
              <a:rPr lang="en-US" dirty="0" smtClean="0"/>
              <a:t>A+(B-A</a:t>
            </a:r>
            <a:r>
              <a:rPr lang="en-US" dirty="0"/>
              <a:t>).(sin(x)+1)/2</a:t>
            </a:r>
            <a:r>
              <a:rPr lang="en-US" dirty="0">
                <a:sym typeface="Symbol"/>
              </a:rPr>
              <a:t>  </a:t>
            </a:r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</a:p>
          <a:p>
            <a:pPr lvl="1">
              <a:tabLst>
                <a:tab pos="4572000" algn="l"/>
              </a:tabLst>
            </a:pPr>
            <a:r>
              <a:rPr lang="bg-BG" dirty="0" smtClean="0"/>
              <a:t>Преобразуваме  . . . . . . . . . . . . . .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f(x) =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B+A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)/2+(B-A)/2.sin(x)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63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Размерности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4053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Как да запомним?</a:t>
            </a:r>
            <a:endParaRPr lang="bg-BG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474732" y="1291604"/>
            <a:ext cx="0" cy="3108928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500832" y="4400532"/>
            <a:ext cx="5460240" cy="2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83293" y="4309093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hevron 5"/>
          <p:cNvSpPr/>
          <p:nvPr/>
        </p:nvSpPr>
        <p:spPr>
          <a:xfrm>
            <a:off x="2504742" y="1840237"/>
            <a:ext cx="78711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43219" y="2023117"/>
            <a:ext cx="5943535" cy="1444354"/>
            <a:chOff x="5582507" y="3090240"/>
            <a:chExt cx="2921088" cy="754461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5852146" y="3090240"/>
              <a:ext cx="2651449" cy="0"/>
            </a:xfrm>
            <a:prstGeom prst="line">
              <a:avLst/>
            </a:prstGeom>
            <a:ln w="63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852146" y="3844701"/>
              <a:ext cx="2651449" cy="0"/>
            </a:xfrm>
            <a:prstGeom prst="line">
              <a:avLst/>
            </a:prstGeom>
            <a:ln w="63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582507" y="3472346"/>
              <a:ext cx="2896899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hevron 11"/>
          <p:cNvSpPr/>
          <p:nvPr/>
        </p:nvSpPr>
        <p:spPr>
          <a:xfrm>
            <a:off x="2504742" y="3284591"/>
            <a:ext cx="78711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Freeform 16"/>
          <p:cNvSpPr/>
          <p:nvPr/>
        </p:nvSpPr>
        <p:spPr>
          <a:xfrm rot="16200000" flipV="1">
            <a:off x="5482127" y="466119"/>
            <a:ext cx="1471549" cy="4571950"/>
          </a:xfrm>
          <a:custGeom>
            <a:avLst/>
            <a:gdLst>
              <a:gd name="connsiteX0" fmla="*/ 96065 w 345123"/>
              <a:gd name="connsiteY0" fmla="*/ 636877 h 636877"/>
              <a:gd name="connsiteX1" fmla="*/ 345123 w 345123"/>
              <a:gd name="connsiteY1" fmla="*/ 498116 h 636877"/>
              <a:gd name="connsiteX2" fmla="*/ 39137 w 345123"/>
              <a:gd name="connsiteY2" fmla="*/ 430515 h 636877"/>
              <a:gd name="connsiteX3" fmla="*/ 334449 w 345123"/>
              <a:gd name="connsiteY3" fmla="*/ 345123 h 636877"/>
              <a:gd name="connsiteX4" fmla="*/ 0 w 345123"/>
              <a:gd name="connsiteY4" fmla="*/ 224152 h 636877"/>
              <a:gd name="connsiteX5" fmla="*/ 266848 w 345123"/>
              <a:gd name="connsiteY5" fmla="*/ 117413 h 636877"/>
              <a:gd name="connsiteX6" fmla="*/ 46253 w 345123"/>
              <a:gd name="connsiteY6" fmla="*/ 0 h 636877"/>
              <a:gd name="connsiteX0" fmla="*/ 96065 w 633319"/>
              <a:gd name="connsiteY0" fmla="*/ 636877 h 1106530"/>
              <a:gd name="connsiteX1" fmla="*/ 633319 w 633319"/>
              <a:gd name="connsiteY1" fmla="*/ 1106530 h 1106530"/>
              <a:gd name="connsiteX2" fmla="*/ 39137 w 633319"/>
              <a:gd name="connsiteY2" fmla="*/ 430515 h 1106530"/>
              <a:gd name="connsiteX3" fmla="*/ 334449 w 633319"/>
              <a:gd name="connsiteY3" fmla="*/ 345123 h 1106530"/>
              <a:gd name="connsiteX4" fmla="*/ 0 w 633319"/>
              <a:gd name="connsiteY4" fmla="*/ 224152 h 1106530"/>
              <a:gd name="connsiteX5" fmla="*/ 266848 w 633319"/>
              <a:gd name="connsiteY5" fmla="*/ 117413 h 1106530"/>
              <a:gd name="connsiteX6" fmla="*/ 46253 w 633319"/>
              <a:gd name="connsiteY6" fmla="*/ 0 h 1106530"/>
              <a:gd name="connsiteX0" fmla="*/ 181456 w 633319"/>
              <a:gd name="connsiteY0" fmla="*/ 1295103 h 1295103"/>
              <a:gd name="connsiteX1" fmla="*/ 633319 w 633319"/>
              <a:gd name="connsiteY1" fmla="*/ 1106530 h 1295103"/>
              <a:gd name="connsiteX2" fmla="*/ 39137 w 633319"/>
              <a:gd name="connsiteY2" fmla="*/ 430515 h 1295103"/>
              <a:gd name="connsiteX3" fmla="*/ 334449 w 633319"/>
              <a:gd name="connsiteY3" fmla="*/ 345123 h 1295103"/>
              <a:gd name="connsiteX4" fmla="*/ 0 w 633319"/>
              <a:gd name="connsiteY4" fmla="*/ 224152 h 1295103"/>
              <a:gd name="connsiteX5" fmla="*/ 266848 w 633319"/>
              <a:gd name="connsiteY5" fmla="*/ 117413 h 1295103"/>
              <a:gd name="connsiteX6" fmla="*/ 46253 w 633319"/>
              <a:gd name="connsiteY6" fmla="*/ 0 h 1295103"/>
              <a:gd name="connsiteX0" fmla="*/ 473211 w 925074"/>
              <a:gd name="connsiteY0" fmla="*/ 1295103 h 1295103"/>
              <a:gd name="connsiteX1" fmla="*/ 925074 w 925074"/>
              <a:gd name="connsiteY1" fmla="*/ 1106530 h 1295103"/>
              <a:gd name="connsiteX2" fmla="*/ 0 w 925074"/>
              <a:gd name="connsiteY2" fmla="*/ 747175 h 1295103"/>
              <a:gd name="connsiteX3" fmla="*/ 626204 w 925074"/>
              <a:gd name="connsiteY3" fmla="*/ 345123 h 1295103"/>
              <a:gd name="connsiteX4" fmla="*/ 291755 w 925074"/>
              <a:gd name="connsiteY4" fmla="*/ 224152 h 1295103"/>
              <a:gd name="connsiteX5" fmla="*/ 558603 w 925074"/>
              <a:gd name="connsiteY5" fmla="*/ 117413 h 1295103"/>
              <a:gd name="connsiteX6" fmla="*/ 338008 w 925074"/>
              <a:gd name="connsiteY6" fmla="*/ 0 h 1295103"/>
              <a:gd name="connsiteX0" fmla="*/ 473211 w 925074"/>
              <a:gd name="connsiteY0" fmla="*/ 1295103 h 1295103"/>
              <a:gd name="connsiteX1" fmla="*/ 925074 w 925074"/>
              <a:gd name="connsiteY1" fmla="*/ 1106530 h 1295103"/>
              <a:gd name="connsiteX2" fmla="*/ 0 w 925074"/>
              <a:gd name="connsiteY2" fmla="*/ 747175 h 1295103"/>
              <a:gd name="connsiteX3" fmla="*/ 917958 w 925074"/>
              <a:gd name="connsiteY3" fmla="*/ 380703 h 1295103"/>
              <a:gd name="connsiteX4" fmla="*/ 291755 w 925074"/>
              <a:gd name="connsiteY4" fmla="*/ 224152 h 1295103"/>
              <a:gd name="connsiteX5" fmla="*/ 558603 w 925074"/>
              <a:gd name="connsiteY5" fmla="*/ 117413 h 1295103"/>
              <a:gd name="connsiteX6" fmla="*/ 338008 w 925074"/>
              <a:gd name="connsiteY6" fmla="*/ 0 h 1295103"/>
              <a:gd name="connsiteX0" fmla="*/ 476769 w 925074"/>
              <a:gd name="connsiteY0" fmla="*/ 1376937 h 1376937"/>
              <a:gd name="connsiteX1" fmla="*/ 925074 w 925074"/>
              <a:gd name="connsiteY1" fmla="*/ 1106530 h 1376937"/>
              <a:gd name="connsiteX2" fmla="*/ 0 w 925074"/>
              <a:gd name="connsiteY2" fmla="*/ 747175 h 1376937"/>
              <a:gd name="connsiteX3" fmla="*/ 917958 w 925074"/>
              <a:gd name="connsiteY3" fmla="*/ 380703 h 1376937"/>
              <a:gd name="connsiteX4" fmla="*/ 291755 w 925074"/>
              <a:gd name="connsiteY4" fmla="*/ 224152 h 1376937"/>
              <a:gd name="connsiteX5" fmla="*/ 558603 w 925074"/>
              <a:gd name="connsiteY5" fmla="*/ 117413 h 1376937"/>
              <a:gd name="connsiteX6" fmla="*/ 338008 w 925074"/>
              <a:gd name="connsiteY6" fmla="*/ 0 h 1376937"/>
              <a:gd name="connsiteX0" fmla="*/ 473211 w 921516"/>
              <a:gd name="connsiteY0" fmla="*/ 1376937 h 1376937"/>
              <a:gd name="connsiteX1" fmla="*/ 921516 w 921516"/>
              <a:gd name="connsiteY1" fmla="*/ 1106530 h 1376937"/>
              <a:gd name="connsiteX2" fmla="*/ 0 w 921516"/>
              <a:gd name="connsiteY2" fmla="*/ 565718 h 1376937"/>
              <a:gd name="connsiteX3" fmla="*/ 914400 w 921516"/>
              <a:gd name="connsiteY3" fmla="*/ 380703 h 1376937"/>
              <a:gd name="connsiteX4" fmla="*/ 288197 w 921516"/>
              <a:gd name="connsiteY4" fmla="*/ 224152 h 1376937"/>
              <a:gd name="connsiteX5" fmla="*/ 555045 w 921516"/>
              <a:gd name="connsiteY5" fmla="*/ 117413 h 1376937"/>
              <a:gd name="connsiteX6" fmla="*/ 334450 w 921516"/>
              <a:gd name="connsiteY6" fmla="*/ 0 h 1376937"/>
              <a:gd name="connsiteX0" fmla="*/ 473211 w 921516"/>
              <a:gd name="connsiteY0" fmla="*/ 1376937 h 1376937"/>
              <a:gd name="connsiteX1" fmla="*/ 921516 w 921516"/>
              <a:gd name="connsiteY1" fmla="*/ 1106530 h 1376937"/>
              <a:gd name="connsiteX2" fmla="*/ 0 w 921516"/>
              <a:gd name="connsiteY2" fmla="*/ 565718 h 1376937"/>
              <a:gd name="connsiteX3" fmla="*/ 921516 w 921516"/>
              <a:gd name="connsiteY3" fmla="*/ 7116 h 1376937"/>
              <a:gd name="connsiteX4" fmla="*/ 288197 w 921516"/>
              <a:gd name="connsiteY4" fmla="*/ 224152 h 1376937"/>
              <a:gd name="connsiteX5" fmla="*/ 555045 w 921516"/>
              <a:gd name="connsiteY5" fmla="*/ 117413 h 1376937"/>
              <a:gd name="connsiteX6" fmla="*/ 334450 w 921516"/>
              <a:gd name="connsiteY6" fmla="*/ 0 h 1376937"/>
              <a:gd name="connsiteX0" fmla="*/ 469653 w 921516"/>
              <a:gd name="connsiteY0" fmla="*/ 1334241 h 1334241"/>
              <a:gd name="connsiteX1" fmla="*/ 921516 w 921516"/>
              <a:gd name="connsiteY1" fmla="*/ 1106530 h 1334241"/>
              <a:gd name="connsiteX2" fmla="*/ 0 w 921516"/>
              <a:gd name="connsiteY2" fmla="*/ 565718 h 1334241"/>
              <a:gd name="connsiteX3" fmla="*/ 921516 w 921516"/>
              <a:gd name="connsiteY3" fmla="*/ 7116 h 1334241"/>
              <a:gd name="connsiteX4" fmla="*/ 288197 w 921516"/>
              <a:gd name="connsiteY4" fmla="*/ 224152 h 1334241"/>
              <a:gd name="connsiteX5" fmla="*/ 555045 w 921516"/>
              <a:gd name="connsiteY5" fmla="*/ 117413 h 1334241"/>
              <a:gd name="connsiteX6" fmla="*/ 334450 w 921516"/>
              <a:gd name="connsiteY6" fmla="*/ 0 h 1334241"/>
              <a:gd name="connsiteX0" fmla="*/ 466095 w 917958"/>
              <a:gd name="connsiteY0" fmla="*/ 1334241 h 1334241"/>
              <a:gd name="connsiteX1" fmla="*/ 917958 w 917958"/>
              <a:gd name="connsiteY1" fmla="*/ 1106530 h 1334241"/>
              <a:gd name="connsiteX2" fmla="*/ 0 w 917958"/>
              <a:gd name="connsiteY2" fmla="*/ 651109 h 1334241"/>
              <a:gd name="connsiteX3" fmla="*/ 917958 w 917958"/>
              <a:gd name="connsiteY3" fmla="*/ 7116 h 1334241"/>
              <a:gd name="connsiteX4" fmla="*/ 284639 w 917958"/>
              <a:gd name="connsiteY4" fmla="*/ 224152 h 1334241"/>
              <a:gd name="connsiteX5" fmla="*/ 551487 w 917958"/>
              <a:gd name="connsiteY5" fmla="*/ 117413 h 1334241"/>
              <a:gd name="connsiteX6" fmla="*/ 330892 w 917958"/>
              <a:gd name="connsiteY6" fmla="*/ 0 h 1334241"/>
              <a:gd name="connsiteX0" fmla="*/ 466095 w 917958"/>
              <a:gd name="connsiteY0" fmla="*/ 1334241 h 1334241"/>
              <a:gd name="connsiteX1" fmla="*/ 917958 w 917958"/>
              <a:gd name="connsiteY1" fmla="*/ 1106530 h 1334241"/>
              <a:gd name="connsiteX2" fmla="*/ 0 w 917958"/>
              <a:gd name="connsiteY2" fmla="*/ 651109 h 1334241"/>
              <a:gd name="connsiteX3" fmla="*/ 917958 w 917958"/>
              <a:gd name="connsiteY3" fmla="*/ 192130 h 1334241"/>
              <a:gd name="connsiteX4" fmla="*/ 284639 w 917958"/>
              <a:gd name="connsiteY4" fmla="*/ 224152 h 1334241"/>
              <a:gd name="connsiteX5" fmla="*/ 551487 w 917958"/>
              <a:gd name="connsiteY5" fmla="*/ 117413 h 1334241"/>
              <a:gd name="connsiteX6" fmla="*/ 330892 w 917958"/>
              <a:gd name="connsiteY6" fmla="*/ 0 h 1334241"/>
              <a:gd name="connsiteX0" fmla="*/ 466095 w 917958"/>
              <a:gd name="connsiteY0" fmla="*/ 1597532 h 1597532"/>
              <a:gd name="connsiteX1" fmla="*/ 917958 w 917958"/>
              <a:gd name="connsiteY1" fmla="*/ 1369821 h 1597532"/>
              <a:gd name="connsiteX2" fmla="*/ 0 w 917958"/>
              <a:gd name="connsiteY2" fmla="*/ 914400 h 1597532"/>
              <a:gd name="connsiteX3" fmla="*/ 917958 w 917958"/>
              <a:gd name="connsiteY3" fmla="*/ 455421 h 1597532"/>
              <a:gd name="connsiteX4" fmla="*/ 7117 w 917958"/>
              <a:gd name="connsiteY4" fmla="*/ 0 h 1597532"/>
              <a:gd name="connsiteX5" fmla="*/ 551487 w 917958"/>
              <a:gd name="connsiteY5" fmla="*/ 380704 h 1597532"/>
              <a:gd name="connsiteX6" fmla="*/ 330892 w 917958"/>
              <a:gd name="connsiteY6" fmla="*/ 263291 h 1597532"/>
              <a:gd name="connsiteX0" fmla="*/ 466095 w 917958"/>
              <a:gd name="connsiteY0" fmla="*/ 1967561 h 1967561"/>
              <a:gd name="connsiteX1" fmla="*/ 917958 w 917958"/>
              <a:gd name="connsiteY1" fmla="*/ 1739850 h 1967561"/>
              <a:gd name="connsiteX2" fmla="*/ 0 w 917958"/>
              <a:gd name="connsiteY2" fmla="*/ 1284429 h 1967561"/>
              <a:gd name="connsiteX3" fmla="*/ 917958 w 917958"/>
              <a:gd name="connsiteY3" fmla="*/ 825450 h 1967561"/>
              <a:gd name="connsiteX4" fmla="*/ 7117 w 917958"/>
              <a:gd name="connsiteY4" fmla="*/ 370029 h 1967561"/>
              <a:gd name="connsiteX5" fmla="*/ 910843 w 917958"/>
              <a:gd name="connsiteY5" fmla="*/ 0 h 1967561"/>
              <a:gd name="connsiteX6" fmla="*/ 330892 w 917958"/>
              <a:gd name="connsiteY6" fmla="*/ 633320 h 1967561"/>
              <a:gd name="connsiteX0" fmla="*/ 466095 w 917958"/>
              <a:gd name="connsiteY0" fmla="*/ 2191714 h 2191714"/>
              <a:gd name="connsiteX1" fmla="*/ 917958 w 917958"/>
              <a:gd name="connsiteY1" fmla="*/ 1964003 h 2191714"/>
              <a:gd name="connsiteX2" fmla="*/ 0 w 917958"/>
              <a:gd name="connsiteY2" fmla="*/ 1508582 h 2191714"/>
              <a:gd name="connsiteX3" fmla="*/ 917958 w 917958"/>
              <a:gd name="connsiteY3" fmla="*/ 1049603 h 2191714"/>
              <a:gd name="connsiteX4" fmla="*/ 7117 w 917958"/>
              <a:gd name="connsiteY4" fmla="*/ 594182 h 2191714"/>
              <a:gd name="connsiteX5" fmla="*/ 910843 w 917958"/>
              <a:gd name="connsiteY5" fmla="*/ 224153 h 2191714"/>
              <a:gd name="connsiteX6" fmla="*/ 451863 w 917958"/>
              <a:gd name="connsiteY6" fmla="*/ 0 h 2191714"/>
              <a:gd name="connsiteX0" fmla="*/ 466095 w 920118"/>
              <a:gd name="connsiteY0" fmla="*/ 2191714 h 2191714"/>
              <a:gd name="connsiteX1" fmla="*/ 920118 w 920118"/>
              <a:gd name="connsiteY1" fmla="*/ 1975410 h 2191714"/>
              <a:gd name="connsiteX2" fmla="*/ 0 w 920118"/>
              <a:gd name="connsiteY2" fmla="*/ 1508582 h 2191714"/>
              <a:gd name="connsiteX3" fmla="*/ 917958 w 920118"/>
              <a:gd name="connsiteY3" fmla="*/ 1049603 h 2191714"/>
              <a:gd name="connsiteX4" fmla="*/ 7117 w 920118"/>
              <a:gd name="connsiteY4" fmla="*/ 594182 h 2191714"/>
              <a:gd name="connsiteX5" fmla="*/ 910843 w 920118"/>
              <a:gd name="connsiteY5" fmla="*/ 224153 h 2191714"/>
              <a:gd name="connsiteX6" fmla="*/ 451863 w 920118"/>
              <a:gd name="connsiteY6" fmla="*/ 0 h 2191714"/>
              <a:gd name="connsiteX0" fmla="*/ 466095 w 920128"/>
              <a:gd name="connsiteY0" fmla="*/ 2191714 h 2191714"/>
              <a:gd name="connsiteX1" fmla="*/ 920118 w 920128"/>
              <a:gd name="connsiteY1" fmla="*/ 1975410 h 2191714"/>
              <a:gd name="connsiteX2" fmla="*/ 0 w 920128"/>
              <a:gd name="connsiteY2" fmla="*/ 1508582 h 2191714"/>
              <a:gd name="connsiteX3" fmla="*/ 917958 w 920128"/>
              <a:gd name="connsiteY3" fmla="*/ 1049603 h 2191714"/>
              <a:gd name="connsiteX4" fmla="*/ 7117 w 920128"/>
              <a:gd name="connsiteY4" fmla="*/ 594182 h 2191714"/>
              <a:gd name="connsiteX5" fmla="*/ 910843 w 920128"/>
              <a:gd name="connsiteY5" fmla="*/ 224153 h 2191714"/>
              <a:gd name="connsiteX6" fmla="*/ 451863 w 920128"/>
              <a:gd name="connsiteY6" fmla="*/ 0 h 2191714"/>
              <a:gd name="connsiteX0" fmla="*/ 479058 w 943919"/>
              <a:gd name="connsiteY0" fmla="*/ 2191714 h 2191714"/>
              <a:gd name="connsiteX1" fmla="*/ 933081 w 943919"/>
              <a:gd name="connsiteY1" fmla="*/ 1975410 h 2191714"/>
              <a:gd name="connsiteX2" fmla="*/ 0 w 943919"/>
              <a:gd name="connsiteY2" fmla="*/ 1536284 h 2191714"/>
              <a:gd name="connsiteX3" fmla="*/ 930921 w 943919"/>
              <a:gd name="connsiteY3" fmla="*/ 1049603 h 2191714"/>
              <a:gd name="connsiteX4" fmla="*/ 20080 w 943919"/>
              <a:gd name="connsiteY4" fmla="*/ 594182 h 2191714"/>
              <a:gd name="connsiteX5" fmla="*/ 923806 w 943919"/>
              <a:gd name="connsiteY5" fmla="*/ 224153 h 2191714"/>
              <a:gd name="connsiteX6" fmla="*/ 464826 w 943919"/>
              <a:gd name="connsiteY6" fmla="*/ 0 h 2191714"/>
              <a:gd name="connsiteX0" fmla="*/ 479058 w 943918"/>
              <a:gd name="connsiteY0" fmla="*/ 2191714 h 2191714"/>
              <a:gd name="connsiteX1" fmla="*/ 933081 w 943918"/>
              <a:gd name="connsiteY1" fmla="*/ 1975410 h 2191714"/>
              <a:gd name="connsiteX2" fmla="*/ 0 w 943918"/>
              <a:gd name="connsiteY2" fmla="*/ 1536284 h 2191714"/>
              <a:gd name="connsiteX3" fmla="*/ 930921 w 943918"/>
              <a:gd name="connsiteY3" fmla="*/ 1049603 h 2191714"/>
              <a:gd name="connsiteX4" fmla="*/ 20080 w 943918"/>
              <a:gd name="connsiteY4" fmla="*/ 594182 h 2191714"/>
              <a:gd name="connsiteX5" fmla="*/ 923806 w 943918"/>
              <a:gd name="connsiteY5" fmla="*/ 224153 h 2191714"/>
              <a:gd name="connsiteX6" fmla="*/ 464826 w 943918"/>
              <a:gd name="connsiteY6" fmla="*/ 0 h 2191714"/>
              <a:gd name="connsiteX0" fmla="*/ 479058 w 933081"/>
              <a:gd name="connsiteY0" fmla="*/ 2191714 h 2191714"/>
              <a:gd name="connsiteX1" fmla="*/ 933081 w 933081"/>
              <a:gd name="connsiteY1" fmla="*/ 1975410 h 2191714"/>
              <a:gd name="connsiteX2" fmla="*/ 0 w 933081"/>
              <a:gd name="connsiteY2" fmla="*/ 1536284 h 2191714"/>
              <a:gd name="connsiteX3" fmla="*/ 930921 w 933081"/>
              <a:gd name="connsiteY3" fmla="*/ 1049603 h 2191714"/>
              <a:gd name="connsiteX4" fmla="*/ 20080 w 933081"/>
              <a:gd name="connsiteY4" fmla="*/ 594182 h 2191714"/>
              <a:gd name="connsiteX5" fmla="*/ 923806 w 933081"/>
              <a:gd name="connsiteY5" fmla="*/ 224153 h 2191714"/>
              <a:gd name="connsiteX6" fmla="*/ 464826 w 933081"/>
              <a:gd name="connsiteY6" fmla="*/ 0 h 2191714"/>
              <a:gd name="connsiteX0" fmla="*/ 479058 w 935242"/>
              <a:gd name="connsiteY0" fmla="*/ 2191714 h 2191714"/>
              <a:gd name="connsiteX1" fmla="*/ 933081 w 935242"/>
              <a:gd name="connsiteY1" fmla="*/ 1975410 h 2191714"/>
              <a:gd name="connsiteX2" fmla="*/ 0 w 935242"/>
              <a:gd name="connsiteY2" fmla="*/ 1536284 h 2191714"/>
              <a:gd name="connsiteX3" fmla="*/ 935242 w 935242"/>
              <a:gd name="connsiteY3" fmla="*/ 1096858 h 2191714"/>
              <a:gd name="connsiteX4" fmla="*/ 20080 w 935242"/>
              <a:gd name="connsiteY4" fmla="*/ 594182 h 2191714"/>
              <a:gd name="connsiteX5" fmla="*/ 923806 w 935242"/>
              <a:gd name="connsiteY5" fmla="*/ 224153 h 2191714"/>
              <a:gd name="connsiteX6" fmla="*/ 464826 w 935242"/>
              <a:gd name="connsiteY6" fmla="*/ 0 h 2191714"/>
              <a:gd name="connsiteX0" fmla="*/ 479058 w 935244"/>
              <a:gd name="connsiteY0" fmla="*/ 2191714 h 2191714"/>
              <a:gd name="connsiteX1" fmla="*/ 933081 w 935244"/>
              <a:gd name="connsiteY1" fmla="*/ 1975410 h 2191714"/>
              <a:gd name="connsiteX2" fmla="*/ 0 w 935244"/>
              <a:gd name="connsiteY2" fmla="*/ 1536284 h 2191714"/>
              <a:gd name="connsiteX3" fmla="*/ 935242 w 935244"/>
              <a:gd name="connsiteY3" fmla="*/ 1096858 h 2191714"/>
              <a:gd name="connsiteX4" fmla="*/ 20080 w 935244"/>
              <a:gd name="connsiteY4" fmla="*/ 594182 h 2191714"/>
              <a:gd name="connsiteX5" fmla="*/ 923806 w 935244"/>
              <a:gd name="connsiteY5" fmla="*/ 224153 h 2191714"/>
              <a:gd name="connsiteX6" fmla="*/ 464826 w 935244"/>
              <a:gd name="connsiteY6" fmla="*/ 0 h 2191714"/>
              <a:gd name="connsiteX0" fmla="*/ 479058 w 935242"/>
              <a:gd name="connsiteY0" fmla="*/ 2191714 h 2191714"/>
              <a:gd name="connsiteX1" fmla="*/ 933081 w 935242"/>
              <a:gd name="connsiteY1" fmla="*/ 1975410 h 2191714"/>
              <a:gd name="connsiteX2" fmla="*/ 0 w 935242"/>
              <a:gd name="connsiteY2" fmla="*/ 1536284 h 2191714"/>
              <a:gd name="connsiteX3" fmla="*/ 935242 w 935242"/>
              <a:gd name="connsiteY3" fmla="*/ 1096858 h 2191714"/>
              <a:gd name="connsiteX4" fmla="*/ 4957 w 935242"/>
              <a:gd name="connsiteY4" fmla="*/ 657734 h 2191714"/>
              <a:gd name="connsiteX5" fmla="*/ 923806 w 935242"/>
              <a:gd name="connsiteY5" fmla="*/ 224153 h 2191714"/>
              <a:gd name="connsiteX6" fmla="*/ 464826 w 935242"/>
              <a:gd name="connsiteY6" fmla="*/ 0 h 2191714"/>
              <a:gd name="connsiteX0" fmla="*/ 479058 w 935242"/>
              <a:gd name="connsiteY0" fmla="*/ 2191714 h 2191714"/>
              <a:gd name="connsiteX1" fmla="*/ 933081 w 935242"/>
              <a:gd name="connsiteY1" fmla="*/ 1975410 h 2191714"/>
              <a:gd name="connsiteX2" fmla="*/ 0 w 935242"/>
              <a:gd name="connsiteY2" fmla="*/ 1536284 h 2191714"/>
              <a:gd name="connsiteX3" fmla="*/ 935242 w 935242"/>
              <a:gd name="connsiteY3" fmla="*/ 1096858 h 2191714"/>
              <a:gd name="connsiteX4" fmla="*/ 4957 w 935242"/>
              <a:gd name="connsiteY4" fmla="*/ 657734 h 2191714"/>
              <a:gd name="connsiteX5" fmla="*/ 923806 w 935242"/>
              <a:gd name="connsiteY5" fmla="*/ 224153 h 2191714"/>
              <a:gd name="connsiteX6" fmla="*/ 464826 w 935242"/>
              <a:gd name="connsiteY6" fmla="*/ 0 h 2191714"/>
              <a:gd name="connsiteX0" fmla="*/ 479058 w 935242"/>
              <a:gd name="connsiteY0" fmla="*/ 2191714 h 2191714"/>
              <a:gd name="connsiteX1" fmla="*/ 933081 w 935242"/>
              <a:gd name="connsiteY1" fmla="*/ 1975410 h 2191714"/>
              <a:gd name="connsiteX2" fmla="*/ 0 w 935242"/>
              <a:gd name="connsiteY2" fmla="*/ 1536284 h 2191714"/>
              <a:gd name="connsiteX3" fmla="*/ 935242 w 935242"/>
              <a:gd name="connsiteY3" fmla="*/ 1096858 h 2191714"/>
              <a:gd name="connsiteX4" fmla="*/ 4957 w 935242"/>
              <a:gd name="connsiteY4" fmla="*/ 657734 h 2191714"/>
              <a:gd name="connsiteX5" fmla="*/ 923806 w 935242"/>
              <a:gd name="connsiteY5" fmla="*/ 224153 h 2191714"/>
              <a:gd name="connsiteX6" fmla="*/ 464826 w 935242"/>
              <a:gd name="connsiteY6" fmla="*/ 0 h 2191714"/>
              <a:gd name="connsiteX0" fmla="*/ 479058 w 935242"/>
              <a:gd name="connsiteY0" fmla="*/ 2191714 h 2191714"/>
              <a:gd name="connsiteX1" fmla="*/ 933081 w 935242"/>
              <a:gd name="connsiteY1" fmla="*/ 1975410 h 2191714"/>
              <a:gd name="connsiteX2" fmla="*/ 0 w 935242"/>
              <a:gd name="connsiteY2" fmla="*/ 1536284 h 2191714"/>
              <a:gd name="connsiteX3" fmla="*/ 935242 w 935242"/>
              <a:gd name="connsiteY3" fmla="*/ 1096858 h 2191714"/>
              <a:gd name="connsiteX4" fmla="*/ 4957 w 935242"/>
              <a:gd name="connsiteY4" fmla="*/ 657734 h 2191714"/>
              <a:gd name="connsiteX5" fmla="*/ 932449 w 935242"/>
              <a:gd name="connsiteY5" fmla="*/ 222523 h 2191714"/>
              <a:gd name="connsiteX6" fmla="*/ 464826 w 935242"/>
              <a:gd name="connsiteY6" fmla="*/ 0 h 2191714"/>
              <a:gd name="connsiteX0" fmla="*/ 479058 w 935242"/>
              <a:gd name="connsiteY0" fmla="*/ 2191714 h 2191714"/>
              <a:gd name="connsiteX1" fmla="*/ 933081 w 935242"/>
              <a:gd name="connsiteY1" fmla="*/ 1975410 h 2191714"/>
              <a:gd name="connsiteX2" fmla="*/ 0 w 935242"/>
              <a:gd name="connsiteY2" fmla="*/ 1536284 h 2191714"/>
              <a:gd name="connsiteX3" fmla="*/ 935242 w 935242"/>
              <a:gd name="connsiteY3" fmla="*/ 1096858 h 2191714"/>
              <a:gd name="connsiteX4" fmla="*/ 4957 w 935242"/>
              <a:gd name="connsiteY4" fmla="*/ 657734 h 2191714"/>
              <a:gd name="connsiteX5" fmla="*/ 932449 w 935242"/>
              <a:gd name="connsiteY5" fmla="*/ 222523 h 2191714"/>
              <a:gd name="connsiteX6" fmla="*/ 464826 w 935242"/>
              <a:gd name="connsiteY6" fmla="*/ 0 h 2191714"/>
              <a:gd name="connsiteX0" fmla="*/ 479058 w 935242"/>
              <a:gd name="connsiteY0" fmla="*/ 2191714 h 2191714"/>
              <a:gd name="connsiteX1" fmla="*/ 933081 w 935242"/>
              <a:gd name="connsiteY1" fmla="*/ 1975410 h 2191714"/>
              <a:gd name="connsiteX2" fmla="*/ 0 w 935242"/>
              <a:gd name="connsiteY2" fmla="*/ 1536284 h 2191714"/>
              <a:gd name="connsiteX3" fmla="*/ 935242 w 935242"/>
              <a:gd name="connsiteY3" fmla="*/ 1096858 h 2191714"/>
              <a:gd name="connsiteX4" fmla="*/ 4957 w 935242"/>
              <a:gd name="connsiteY4" fmla="*/ 657734 h 2191714"/>
              <a:gd name="connsiteX5" fmla="*/ 932449 w 935242"/>
              <a:gd name="connsiteY5" fmla="*/ 222523 h 2191714"/>
              <a:gd name="connsiteX6" fmla="*/ 464826 w 935242"/>
              <a:gd name="connsiteY6" fmla="*/ 0 h 219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5242" h="2191714">
                <a:moveTo>
                  <a:pt x="479058" y="2191714"/>
                </a:moveTo>
                <a:cubicBezTo>
                  <a:pt x="630399" y="2119613"/>
                  <a:pt x="932989" y="2058575"/>
                  <a:pt x="933081" y="1975410"/>
                </a:cubicBezTo>
                <a:cubicBezTo>
                  <a:pt x="933251" y="1822174"/>
                  <a:pt x="-360" y="1682709"/>
                  <a:pt x="0" y="1536284"/>
                </a:cubicBezTo>
                <a:cubicBezTo>
                  <a:pt x="360" y="1389859"/>
                  <a:pt x="934416" y="1243283"/>
                  <a:pt x="935242" y="1096858"/>
                </a:cubicBezTo>
                <a:cubicBezTo>
                  <a:pt x="936068" y="950433"/>
                  <a:pt x="5422" y="803456"/>
                  <a:pt x="4957" y="657734"/>
                </a:cubicBezTo>
                <a:cubicBezTo>
                  <a:pt x="4492" y="512012"/>
                  <a:pt x="928674" y="394718"/>
                  <a:pt x="932449" y="222523"/>
                </a:cubicBezTo>
                <a:cubicBezTo>
                  <a:pt x="934117" y="146437"/>
                  <a:pt x="617819" y="74718"/>
                  <a:pt x="464826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1518673" y="2503164"/>
            <a:ext cx="1224546" cy="5029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b="1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563" algn="l" rtl="0" eaLnBrk="1" latinLnBrk="0" hangingPunct="1"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2pPr>
            <a:lvl3pPr marL="594360" indent="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3pPr>
            <a:lvl4pPr marL="868680" indent="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4pPr>
            <a:lvl5pPr marL="1143000" indent="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bg-BG" sz="2000" b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sz="2000" b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</a:t>
            </a:r>
            <a:r>
              <a:rPr lang="en-US" sz="2000" b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</a:t>
            </a:r>
            <a:r>
              <a:rPr lang="en-US" sz="2000" b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</a:t>
            </a:r>
            <a:r>
              <a:rPr lang="en-US" sz="2000" b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)/2</a:t>
            </a:r>
            <a:endParaRPr lang="bg-BG" sz="18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1737390" y="3101713"/>
            <a:ext cx="1005829" cy="36575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b="1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563" algn="l" rtl="0" eaLnBrk="1" latinLnBrk="0" hangingPunct="1"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2pPr>
            <a:lvl3pPr marL="594360" indent="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3pPr>
            <a:lvl4pPr marL="868680" indent="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4pPr>
            <a:lvl5pPr marL="1143000" indent="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sz="2000" b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</a:t>
            </a:r>
            <a:r>
              <a:rPr lang="en-US" sz="2000" b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</a:t>
            </a:r>
            <a:r>
              <a:rPr lang="en-US" sz="2000" b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</a:t>
            </a:r>
            <a:r>
              <a:rPr lang="en-US" sz="2000" b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)/2</a:t>
            </a:r>
            <a:endParaRPr lang="bg-BG" sz="1600" dirty="0"/>
          </a:p>
        </p:txBody>
      </p:sp>
      <p:sp>
        <p:nvSpPr>
          <p:cNvPr id="21" name="Chevron 20"/>
          <p:cNvSpPr/>
          <p:nvPr/>
        </p:nvSpPr>
        <p:spPr>
          <a:xfrm>
            <a:off x="365806" y="1327275"/>
            <a:ext cx="1828829" cy="802855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err="1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Полумястото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/>
            </a:r>
            <a:b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</a:b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между А и Б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е и средата на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sin(x)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2743220" y="2787030"/>
            <a:ext cx="200798" cy="648039"/>
          </a:xfrm>
          <a:prstGeom prst="leftBrace">
            <a:avLst>
              <a:gd name="adj1" fmla="val 31806"/>
              <a:gd name="adj2" fmla="val 71159"/>
            </a:avLst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Chevron 23"/>
          <p:cNvSpPr/>
          <p:nvPr/>
        </p:nvSpPr>
        <p:spPr>
          <a:xfrm>
            <a:off x="375805" y="3839090"/>
            <a:ext cx="1828829" cy="662927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err="1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Полуразстоянието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 </a:t>
            </a:r>
            <a:b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</a:b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между А и Б е и</a:t>
            </a:r>
          </a:p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амплитудата на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sin(x)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 flipH="1">
            <a:off x="1280194" y="3303262"/>
            <a:ext cx="467915" cy="567305"/>
          </a:xfrm>
          <a:custGeom>
            <a:avLst/>
            <a:gdLst>
              <a:gd name="connsiteX0" fmla="*/ 0 w 672701"/>
              <a:gd name="connsiteY0" fmla="*/ 145473 h 407966"/>
              <a:gd name="connsiteX1" fmla="*/ 644236 w 672701"/>
              <a:gd name="connsiteY1" fmla="*/ 405246 h 407966"/>
              <a:gd name="connsiteX2" fmla="*/ 498763 w 672701"/>
              <a:gd name="connsiteY2" fmla="*/ 0 h 407966"/>
              <a:gd name="connsiteX0" fmla="*/ 0 w 498763"/>
              <a:gd name="connsiteY0" fmla="*/ 145473 h 145473"/>
              <a:gd name="connsiteX1" fmla="*/ 498763 w 498763"/>
              <a:gd name="connsiteY1" fmla="*/ 0 h 145473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779843"/>
              <a:gd name="connsiteY0" fmla="*/ 0 h 302832"/>
              <a:gd name="connsiteX1" fmla="*/ 779843 w 779843"/>
              <a:gd name="connsiteY1" fmla="*/ 302832 h 302832"/>
              <a:gd name="connsiteX0" fmla="*/ 0 w 779843"/>
              <a:gd name="connsiteY0" fmla="*/ 1120 h 303952"/>
              <a:gd name="connsiteX1" fmla="*/ 779843 w 779843"/>
              <a:gd name="connsiteY1" fmla="*/ 303952 h 3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843" h="303952">
                <a:moveTo>
                  <a:pt x="0" y="1120"/>
                </a:moveTo>
                <a:cubicBezTo>
                  <a:pt x="225554" y="-2303"/>
                  <a:pt x="532941" y="-16401"/>
                  <a:pt x="779843" y="303952"/>
                </a:cubicBezTo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Freeform 25"/>
          <p:cNvSpPr/>
          <p:nvPr/>
        </p:nvSpPr>
        <p:spPr>
          <a:xfrm flipH="1" flipV="1">
            <a:off x="1280196" y="2114555"/>
            <a:ext cx="467915" cy="567305"/>
          </a:xfrm>
          <a:custGeom>
            <a:avLst/>
            <a:gdLst>
              <a:gd name="connsiteX0" fmla="*/ 0 w 672701"/>
              <a:gd name="connsiteY0" fmla="*/ 145473 h 407966"/>
              <a:gd name="connsiteX1" fmla="*/ 644236 w 672701"/>
              <a:gd name="connsiteY1" fmla="*/ 405246 h 407966"/>
              <a:gd name="connsiteX2" fmla="*/ 498763 w 672701"/>
              <a:gd name="connsiteY2" fmla="*/ 0 h 407966"/>
              <a:gd name="connsiteX0" fmla="*/ 0 w 498763"/>
              <a:gd name="connsiteY0" fmla="*/ 145473 h 145473"/>
              <a:gd name="connsiteX1" fmla="*/ 498763 w 498763"/>
              <a:gd name="connsiteY1" fmla="*/ 0 h 145473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779843"/>
              <a:gd name="connsiteY0" fmla="*/ 0 h 302832"/>
              <a:gd name="connsiteX1" fmla="*/ 779843 w 779843"/>
              <a:gd name="connsiteY1" fmla="*/ 302832 h 302832"/>
              <a:gd name="connsiteX0" fmla="*/ 0 w 779843"/>
              <a:gd name="connsiteY0" fmla="*/ 1120 h 303952"/>
              <a:gd name="connsiteX1" fmla="*/ 779843 w 779843"/>
              <a:gd name="connsiteY1" fmla="*/ 303952 h 3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843" h="303952">
                <a:moveTo>
                  <a:pt x="0" y="1120"/>
                </a:moveTo>
                <a:cubicBezTo>
                  <a:pt x="225554" y="-2303"/>
                  <a:pt x="532941" y="-16401"/>
                  <a:pt x="779843" y="303952"/>
                </a:cubicBezTo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7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>
            <a:off x="4570564" y="2663189"/>
            <a:ext cx="1763276" cy="1557861"/>
          </a:xfrm>
          <a:prstGeom prst="line">
            <a:avLst/>
          </a:prstGeom>
          <a:ln w="63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828831" y="4221050"/>
            <a:ext cx="5486339" cy="0"/>
          </a:xfrm>
          <a:prstGeom prst="line">
            <a:avLst/>
          </a:prstGeom>
          <a:ln w="63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Лъч на фар се върти наляво-надясно</a:t>
            </a:r>
          </a:p>
          <a:p>
            <a:pPr lvl="1"/>
            <a:r>
              <a:rPr lang="bg-BG" dirty="0" smtClean="0"/>
              <a:t>В единия край стига до 40</a:t>
            </a:r>
            <a:r>
              <a:rPr lang="bg-BG" dirty="0" smtClean="0">
                <a:sym typeface="Symbol"/>
              </a:rPr>
              <a:t></a:t>
            </a:r>
          </a:p>
          <a:p>
            <a:pPr lvl="1"/>
            <a:r>
              <a:rPr lang="bg-BG" dirty="0" smtClean="0">
                <a:sym typeface="Symbol"/>
              </a:rPr>
              <a:t>В другия край стига до 180</a:t>
            </a:r>
          </a:p>
          <a:p>
            <a:pPr lvl="1"/>
            <a:r>
              <a:rPr lang="bg-BG" dirty="0" smtClean="0">
                <a:sym typeface="Symbol"/>
              </a:rPr>
              <a:t>Да се намери уравнение на движението</a:t>
            </a:r>
            <a:endParaRPr lang="bg-BG" dirty="0"/>
          </a:p>
        </p:txBody>
      </p:sp>
      <p:sp>
        <p:nvSpPr>
          <p:cNvPr id="3" name="Oval 2"/>
          <p:cNvSpPr/>
          <p:nvPr/>
        </p:nvSpPr>
        <p:spPr>
          <a:xfrm>
            <a:off x="4206244" y="3851896"/>
            <a:ext cx="731512" cy="731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Isosceles Triangle 9"/>
          <p:cNvSpPr/>
          <p:nvPr/>
        </p:nvSpPr>
        <p:spPr>
          <a:xfrm rot="13800000">
            <a:off x="5074842" y="2397391"/>
            <a:ext cx="640073" cy="2208129"/>
          </a:xfrm>
          <a:prstGeom prst="triangle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3147898" y="3113587"/>
            <a:ext cx="640073" cy="2208129"/>
          </a:xfrm>
          <a:prstGeom prst="triangle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4341966" y="3989053"/>
            <a:ext cx="457195" cy="457195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Arc 14"/>
          <p:cNvSpPr/>
          <p:nvPr/>
        </p:nvSpPr>
        <p:spPr>
          <a:xfrm>
            <a:off x="3200415" y="2846066"/>
            <a:ext cx="2743171" cy="2743171"/>
          </a:xfrm>
          <a:prstGeom prst="arc">
            <a:avLst>
              <a:gd name="adj1" fmla="val 19130981"/>
              <a:gd name="adj2" fmla="val 0"/>
            </a:avLst>
          </a:prstGeom>
          <a:ln w="12700" cap="sq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Chevron 15"/>
          <p:cNvSpPr/>
          <p:nvPr/>
        </p:nvSpPr>
        <p:spPr>
          <a:xfrm>
            <a:off x="5889291" y="3669016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40</a:t>
            </a:r>
            <a:r>
              <a:rPr lang="bg-BG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sym typeface="Symbol"/>
              </a:rPr>
              <a:t>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>
            <a:off x="4570564" y="2663189"/>
            <a:ext cx="1763276" cy="1557861"/>
          </a:xfrm>
          <a:prstGeom prst="line">
            <a:avLst/>
          </a:prstGeom>
          <a:ln w="63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828831" y="4221050"/>
            <a:ext cx="5486339" cy="0"/>
          </a:xfrm>
          <a:prstGeom prst="line">
            <a:avLst/>
          </a:prstGeom>
          <a:ln w="63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Директно решение</a:t>
            </a:r>
          </a:p>
          <a:p>
            <a:pPr lvl="1"/>
            <a:r>
              <a:rPr lang="el-GR" dirty="0" smtClean="0">
                <a:latin typeface="Arial"/>
                <a:cs typeface="Arial"/>
              </a:rPr>
              <a:t>α</a:t>
            </a:r>
            <a:r>
              <a:rPr lang="bg-BG" baseline="-25000" dirty="0" smtClean="0"/>
              <a:t>фар</a:t>
            </a:r>
            <a:r>
              <a:rPr lang="bg-BG" dirty="0" smtClean="0"/>
              <a:t>(</a:t>
            </a:r>
            <a:r>
              <a:rPr lang="en-US" dirty="0" smtClean="0"/>
              <a:t>t)</a:t>
            </a:r>
            <a:r>
              <a:rPr lang="bg-BG" dirty="0" smtClean="0"/>
              <a:t> </a:t>
            </a:r>
            <a:r>
              <a:rPr lang="en-US" dirty="0" smtClean="0"/>
              <a:t>=</a:t>
            </a:r>
            <a:r>
              <a:rPr lang="bg-BG" dirty="0" smtClean="0"/>
              <a:t> </a:t>
            </a:r>
            <a:r>
              <a:rPr lang="en-US" dirty="0" smtClean="0"/>
              <a:t>(180</a:t>
            </a:r>
            <a:r>
              <a:rPr lang="bg-BG" dirty="0" smtClean="0">
                <a:sym typeface="Symbol"/>
              </a:rPr>
              <a:t></a:t>
            </a:r>
            <a:r>
              <a:rPr lang="en-US" dirty="0" smtClean="0"/>
              <a:t>+40</a:t>
            </a:r>
            <a:r>
              <a:rPr lang="bg-BG" dirty="0" smtClean="0">
                <a:sym typeface="Symbol"/>
              </a:rPr>
              <a:t></a:t>
            </a:r>
            <a:r>
              <a:rPr lang="en-US" dirty="0" smtClean="0"/>
              <a:t>)/2+(180</a:t>
            </a:r>
            <a:r>
              <a:rPr lang="bg-BG" dirty="0" smtClean="0">
                <a:sym typeface="Symbol"/>
              </a:rPr>
              <a:t></a:t>
            </a:r>
            <a:r>
              <a:rPr lang="en-US" dirty="0" smtClean="0"/>
              <a:t>-40</a:t>
            </a:r>
            <a:r>
              <a:rPr lang="bg-BG" dirty="0" smtClean="0">
                <a:sym typeface="Symbol"/>
              </a:rPr>
              <a:t></a:t>
            </a:r>
            <a:r>
              <a:rPr lang="en-US" dirty="0" smtClean="0"/>
              <a:t>)/2.sin(t)</a:t>
            </a:r>
            <a:r>
              <a:rPr lang="bg-BG" dirty="0" smtClean="0"/>
              <a:t> </a:t>
            </a:r>
            <a:r>
              <a:rPr lang="en-US" dirty="0" smtClean="0"/>
              <a:t>=</a:t>
            </a:r>
            <a:r>
              <a:rPr lang="bg-BG" dirty="0" smtClean="0"/>
              <a:t> </a:t>
            </a:r>
            <a:r>
              <a:rPr lang="en-US" dirty="0" smtClean="0"/>
              <a:t>110</a:t>
            </a:r>
            <a:r>
              <a:rPr lang="bg-BG" dirty="0" smtClean="0">
                <a:sym typeface="Symbol"/>
              </a:rPr>
              <a:t></a:t>
            </a:r>
            <a:r>
              <a:rPr lang="en-US" dirty="0" smtClean="0">
                <a:sym typeface="Symbol"/>
              </a:rPr>
              <a:t>+70</a:t>
            </a:r>
            <a:r>
              <a:rPr lang="bg-BG" dirty="0" smtClean="0">
                <a:sym typeface="Symbol"/>
              </a:rPr>
              <a:t></a:t>
            </a:r>
            <a:r>
              <a:rPr lang="en-US" dirty="0" smtClean="0">
                <a:sym typeface="Symbol"/>
              </a:rPr>
              <a:t>sin(t)</a:t>
            </a:r>
            <a:endParaRPr lang="bg-BG" dirty="0" smtClean="0"/>
          </a:p>
          <a:p>
            <a:r>
              <a:rPr lang="bg-BG" dirty="0" smtClean="0"/>
              <a:t>Алтернативно обяснение</a:t>
            </a:r>
          </a:p>
          <a:p>
            <a:pPr lvl="1"/>
            <a:r>
              <a:rPr lang="bg-BG" dirty="0" smtClean="0"/>
              <a:t>Става за директно получаване</a:t>
            </a:r>
          </a:p>
          <a:p>
            <a:pPr lvl="1"/>
            <a:r>
              <a:rPr lang="bg-BG" dirty="0" smtClean="0"/>
              <a:t>Средата е </a:t>
            </a:r>
            <a:r>
              <a:rPr lang="bg-BG" dirty="0"/>
              <a:t>110</a:t>
            </a:r>
            <a:r>
              <a:rPr lang="bg-BG" dirty="0" smtClean="0">
                <a:sym typeface="Symbol"/>
              </a:rPr>
              <a:t>,  завърта </a:t>
            </a:r>
            <a:r>
              <a:rPr lang="bg-BG" dirty="0" smtClean="0">
                <a:sym typeface="Symbol"/>
              </a:rPr>
              <a:t>се на </a:t>
            </a:r>
            <a:r>
              <a:rPr lang="bg-BG" dirty="0">
                <a:sym typeface="Symbol"/>
              </a:rPr>
              <a:t></a:t>
            </a:r>
            <a:r>
              <a:rPr lang="bg-BG" dirty="0"/>
              <a:t>70</a:t>
            </a:r>
            <a:r>
              <a:rPr lang="bg-BG" dirty="0" smtClean="0">
                <a:sym typeface="Symbol"/>
              </a:rPr>
              <a:t> </a:t>
            </a:r>
            <a:r>
              <a:rPr lang="bg-BG" dirty="0">
                <a:sym typeface="Symbol"/>
              </a:rPr>
              <a:t>наляво-надясно</a:t>
            </a:r>
            <a:endParaRPr lang="bg-BG" dirty="0"/>
          </a:p>
        </p:txBody>
      </p:sp>
      <p:sp>
        <p:nvSpPr>
          <p:cNvPr id="3" name="Oval 2"/>
          <p:cNvSpPr/>
          <p:nvPr/>
        </p:nvSpPr>
        <p:spPr>
          <a:xfrm>
            <a:off x="4206244" y="3851896"/>
            <a:ext cx="731512" cy="731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Isosceles Triangle 9"/>
          <p:cNvSpPr/>
          <p:nvPr/>
        </p:nvSpPr>
        <p:spPr>
          <a:xfrm rot="13800000">
            <a:off x="5074842" y="2397391"/>
            <a:ext cx="640073" cy="2208129"/>
          </a:xfrm>
          <a:prstGeom prst="triangle">
            <a:avLst/>
          </a:prstGeom>
          <a:gradFill>
            <a:gsLst>
              <a:gs pos="0">
                <a:srgbClr val="FFC000"/>
              </a:gs>
              <a:gs pos="50000">
                <a:srgbClr val="FFFF00">
                  <a:alpha val="50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3147898" y="3113587"/>
            <a:ext cx="640073" cy="2208129"/>
          </a:xfrm>
          <a:prstGeom prst="triangle">
            <a:avLst/>
          </a:prstGeom>
          <a:gradFill>
            <a:gsLst>
              <a:gs pos="0">
                <a:srgbClr val="FFC000"/>
              </a:gs>
              <a:gs pos="50000">
                <a:srgbClr val="FFFF00">
                  <a:alpha val="50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4341966" y="3989053"/>
            <a:ext cx="457195" cy="457195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Arc 14"/>
          <p:cNvSpPr/>
          <p:nvPr/>
        </p:nvSpPr>
        <p:spPr>
          <a:xfrm>
            <a:off x="3200415" y="2846066"/>
            <a:ext cx="2743171" cy="2743171"/>
          </a:xfrm>
          <a:prstGeom prst="arc">
            <a:avLst>
              <a:gd name="adj1" fmla="val 19130981"/>
              <a:gd name="adj2" fmla="val 0"/>
            </a:avLst>
          </a:prstGeom>
          <a:ln w="12700" cap="sq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Chevron 15"/>
          <p:cNvSpPr/>
          <p:nvPr/>
        </p:nvSpPr>
        <p:spPr>
          <a:xfrm>
            <a:off x="5889291" y="3669016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40</a:t>
            </a:r>
            <a:r>
              <a:rPr lang="bg-BG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sym typeface="Symbol"/>
              </a:rPr>
              <a:t>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4805" y="2846066"/>
            <a:ext cx="457195" cy="1374984"/>
          </a:xfrm>
          <a:prstGeom prst="line">
            <a:avLst/>
          </a:prstGeom>
          <a:ln w="63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3383292" y="3028944"/>
            <a:ext cx="2377415" cy="2377415"/>
          </a:xfrm>
          <a:prstGeom prst="arc">
            <a:avLst>
              <a:gd name="adj1" fmla="val 15106557"/>
              <a:gd name="adj2" fmla="val 0"/>
            </a:avLst>
          </a:prstGeom>
          <a:ln w="12700" cap="sq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Chevron 17"/>
          <p:cNvSpPr/>
          <p:nvPr/>
        </p:nvSpPr>
        <p:spPr>
          <a:xfrm>
            <a:off x="4480561" y="2663189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110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  <a:sym typeface="Symbol"/>
              </a:rPr>
              <a:t>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3796132" y="3455996"/>
            <a:ext cx="1537524" cy="1537524"/>
          </a:xfrm>
          <a:prstGeom prst="arc">
            <a:avLst>
              <a:gd name="adj1" fmla="val 10895798"/>
              <a:gd name="adj2" fmla="val 15074293"/>
            </a:avLst>
          </a:prstGeom>
          <a:ln w="12700" cap="sq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Chevron 19"/>
          <p:cNvSpPr/>
          <p:nvPr/>
        </p:nvSpPr>
        <p:spPr>
          <a:xfrm>
            <a:off x="3467863" y="3452839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  <a:sym typeface="Symbol"/>
              </a:rPr>
              <a:t>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70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  <a:sym typeface="Symbol"/>
              </a:rPr>
              <a:t>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Arc 20"/>
          <p:cNvSpPr/>
          <p:nvPr/>
        </p:nvSpPr>
        <p:spPr>
          <a:xfrm>
            <a:off x="3799289" y="3452839"/>
            <a:ext cx="1537524" cy="1537524"/>
          </a:xfrm>
          <a:prstGeom prst="arc">
            <a:avLst>
              <a:gd name="adj1" fmla="val 15179468"/>
              <a:gd name="adj2" fmla="val 18979086"/>
            </a:avLst>
          </a:prstGeom>
          <a:ln w="12700" cap="sq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Chevron 21"/>
          <p:cNvSpPr/>
          <p:nvPr/>
        </p:nvSpPr>
        <p:spPr>
          <a:xfrm>
            <a:off x="4436279" y="3120384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  <a:sym typeface="Symbol"/>
              </a:rPr>
              <a:t>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70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  <a:sym typeface="Symbol"/>
              </a:rPr>
              <a:t>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Размерности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Размерности на обект</a:t>
            </a:r>
            <a:endParaRPr lang="en-US" dirty="0" smtClean="0"/>
          </a:p>
          <a:p>
            <a:pPr lvl="1"/>
            <a:r>
              <a:rPr lang="bg-BG" dirty="0" smtClean="0"/>
              <a:t>Обектна (геометрична) – на самия обект</a:t>
            </a:r>
          </a:p>
          <a:p>
            <a:pPr lvl="1"/>
            <a:r>
              <a:rPr lang="bg-BG" dirty="0" smtClean="0"/>
              <a:t>Пространствена </a:t>
            </a:r>
            <a:r>
              <a:rPr lang="bg-BG" dirty="0"/>
              <a:t>–</a:t>
            </a:r>
            <a:r>
              <a:rPr lang="bg-BG" dirty="0" smtClean="0"/>
              <a:t> на пространството, където е обекта</a:t>
            </a:r>
          </a:p>
          <a:p>
            <a:pPr lvl="1"/>
            <a:r>
              <a:rPr lang="bg-BG" dirty="0"/>
              <a:t>Визуална – </a:t>
            </a:r>
            <a:r>
              <a:rPr lang="bg-BG" dirty="0" smtClean="0"/>
              <a:t>на графичните примитиви, с които е нарисуван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04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Координатни системи</a:t>
            </a:r>
          </a:p>
          <a:p>
            <a:pPr lvl="1"/>
            <a:r>
              <a:rPr lang="bg-BG" dirty="0" smtClean="0"/>
              <a:t>Декартова с координати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Полярна с координати (</a:t>
            </a:r>
            <a:r>
              <a:rPr lang="en-US" dirty="0" smtClean="0"/>
              <a:t>r,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Сферична с координати (</a:t>
            </a:r>
            <a:r>
              <a:rPr lang="en-US" dirty="0" smtClean="0"/>
              <a:t>r,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,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</a:p>
          <a:p>
            <a:r>
              <a:rPr lang="bg-BG" dirty="0" smtClean="0"/>
              <a:t>Преобразуване от сферична до декартова</a:t>
            </a:r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r.cos</a:t>
            </a:r>
            <a:r>
              <a:rPr lang="en-US" dirty="0" smtClean="0"/>
              <a:t>(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).cos(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en-US" dirty="0" smtClean="0"/>
              <a:t>y = </a:t>
            </a:r>
            <a:r>
              <a:rPr lang="en-US" dirty="0" err="1" smtClean="0"/>
              <a:t>r.sin</a:t>
            </a:r>
            <a:r>
              <a:rPr lang="en-US" dirty="0" smtClean="0"/>
              <a:t>(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dirty="0" smtClean="0"/>
              <a:t>).cos(</a:t>
            </a:r>
            <a:r>
              <a:rPr lang="el-GR" dirty="0" smtClean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r.sin</a:t>
            </a:r>
            <a:r>
              <a:rPr lang="en-US" dirty="0"/>
              <a:t>(</a:t>
            </a:r>
            <a:r>
              <a:rPr lang="el-GR" dirty="0">
                <a:latin typeface="Arial"/>
                <a:cs typeface="Arial"/>
              </a:rPr>
              <a:t>β</a:t>
            </a:r>
            <a:r>
              <a:rPr lang="en-US" dirty="0" smtClean="0"/>
              <a:t>)</a:t>
            </a:r>
          </a:p>
          <a:p>
            <a:pPr lvl="1"/>
            <a:endParaRPr lang="bg-BG" dirty="0"/>
          </a:p>
        </p:txBody>
      </p:sp>
      <p:sp>
        <p:nvSpPr>
          <p:cNvPr id="3" name="Chevron 2"/>
          <p:cNvSpPr/>
          <p:nvPr/>
        </p:nvSpPr>
        <p:spPr>
          <a:xfrm>
            <a:off x="972728" y="2344889"/>
            <a:ext cx="1434880" cy="822950"/>
          </a:xfrm>
          <a:prstGeom prst="chevron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948957" y="3557479"/>
            <a:ext cx="1805921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Само от полярна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 rot="10800000">
            <a:off x="2377462" y="3197106"/>
            <a:ext cx="640074" cy="563347"/>
          </a:xfrm>
          <a:custGeom>
            <a:avLst/>
            <a:gdLst>
              <a:gd name="connsiteX0" fmla="*/ 0 w 672701"/>
              <a:gd name="connsiteY0" fmla="*/ 145473 h 407966"/>
              <a:gd name="connsiteX1" fmla="*/ 644236 w 672701"/>
              <a:gd name="connsiteY1" fmla="*/ 405246 h 407966"/>
              <a:gd name="connsiteX2" fmla="*/ 498763 w 672701"/>
              <a:gd name="connsiteY2" fmla="*/ 0 h 407966"/>
              <a:gd name="connsiteX0" fmla="*/ 0 w 498763"/>
              <a:gd name="connsiteY0" fmla="*/ 145473 h 145473"/>
              <a:gd name="connsiteX1" fmla="*/ 498763 w 498763"/>
              <a:gd name="connsiteY1" fmla="*/ 0 h 145473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779843"/>
              <a:gd name="connsiteY0" fmla="*/ 0 h 302832"/>
              <a:gd name="connsiteX1" fmla="*/ 779843 w 779843"/>
              <a:gd name="connsiteY1" fmla="*/ 302832 h 302832"/>
              <a:gd name="connsiteX0" fmla="*/ 0 w 779843"/>
              <a:gd name="connsiteY0" fmla="*/ 1120 h 303952"/>
              <a:gd name="connsiteX1" fmla="*/ 779843 w 779843"/>
              <a:gd name="connsiteY1" fmla="*/ 303952 h 3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843" h="303952">
                <a:moveTo>
                  <a:pt x="0" y="1120"/>
                </a:moveTo>
                <a:cubicBezTo>
                  <a:pt x="225554" y="-2303"/>
                  <a:pt x="532941" y="-16401"/>
                  <a:pt x="779843" y="303952"/>
                </a:cubicBezTo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51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Често срещани задачи</a:t>
            </a:r>
          </a:p>
          <a:p>
            <a:pPr lvl="1"/>
            <a:r>
              <a:rPr lang="bg-BG" dirty="0" smtClean="0"/>
              <a:t>Транслация на обект/движение чрез прибавяне на вектор</a:t>
            </a:r>
          </a:p>
          <a:p>
            <a:pPr lvl="1"/>
            <a:r>
              <a:rPr lang="bg-BG" dirty="0" smtClean="0"/>
              <a:t>Разстояние между две 3</a:t>
            </a:r>
            <a:r>
              <a:rPr lang="en-US" dirty="0" smtClean="0"/>
              <a:t>D</a:t>
            </a:r>
            <a:r>
              <a:rPr lang="bg-BG" dirty="0" smtClean="0"/>
              <a:t> точки чрез Питагорова теорема</a:t>
            </a:r>
          </a:p>
          <a:p>
            <a:pPr lvl="1"/>
            <a:r>
              <a:rPr lang="bg-BG" dirty="0" smtClean="0"/>
              <a:t>Междинно състояние чрез линейна комбинация</a:t>
            </a:r>
          </a:p>
          <a:p>
            <a:pPr lvl="1"/>
            <a:r>
              <a:rPr lang="bg-BG" dirty="0" smtClean="0"/>
              <a:t>Обхождане на интервал чрез </a:t>
            </a:r>
            <a:r>
              <a:rPr lang="en-US" dirty="0" smtClean="0"/>
              <a:t>sin(x)</a:t>
            </a:r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73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 размерности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Размерност на графичните обекти</a:t>
            </a:r>
          </a:p>
          <a:p>
            <a:pPr lvl="1"/>
            <a:r>
              <a:rPr lang="bg-BG" dirty="0"/>
              <a:t>Три различни размерности</a:t>
            </a:r>
          </a:p>
          <a:p>
            <a:pPr lvl="1"/>
            <a:r>
              <a:rPr lang="bg-BG" dirty="0"/>
              <a:t>Обектите притежават едновременно и трите</a:t>
            </a:r>
          </a:p>
          <a:p>
            <a:r>
              <a:rPr lang="bg-BG" dirty="0" smtClean="0"/>
              <a:t>Видове размерности</a:t>
            </a:r>
          </a:p>
          <a:p>
            <a:pPr lvl="1"/>
            <a:r>
              <a:rPr lang="bg-BG" dirty="0" smtClean="0"/>
              <a:t>Обектна размерност</a:t>
            </a:r>
          </a:p>
          <a:p>
            <a:pPr lvl="1"/>
            <a:r>
              <a:rPr lang="bg-BG" dirty="0" smtClean="0"/>
              <a:t>Пространствена размерност</a:t>
            </a:r>
          </a:p>
          <a:p>
            <a:pPr lvl="1"/>
            <a:r>
              <a:rPr lang="bg-BG" dirty="0" smtClean="0"/>
              <a:t>Визуална размерност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452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Обектна размерност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Размерност </a:t>
            </a:r>
            <a:r>
              <a:rPr lang="bg-BG" dirty="0"/>
              <a:t>на самия </a:t>
            </a:r>
            <a:r>
              <a:rPr lang="bg-BG" dirty="0" smtClean="0"/>
              <a:t>обект</a:t>
            </a:r>
          </a:p>
          <a:p>
            <a:pPr lvl="1"/>
            <a:r>
              <a:rPr lang="bg-BG" dirty="0" smtClean="0"/>
              <a:t>Традиционна представа за размерност</a:t>
            </a:r>
          </a:p>
          <a:p>
            <a:pPr lvl="1"/>
            <a:r>
              <a:rPr lang="bg-BG" dirty="0" smtClean="0"/>
              <a:t>Определя разнообразието от точки на обект</a:t>
            </a:r>
          </a:p>
          <a:p>
            <a:r>
              <a:rPr lang="bg-BG" dirty="0" smtClean="0"/>
              <a:t>Примери</a:t>
            </a:r>
            <a:endParaRPr lang="bg-BG" dirty="0"/>
          </a:p>
          <a:p>
            <a:pPr lvl="1"/>
            <a:r>
              <a:rPr lang="bg-BG" dirty="0"/>
              <a:t>С нулева размерност са точките</a:t>
            </a:r>
          </a:p>
          <a:p>
            <a:pPr lvl="1"/>
            <a:r>
              <a:rPr lang="bg-BG" dirty="0"/>
              <a:t>Едномерни са линиите</a:t>
            </a:r>
          </a:p>
          <a:p>
            <a:pPr lvl="1"/>
            <a:r>
              <a:rPr lang="bg-BG" dirty="0"/>
              <a:t>Двумерни са </a:t>
            </a:r>
            <a:r>
              <a:rPr lang="bg-BG" dirty="0" smtClean="0"/>
              <a:t>квадратите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625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Пространствена размерност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Обектна размерност на пространството</a:t>
            </a:r>
          </a:p>
          <a:p>
            <a:pPr lvl="1"/>
            <a:r>
              <a:rPr lang="bg-BG" dirty="0" smtClean="0"/>
              <a:t>Определя разнообразието от позициите на обект</a:t>
            </a:r>
          </a:p>
          <a:p>
            <a:pPr lvl="1"/>
            <a:r>
              <a:rPr lang="bg-BG" dirty="0"/>
              <a:t>Обектна размерност ≤ пространствена </a:t>
            </a:r>
            <a:r>
              <a:rPr lang="bg-BG" dirty="0" smtClean="0"/>
              <a:t>размерност</a:t>
            </a:r>
          </a:p>
          <a:p>
            <a:pPr lvl="2"/>
            <a:r>
              <a:rPr lang="bg-BG" dirty="0" smtClean="0"/>
              <a:t>Можем да сложим квадрат в 3</a:t>
            </a:r>
            <a:r>
              <a:rPr lang="en-US" dirty="0" smtClean="0"/>
              <a:t>D</a:t>
            </a:r>
            <a:r>
              <a:rPr lang="bg-BG" dirty="0" smtClean="0"/>
              <a:t> пространство</a:t>
            </a:r>
          </a:p>
          <a:p>
            <a:pPr lvl="2"/>
            <a:r>
              <a:rPr lang="bg-BG" dirty="0" smtClean="0"/>
              <a:t>Не можем да сложим квадрат в 1</a:t>
            </a:r>
            <a:r>
              <a:rPr lang="en-US" dirty="0" smtClean="0"/>
              <a:t>D</a:t>
            </a:r>
            <a:r>
              <a:rPr lang="bg-BG" dirty="0" smtClean="0"/>
              <a:t> пространство</a:t>
            </a:r>
            <a:endParaRPr lang="bg-BG" dirty="0"/>
          </a:p>
          <a:p>
            <a:r>
              <a:rPr lang="bg-BG" dirty="0" smtClean="0"/>
              <a:t>Примери</a:t>
            </a:r>
          </a:p>
          <a:p>
            <a:pPr lvl="1"/>
            <a:r>
              <a:rPr lang="bg-BG" dirty="0" smtClean="0"/>
              <a:t>В </a:t>
            </a:r>
            <a:r>
              <a:rPr lang="bg-BG" dirty="0"/>
              <a:t>планиметрията имаме двумерно пространство</a:t>
            </a:r>
          </a:p>
          <a:p>
            <a:pPr lvl="1"/>
            <a:r>
              <a:rPr lang="bg-BG" dirty="0"/>
              <a:t>В стереометрията – тримерно пространство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66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Визуална размерност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Обектна размерност на графичните елементи</a:t>
            </a:r>
          </a:p>
          <a:p>
            <a:pPr lvl="1"/>
            <a:r>
              <a:rPr lang="bg-BG" dirty="0" smtClean="0"/>
              <a:t>Определя разнообразието от свойствата на обект</a:t>
            </a:r>
          </a:p>
          <a:p>
            <a:pPr lvl="1"/>
            <a:r>
              <a:rPr lang="bg-BG" dirty="0" smtClean="0"/>
              <a:t>Не е ограничена </a:t>
            </a:r>
            <a:r>
              <a:rPr lang="bg-BG" dirty="0" smtClean="0"/>
              <a:t>от </a:t>
            </a:r>
            <a:r>
              <a:rPr lang="bg-BG" dirty="0" smtClean="0"/>
              <a:t>другите </a:t>
            </a:r>
            <a:r>
              <a:rPr lang="bg-BG" dirty="0" smtClean="0"/>
              <a:t>две размерности</a:t>
            </a:r>
          </a:p>
          <a:p>
            <a:pPr lvl="2"/>
            <a:r>
              <a:rPr lang="bg-BG" dirty="0" smtClean="0"/>
              <a:t>Квадрат (2</a:t>
            </a:r>
            <a:r>
              <a:rPr lang="en-US" dirty="0" smtClean="0"/>
              <a:t>D)</a:t>
            </a:r>
            <a:r>
              <a:rPr lang="bg-BG" dirty="0" smtClean="0"/>
              <a:t> може да се нарисува от малки </a:t>
            </a:r>
            <a:r>
              <a:rPr lang="bg-BG" dirty="0" err="1" smtClean="0"/>
              <a:t>сферички</a:t>
            </a:r>
            <a:r>
              <a:rPr lang="en-US" dirty="0" smtClean="0"/>
              <a:t> (3D)</a:t>
            </a:r>
          </a:p>
          <a:p>
            <a:pPr lvl="2"/>
            <a:r>
              <a:rPr lang="bg-BG" dirty="0" smtClean="0"/>
              <a:t>Квадрат </a:t>
            </a:r>
            <a:r>
              <a:rPr lang="en-US" dirty="0" smtClean="0"/>
              <a:t>(2D)</a:t>
            </a:r>
            <a:r>
              <a:rPr lang="bg-BG" dirty="0" smtClean="0"/>
              <a:t> може да се нарисува от точки (0</a:t>
            </a:r>
            <a:r>
              <a:rPr lang="en-US" dirty="0" smtClean="0"/>
              <a:t>D)</a:t>
            </a:r>
            <a:endParaRPr lang="bg-BG" dirty="0" smtClean="0"/>
          </a:p>
          <a:p>
            <a:r>
              <a:rPr lang="bg-BG" dirty="0" smtClean="0"/>
              <a:t>Примери</a:t>
            </a:r>
          </a:p>
          <a:p>
            <a:pPr lvl="1"/>
            <a:r>
              <a:rPr lang="bg-BG" dirty="0" smtClean="0"/>
              <a:t>Рисуване с точки е визуална размерност 0</a:t>
            </a:r>
            <a:r>
              <a:rPr lang="en-US" dirty="0" smtClean="0"/>
              <a:t>D</a:t>
            </a:r>
          </a:p>
          <a:p>
            <a:pPr lvl="1"/>
            <a:r>
              <a:rPr lang="bg-BG" dirty="0" smtClean="0"/>
              <a:t>Рисуване с отсечки е визуална размерност </a:t>
            </a:r>
            <a:r>
              <a:rPr lang="en-US" dirty="0" smtClean="0"/>
              <a:t>1D</a:t>
            </a:r>
            <a:r>
              <a:rPr lang="bg-BG" dirty="0" smtClean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380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8468</TotalTime>
  <Words>1906</Words>
  <Application>Microsoft Office PowerPoint</Application>
  <PresentationFormat>On-screen Show (16:9)</PresentationFormat>
  <Paragraphs>388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Origin</vt:lpstr>
      <vt:lpstr>Графика и геометрия</vt:lpstr>
      <vt:lpstr>Графика и размерности</vt:lpstr>
      <vt:lpstr>Основи на Компютърната графика</vt:lpstr>
      <vt:lpstr>PowerPoint Presentation</vt:lpstr>
      <vt:lpstr>Размерности</vt:lpstr>
      <vt:lpstr>Три размерности</vt:lpstr>
      <vt:lpstr>Обектна размерност</vt:lpstr>
      <vt:lpstr>Пространствена размерност</vt:lpstr>
      <vt:lpstr>Визуална размерност</vt:lpstr>
      <vt:lpstr>Съчетание на размерностите</vt:lpstr>
      <vt:lpstr>Координатни системи</vt:lpstr>
      <vt:lpstr>Координатни системи</vt:lpstr>
      <vt:lpstr>Декартова координатна система</vt:lpstr>
      <vt:lpstr>PowerPoint Presentation</vt:lpstr>
      <vt:lpstr>PowerPoint Presentation</vt:lpstr>
      <vt:lpstr>Полярна координатна система</vt:lpstr>
      <vt:lpstr>PowerPoint Presentation</vt:lpstr>
      <vt:lpstr>PowerPoint Presentation</vt:lpstr>
      <vt:lpstr>PowerPoint Presentation</vt:lpstr>
      <vt:lpstr>PowerPoint Presentation</vt:lpstr>
      <vt:lpstr>Сферична координатна система</vt:lpstr>
      <vt:lpstr>PowerPoint Presentation</vt:lpstr>
      <vt:lpstr>PowerPoint Presentation</vt:lpstr>
      <vt:lpstr>PowerPoint Presentation</vt:lpstr>
      <vt:lpstr>PowerPoint Presentation</vt:lpstr>
      <vt:lpstr>Често срещани задачи</vt:lpstr>
      <vt:lpstr>Ръчни пресмятания</vt:lpstr>
      <vt:lpstr>PowerPoint Presentation</vt:lpstr>
      <vt:lpstr>Задача за транслацията</vt:lpstr>
      <vt:lpstr>PowerPoint Presentation</vt:lpstr>
      <vt:lpstr>PowerPoint Presentation</vt:lpstr>
      <vt:lpstr>Пример</vt:lpstr>
      <vt:lpstr>PowerPoint Presentation</vt:lpstr>
      <vt:lpstr>PowerPoint Presentation</vt:lpstr>
      <vt:lpstr>Задача за разстояние</vt:lpstr>
      <vt:lpstr>PowerPoint Presentation</vt:lpstr>
      <vt:lpstr>PowerPoint Presentation</vt:lpstr>
      <vt:lpstr>Задача за междинно положение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Задача за обхождане на интервал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Обобщение</vt:lpstr>
      <vt:lpstr>Размерности</vt:lpstr>
      <vt:lpstr>PowerPoint Presentation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SUICA-07</dc:title>
  <dc:creator>Pavel Boytchev</dc:creator>
  <cp:lastModifiedBy>Pavel Boytchev</cp:lastModifiedBy>
  <cp:revision>351</cp:revision>
  <dcterms:created xsi:type="dcterms:W3CDTF">2015-02-10T15:00:35Z</dcterms:created>
  <dcterms:modified xsi:type="dcterms:W3CDTF">2015-04-13T06:56:53Z</dcterms:modified>
</cp:coreProperties>
</file>