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479" r:id="rId3"/>
    <p:sldId id="483" r:id="rId4"/>
    <p:sldId id="481" r:id="rId5"/>
    <p:sldId id="484" r:id="rId6"/>
    <p:sldId id="482" r:id="rId7"/>
    <p:sldId id="485" r:id="rId8"/>
    <p:sldId id="486" r:id="rId9"/>
    <p:sldId id="487" r:id="rId10"/>
    <p:sldId id="488" r:id="rId11"/>
    <p:sldId id="489" r:id="rId12"/>
    <p:sldId id="490" r:id="rId13"/>
    <p:sldId id="491" r:id="rId14"/>
    <p:sldId id="261" r:id="rId15"/>
  </p:sldIdLst>
  <p:sldSz cx="9144000" cy="5143500" type="screen16x9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7AF7"/>
    <a:srgbClr val="6666FF"/>
    <a:srgbClr val="D8D8DE"/>
    <a:srgbClr val="9999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 autoAdjust="0"/>
    <p:restoredTop sz="94590" autoAdjust="0"/>
  </p:normalViewPr>
  <p:slideViewPr>
    <p:cSldViewPr>
      <p:cViewPr varScale="1">
        <p:scale>
          <a:sx n="110" d="100"/>
          <a:sy n="110" d="100"/>
        </p:scale>
        <p:origin x="586" y="6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06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728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04875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04875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25783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534400" cy="74295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534400" cy="40386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33350"/>
            <a:ext cx="8534400" cy="49530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80080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5344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534400" cy="723900"/>
          </a:xfrm>
          <a:prstGeom prst="rect">
            <a:avLst/>
          </a:prstGeom>
          <a:ln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534400" cy="41719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  <a:r>
              <a:rPr kumimoji="0" lang="bg-BG" dirty="0"/>
              <a:t>кирилица</a:t>
            </a:r>
            <a:endParaRPr kumimoji="0" lang="en-US" dirty="0"/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4869180"/>
            <a:ext cx="457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C4667DF-4D84-4B1F-9010-1E7FCEE5EE25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Rectangle 1"/>
          <p:cNvSpPr/>
          <p:nvPr/>
        </p:nvSpPr>
        <p:spPr>
          <a:xfrm>
            <a:off x="0" y="133350"/>
            <a:ext cx="152400" cy="723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4" r:id="rId3"/>
    <p:sldLayoutId id="2147483680" r:id="rId4"/>
    <p:sldLayoutId id="2147483678" r:id="rId5"/>
    <p:sldLayoutId id="2147483679" r:id="rId6"/>
  </p:sldLayoutIdLst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j-ea"/>
          <a:cs typeface="+mj-cs"/>
        </a:defRPr>
      </a:lvl1pPr>
    </p:titleStyle>
    <p:bodyStyle>
      <a:lvl1pPr marL="0" indent="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None/>
        <a:defRPr kumimoji="0" sz="2600" b="1" kern="1200">
          <a:solidFill>
            <a:schemeClr val="tx1"/>
          </a:solidFill>
          <a:effectLst>
            <a:outerShdw blurRad="63500" algn="ctr" rotWithShape="0">
              <a:schemeClr val="tx1">
                <a:lumMod val="65000"/>
                <a:lumOff val="35000"/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1pPr>
      <a:lvl2pPr marL="457200" indent="-182563" algn="l" rtl="0" eaLnBrk="1" latinLnBrk="0" hangingPunct="1">
        <a:spcBef>
          <a:spcPts val="5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•"/>
        <a:defRPr kumimoji="0" sz="2300" kern="1200">
          <a:solidFill>
            <a:schemeClr val="tx2"/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2pPr>
      <a:lvl3pPr marL="594360" indent="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None/>
        <a:defRPr kumimoji="0" sz="20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3pPr>
      <a:lvl4pPr marL="868680" indent="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None/>
        <a:defRPr kumimoji="0" sz="18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4pPr>
      <a:lvl5pPr marL="1143000" indent="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None/>
        <a:defRPr kumimoji="0" sz="16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hyperlink" Target="Problem-T205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hyperlink" Target="Problem-T206.html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Example-1101%20Polygons/Example-1101%20Polygons.html" TargetMode="External"/><Relationship Id="rId2" Type="http://schemas.openxmlformats.org/officeDocument/2006/relationships/hyperlink" Target="Problem-T201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Example-1101%20Polygons/Example-1101%20Polygons.html" TargetMode="External"/><Relationship Id="rId2" Type="http://schemas.openxmlformats.org/officeDocument/2006/relationships/hyperlink" Target="Problem-T202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hyperlink" Target="Problem-T203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Problem-T204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Упражнение Подготовка Тест 2</a:t>
            </a:r>
            <a:br>
              <a:rPr lang="bg-BG" dirty="0"/>
            </a:br>
            <a:br>
              <a:rPr lang="bg-BG" dirty="0"/>
            </a:b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noProof="0" dirty="0"/>
              <a:t>Графични обекти</a:t>
            </a:r>
          </a:p>
        </p:txBody>
      </p:sp>
    </p:spTree>
    <p:extLst>
      <p:ext uri="{BB962C8B-B14F-4D97-AF65-F5344CB8AC3E}">
        <p14:creationId xmlns:p14="http://schemas.microsoft.com/office/powerpoint/2010/main" val="1727343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№05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40B94ED-D167-4AAF-BA09-9FEA069B58C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74368" y="1017288"/>
            <a:ext cx="8778143" cy="3931876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bg-BG" dirty="0"/>
              <a:t>За дадени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y , z</a:t>
            </a:r>
            <a:r>
              <a:rPr lang="bg-BG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dirty="0"/>
              <a:t>и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/>
              <a:t> </a:t>
            </a:r>
            <a:r>
              <a:rPr lang="bg-BG" dirty="0"/>
              <a:t>създайте </a:t>
            </a:r>
            <a:r>
              <a:rPr lang="ru-RU" dirty="0"/>
              <a:t>куб</a:t>
            </a:r>
            <a:r>
              <a:rPr lang="bg-BG" dirty="0"/>
              <a:t>, с център с координати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y , z</a:t>
            </a:r>
            <a:r>
              <a:rPr lang="bg-BG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dirty="0"/>
              <a:t>и дължина на страната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bg-BG" dirty="0"/>
              <a:t>. За куба задайте</a:t>
            </a:r>
            <a:endParaRPr lang="en-US" dirty="0"/>
          </a:p>
          <a:p>
            <a:pPr lvl="2"/>
            <a:r>
              <a:rPr lang="bg-BG" dirty="0"/>
              <a:t>да е със случаен цвят</a:t>
            </a:r>
          </a:p>
          <a:p>
            <a:pPr lvl="1"/>
            <a:r>
              <a:rPr lang="bg-BG" dirty="0"/>
              <a:t>Създайте три равни отсечки, чиито среди съвпадат с центъра на куба така че:</a:t>
            </a:r>
          </a:p>
          <a:p>
            <a:pPr lvl="2"/>
            <a:r>
              <a:rPr lang="bg-BG" dirty="0"/>
              <a:t>всяка от тях да минава през центровете на две противоположни стени на куба</a:t>
            </a:r>
          </a:p>
          <a:p>
            <a:pPr lvl="2"/>
            <a:r>
              <a:rPr lang="bg-BG" dirty="0"/>
              <a:t>да бъдат оцветени във светлосив цвят</a:t>
            </a:r>
          </a:p>
          <a:p>
            <a:pPr lvl="1"/>
            <a:r>
              <a:rPr lang="bg-BG" dirty="0"/>
              <a:t>Създайте 6 сфери, чиито центрове съвпадат с краищата на отсечките</a:t>
            </a:r>
          </a:p>
          <a:p>
            <a:pPr lvl="2"/>
            <a:r>
              <a:rPr lang="bg-BG" dirty="0"/>
              <a:t>задайте сферите да бъдат с един и същ случайно избран цвят</a:t>
            </a:r>
          </a:p>
          <a:p>
            <a:pPr lvl="1"/>
            <a:r>
              <a:rPr lang="bg-BG" dirty="0"/>
              <a:t>Задайте настройка, така че целият обект да е завъртян по случаен начин в пространството</a:t>
            </a:r>
          </a:p>
        </p:txBody>
      </p:sp>
    </p:spTree>
    <p:extLst>
      <p:ext uri="{BB962C8B-B14F-4D97-AF65-F5344CB8AC3E}">
        <p14:creationId xmlns:p14="http://schemas.microsoft.com/office/powerpoint/2010/main" val="996926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86E8FA-EE2A-44F2-B000-CF875E48A0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96" y="963949"/>
            <a:ext cx="2933700" cy="28803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101EE2-E170-41CD-BDF2-1578D3CC31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106" y="834409"/>
            <a:ext cx="2880360" cy="313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23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№06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40B94ED-D167-4AAF-BA09-9FEA069B58C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74368" y="1565920"/>
            <a:ext cx="8778143" cy="3383243"/>
          </a:xfrm>
        </p:spPr>
        <p:txBody>
          <a:bodyPr>
            <a:normAutofit/>
          </a:bodyPr>
          <a:lstStyle/>
          <a:p>
            <a:pPr lvl="1"/>
            <a:r>
              <a:rPr lang="bg-BG" dirty="0"/>
              <a:t>За дадени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y , z</a:t>
            </a:r>
            <a:r>
              <a:rPr lang="bg-BG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r, n</a:t>
            </a:r>
            <a:r>
              <a:rPr lang="bg-BG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dirty="0"/>
              <a:t>и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bg-BG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dirty="0"/>
              <a:t>създайте модел на гъба</a:t>
            </a:r>
            <a:endParaRPr lang="en-US" dirty="0"/>
          </a:p>
          <a:p>
            <a:pPr lvl="2"/>
            <a:r>
              <a:rPr lang="bg-BG" dirty="0"/>
              <a:t>с червена шапа с  център с координати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y , z</a:t>
            </a:r>
            <a:r>
              <a:rPr lang="bg-BG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 </a:t>
            </a:r>
            <a:r>
              <a:rPr lang="bg-B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радиус</a:t>
            </a:r>
            <a:r>
              <a:rPr lang="bg-BG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bg-BG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bg-BG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брой </a:t>
            </a:r>
            <a:r>
              <a:rPr lang="bg-BG" dirty="0"/>
              <a:t>бели изпъкнали точки разположени на случайно място по шапката</a:t>
            </a:r>
          </a:p>
          <a:p>
            <a:pPr lvl="2"/>
            <a:r>
              <a:rPr lang="bg-BG" dirty="0"/>
              <a:t>и краче с височина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bg-BG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dirty="0"/>
              <a:t>и пръстен</a:t>
            </a:r>
          </a:p>
          <a:p>
            <a:pPr lvl="1"/>
            <a:r>
              <a:rPr lang="bg-BG" dirty="0"/>
              <a:t>Следвайте модела</a:t>
            </a:r>
          </a:p>
        </p:txBody>
      </p:sp>
    </p:spTree>
    <p:extLst>
      <p:ext uri="{BB962C8B-B14F-4D97-AF65-F5344CB8AC3E}">
        <p14:creationId xmlns:p14="http://schemas.microsoft.com/office/powerpoint/2010/main" val="2348601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101EE2-E170-41CD-BDF2-1578D3CC31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51917" y="925848"/>
            <a:ext cx="2840166" cy="313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74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/>
              <a:t>Край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noProof="0" dirty="0"/>
              <a:t>Коментари, въпроси</a:t>
            </a:r>
          </a:p>
        </p:txBody>
      </p:sp>
    </p:spTree>
    <p:extLst>
      <p:ext uri="{BB962C8B-B14F-4D97-AF65-F5344CB8AC3E}">
        <p14:creationId xmlns:p14="http://schemas.microsoft.com/office/powerpoint/2010/main" val="3547593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74367" y="1474482"/>
            <a:ext cx="8869633" cy="3611868"/>
          </a:xfrm>
        </p:spPr>
        <p:txBody>
          <a:bodyPr>
            <a:normAutofit/>
          </a:bodyPr>
          <a:lstStyle/>
          <a:p>
            <a:pPr lvl="1"/>
            <a:r>
              <a:rPr lang="bg-BG" dirty="0"/>
              <a:t>За дадени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y , z</a:t>
            </a:r>
            <a:r>
              <a:rPr lang="bg-BG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dirty="0"/>
              <a:t>и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/>
              <a:t> </a:t>
            </a:r>
            <a:r>
              <a:rPr lang="bg-BG" dirty="0"/>
              <a:t>създайте </a:t>
            </a:r>
            <a:r>
              <a:rPr lang="ru-RU" dirty="0"/>
              <a:t>куб</a:t>
            </a:r>
            <a:r>
              <a:rPr lang="bg-BG" dirty="0"/>
              <a:t>, с център с координати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y , z</a:t>
            </a:r>
            <a:r>
              <a:rPr lang="bg-BG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dirty="0"/>
              <a:t>и дължина на страната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bg-BG" dirty="0"/>
              <a:t>. Задайте за куба</a:t>
            </a:r>
            <a:endParaRPr lang="en-US" dirty="0"/>
          </a:p>
          <a:p>
            <a:pPr lvl="2"/>
            <a:r>
              <a:rPr lang="bg-BG" dirty="0"/>
              <a:t>да се визуализират само с ръбовете</a:t>
            </a:r>
          </a:p>
          <a:p>
            <a:pPr lvl="2"/>
            <a:r>
              <a:rPr lang="bg-BG" dirty="0"/>
              <a:t>със светлосив цвят</a:t>
            </a:r>
          </a:p>
          <a:p>
            <a:pPr lvl="1"/>
            <a:r>
              <a:rPr lang="bg-BG" dirty="0"/>
              <a:t>Във всяка от стените на куба впишете окръжност</a:t>
            </a:r>
          </a:p>
          <a:p>
            <a:pPr lvl="2"/>
            <a:r>
              <a:rPr lang="bg-BG" dirty="0"/>
              <a:t>задайте окръжностите да бъдат с един и същ случайно избран цвят</a:t>
            </a:r>
          </a:p>
        </p:txBody>
      </p:sp>
    </p:spTree>
    <p:extLst>
      <p:ext uri="{BB962C8B-B14F-4D97-AF65-F5344CB8AC3E}">
        <p14:creationId xmlns:p14="http://schemas.microsoft.com/office/powerpoint/2010/main" val="943846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</a:p>
        </p:txBody>
      </p:sp>
      <p:pic>
        <p:nvPicPr>
          <p:cNvPr id="1026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77966" y="1291604"/>
            <a:ext cx="2664629" cy="2560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5291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74367" y="1383042"/>
            <a:ext cx="8778144" cy="3703307"/>
          </a:xfrm>
        </p:spPr>
        <p:txBody>
          <a:bodyPr>
            <a:normAutofit/>
          </a:bodyPr>
          <a:lstStyle/>
          <a:p>
            <a:pPr lvl="1"/>
            <a:r>
              <a:rPr lang="bg-BG" dirty="0"/>
              <a:t>За дадени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y , z</a:t>
            </a:r>
            <a:r>
              <a:rPr lang="bg-BG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dirty="0"/>
              <a:t>и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/>
              <a:t> </a:t>
            </a:r>
            <a:r>
              <a:rPr lang="bg-BG" dirty="0"/>
              <a:t>създайте </a:t>
            </a:r>
            <a:r>
              <a:rPr lang="ru-RU" dirty="0"/>
              <a:t>куб</a:t>
            </a:r>
            <a:r>
              <a:rPr lang="bg-BG" dirty="0"/>
              <a:t>, с център с координати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y , z</a:t>
            </a:r>
            <a:r>
              <a:rPr lang="bg-BG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dirty="0"/>
              <a:t>и дължина на страната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bg-BG" dirty="0"/>
              <a:t>. Задайте за куба</a:t>
            </a:r>
            <a:endParaRPr lang="en-US" dirty="0"/>
          </a:p>
          <a:p>
            <a:pPr lvl="2"/>
            <a:r>
              <a:rPr lang="bg-BG" dirty="0"/>
              <a:t>да се визуализират само с ръбовете</a:t>
            </a:r>
          </a:p>
          <a:p>
            <a:pPr lvl="2"/>
            <a:r>
              <a:rPr lang="bg-BG" dirty="0"/>
              <a:t>със светлосив цвят</a:t>
            </a:r>
          </a:p>
          <a:p>
            <a:pPr lvl="1"/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куба впишете </a:t>
            </a:r>
            <a:r>
              <a:rPr lang="en-US" dirty="0"/>
              <a:t>“</a:t>
            </a:r>
            <a:r>
              <a:rPr lang="bg-BG" dirty="0"/>
              <a:t>диамант</a:t>
            </a:r>
            <a:r>
              <a:rPr lang="en-US" dirty="0"/>
              <a:t>”</a:t>
            </a:r>
            <a:r>
              <a:rPr lang="bg-BG" dirty="0"/>
              <a:t>, всеки от върховете, на който да съвпада със среда на страна на куба</a:t>
            </a:r>
          </a:p>
          <a:p>
            <a:pPr lvl="2"/>
            <a:r>
              <a:rPr lang="bg-BG" dirty="0"/>
              <a:t>задайте случаен светъл пастелен цвят на диаманта</a:t>
            </a:r>
          </a:p>
        </p:txBody>
      </p:sp>
    </p:spTree>
    <p:extLst>
      <p:ext uri="{BB962C8B-B14F-4D97-AF65-F5344CB8AC3E}">
        <p14:creationId xmlns:p14="http://schemas.microsoft.com/office/powerpoint/2010/main" val="3660159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</a:p>
        </p:txBody>
      </p:sp>
      <p:pic>
        <p:nvPicPr>
          <p:cNvPr id="6" name="Picture 2">
            <a:hlinkClick r:id="rId3" action="ppaction://hlinkfile"/>
            <a:extLst>
              <a:ext uri="{FF2B5EF4-FFF2-40B4-BE49-F238E27FC236}">
                <a16:creationId xmlns:a16="http://schemas.microsoft.com/office/drawing/2014/main" id="{B76B99DA-7434-47E8-BE77-E6A7E864C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60342" y="420785"/>
            <a:ext cx="3840438" cy="4085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5653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№03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6608098-4904-463A-BEEE-F3F23DC9C7F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74367" y="1200165"/>
            <a:ext cx="8778144" cy="3703307"/>
          </a:xfrm>
        </p:spPr>
        <p:txBody>
          <a:bodyPr>
            <a:normAutofit/>
          </a:bodyPr>
          <a:lstStyle/>
          <a:p>
            <a:pPr lvl="1"/>
            <a:r>
              <a:rPr lang="bg-BG" dirty="0"/>
              <a:t>За дадени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y , z</a:t>
            </a:r>
            <a:r>
              <a:rPr lang="bg-BG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r, h</a:t>
            </a:r>
            <a:r>
              <a:rPr lang="bg-BG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dirty="0"/>
              <a:t>и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 </a:t>
            </a:r>
            <a:r>
              <a:rPr lang="bg-BG" dirty="0"/>
              <a:t>създайте </a:t>
            </a:r>
            <a:r>
              <a:rPr lang="ru-RU" dirty="0"/>
              <a:t>пирамида</a:t>
            </a:r>
            <a:r>
              <a:rPr lang="bg-BG" dirty="0"/>
              <a:t>, с център с координати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y , z</a:t>
            </a:r>
            <a:r>
              <a:rPr lang="bg-BG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dirty="0"/>
              <a:t>радиус</a:t>
            </a:r>
            <a:r>
              <a:rPr lang="bg-BG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bg-BG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dirty="0"/>
              <a:t>височина</a:t>
            </a:r>
            <a:r>
              <a:rPr lang="bg-BG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bg-BG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dirty="0"/>
              <a:t>и брой на околните стени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bg-BG" dirty="0"/>
              <a:t>. Задайте за пирамидата</a:t>
            </a:r>
            <a:endParaRPr lang="en-US" dirty="0"/>
          </a:p>
          <a:p>
            <a:pPr lvl="2"/>
            <a:r>
              <a:rPr lang="bg-BG" dirty="0"/>
              <a:t>да се визуализират само с ръбовете</a:t>
            </a:r>
          </a:p>
          <a:p>
            <a:pPr lvl="2"/>
            <a:r>
              <a:rPr lang="bg-BG" dirty="0"/>
              <a:t>със светлосив цвят</a:t>
            </a:r>
          </a:p>
          <a:p>
            <a:pPr lvl="1"/>
            <a:r>
              <a:rPr lang="bg-BG" dirty="0"/>
              <a:t>Създайте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bg-BG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 </a:t>
            </a:r>
            <a:r>
              <a:rPr lang="bg-BG" dirty="0"/>
              <a:t>сфери,</a:t>
            </a:r>
            <a:r>
              <a:rPr lang="en-US" dirty="0"/>
              <a:t> </a:t>
            </a:r>
            <a:r>
              <a:rPr lang="bg-BG" dirty="0"/>
              <a:t>чиито центрове съвпадат с върховете на пирамидата</a:t>
            </a:r>
          </a:p>
          <a:p>
            <a:pPr lvl="2"/>
            <a:r>
              <a:rPr lang="bg-BG" dirty="0"/>
              <a:t>задайте един и същ случайно избран цвят за всички сфери</a:t>
            </a:r>
          </a:p>
          <a:p>
            <a:pPr lvl="2"/>
            <a:r>
              <a:rPr lang="bg-BG" dirty="0"/>
              <a:t>експериментирайте с различни стойности за броя на околните стени на пирамидата и дължината на радиуса на сферата</a:t>
            </a:r>
          </a:p>
        </p:txBody>
      </p:sp>
    </p:spTree>
    <p:extLst>
      <p:ext uri="{BB962C8B-B14F-4D97-AF65-F5344CB8AC3E}">
        <p14:creationId xmlns:p14="http://schemas.microsoft.com/office/powerpoint/2010/main" val="928737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C09331-104F-40C9-9DB5-DB3896699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30" y="398687"/>
            <a:ext cx="1812142" cy="18751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6C1288-528A-4D68-A7DD-CC383BACD7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784" y="377697"/>
            <a:ext cx="1945079" cy="18961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8690FE-7CBB-4F07-93C7-F56D8EEB66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452" y="224694"/>
            <a:ext cx="2008049" cy="20640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795C08-09CA-4B6A-9559-4AEF3F5428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11" y="2489105"/>
            <a:ext cx="2203956" cy="2322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240438-EFA2-448B-85F3-0CD52064E8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389" y="2536767"/>
            <a:ext cx="2140986" cy="18751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1561113-0AE6-4883-893E-38BB3BB2CE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75" y="2571750"/>
            <a:ext cx="2071020" cy="184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60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№04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A74E19C-1AF7-4DCC-A7A7-30C3D70A34B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74367" y="1748799"/>
            <a:ext cx="8778144" cy="3154673"/>
          </a:xfrm>
        </p:spPr>
        <p:txBody>
          <a:bodyPr>
            <a:normAutofit/>
          </a:bodyPr>
          <a:lstStyle/>
          <a:p>
            <a:pPr lvl="1"/>
            <a:r>
              <a:rPr lang="bg-BG" dirty="0"/>
              <a:t>За дадени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y , z</a:t>
            </a:r>
            <a:r>
              <a:rPr lang="bg-BG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r, h</a:t>
            </a:r>
            <a:r>
              <a:rPr lang="bg-BG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dirty="0"/>
              <a:t>и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 </a:t>
            </a:r>
            <a:r>
              <a:rPr lang="bg-BG" dirty="0"/>
              <a:t>създайте обемна звезда (вижте модела)</a:t>
            </a:r>
            <a:endParaRPr lang="en-US" dirty="0"/>
          </a:p>
          <a:p>
            <a:pPr lvl="2"/>
            <a:r>
              <a:rPr lang="bg-BG" dirty="0"/>
              <a:t>задайте случаен цвят на звездата</a:t>
            </a:r>
          </a:p>
        </p:txBody>
      </p:sp>
    </p:spTree>
    <p:extLst>
      <p:ext uri="{BB962C8B-B14F-4D97-AF65-F5344CB8AC3E}">
        <p14:creationId xmlns:p14="http://schemas.microsoft.com/office/powerpoint/2010/main" val="3253621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424167-D431-41B7-A00A-E11FADAAC4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9" y="940880"/>
            <a:ext cx="2978845" cy="31219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6E9FAD-DB48-4C7E-B77F-CC29E90717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75" y="988986"/>
            <a:ext cx="1547363" cy="3012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0B389F-7877-45B3-9E4D-47F1CE4A26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261" y="985980"/>
            <a:ext cx="2358536" cy="30197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43B902-3EAC-4CB7-BACE-25FC126546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327" y="925848"/>
            <a:ext cx="811173" cy="315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1265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SUICA COurs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70C0"/>
      </a:hlink>
      <a:folHlink>
        <a:srgbClr val="0070C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14029</TotalTime>
  <Words>436</Words>
  <Application>Microsoft Office PowerPoint</Application>
  <PresentationFormat>On-screen Show (16:9)</PresentationFormat>
  <Paragraphs>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Candara</vt:lpstr>
      <vt:lpstr>Gill Sans MT</vt:lpstr>
      <vt:lpstr>Times New Roman</vt:lpstr>
      <vt:lpstr>Wingdings</vt:lpstr>
      <vt:lpstr>Wingdings 3</vt:lpstr>
      <vt:lpstr>Origin</vt:lpstr>
      <vt:lpstr>Упражнение Подготовка Тест 2  </vt:lpstr>
      <vt:lpstr>Задача №01</vt:lpstr>
      <vt:lpstr>PowerPoint Presentation</vt:lpstr>
      <vt:lpstr>Задача №02</vt:lpstr>
      <vt:lpstr>PowerPoint Presentation</vt:lpstr>
      <vt:lpstr>Задача №03</vt:lpstr>
      <vt:lpstr>PowerPoint Presentation</vt:lpstr>
      <vt:lpstr>Задача №04</vt:lpstr>
      <vt:lpstr>PowerPoint Presentation</vt:lpstr>
      <vt:lpstr>Задача №05</vt:lpstr>
      <vt:lpstr>PowerPoint Presentation</vt:lpstr>
      <vt:lpstr>Задача №06</vt:lpstr>
      <vt:lpstr>PowerPoint Presentation</vt:lpstr>
      <vt:lpstr>Край</vt:lpstr>
    </vt:vector>
  </TitlesOfParts>
  <Company>FMI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SUICA-EXERCISE-01</dc:title>
  <dc:creator>Pavel Boytchev</dc:creator>
  <cp:lastModifiedBy>User</cp:lastModifiedBy>
  <cp:revision>796</cp:revision>
  <dcterms:created xsi:type="dcterms:W3CDTF">2015-02-10T15:00:35Z</dcterms:created>
  <dcterms:modified xsi:type="dcterms:W3CDTF">2021-11-29T19:35:37Z</dcterms:modified>
</cp:coreProperties>
</file>