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60" r:id="rId5"/>
    <p:sldId id="422" r:id="rId6"/>
    <p:sldId id="461" r:id="rId7"/>
    <p:sldId id="458" r:id="rId8"/>
    <p:sldId id="462" r:id="rId9"/>
    <p:sldId id="457" r:id="rId10"/>
    <p:sldId id="455" r:id="rId11"/>
    <p:sldId id="463" r:id="rId12"/>
    <p:sldId id="459" r:id="rId13"/>
    <p:sldId id="464" r:id="rId14"/>
    <p:sldId id="261" r:id="rId15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roblem-0801/suica.min.j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</a:t>
            </a:r>
            <a:r>
              <a:rPr lang="en-US" dirty="0" smtClean="0"/>
              <a:t>8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Библиотека СУИКА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Задаване на координатна система и оглеждане</a:t>
            </a:r>
          </a:p>
          <a:p>
            <a:pPr lvl="1"/>
            <a:r>
              <a:rPr lang="bg-BG" dirty="0" smtClean="0"/>
              <a:t>Създайте страница, за която:</a:t>
            </a:r>
          </a:p>
          <a:p>
            <a:pPr lvl="2"/>
            <a:r>
              <a:rPr lang="bg-BG" dirty="0" smtClean="0"/>
              <a:t>В графичният прозорец е визуализирана координатна система</a:t>
            </a:r>
            <a:r>
              <a:rPr lang="en-US" dirty="0" smtClean="0"/>
              <a:t> </a:t>
            </a:r>
            <a:r>
              <a:rPr lang="en-US" dirty="0" err="1" smtClean="0"/>
              <a:t>Oxyz</a:t>
            </a:r>
            <a:r>
              <a:rPr lang="en-US" dirty="0" smtClean="0"/>
              <a:t> </a:t>
            </a:r>
            <a:r>
              <a:rPr lang="bg-BG" dirty="0" smtClean="0"/>
              <a:t>  </a:t>
            </a:r>
          </a:p>
          <a:p>
            <a:pPr lvl="2"/>
            <a:r>
              <a:rPr lang="en-US" dirty="0" smtClean="0"/>
              <a:t>E </a:t>
            </a:r>
            <a:r>
              <a:rPr lang="bg-BG" dirty="0" smtClean="0"/>
              <a:t>включен режим за автоматично въртене на гледната точка</a:t>
            </a:r>
          </a:p>
          <a:p>
            <a:pPr lvl="2"/>
            <a:endParaRPr lang="bg-BG" dirty="0" smtClean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996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8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Използвайте </a:t>
            </a:r>
            <a:r>
              <a:rPr lang="bg-BG" i="1" dirty="0"/>
              <a:t>Задача </a:t>
            </a:r>
            <a:r>
              <a:rPr lang="bg-BG" i="1" dirty="0" smtClean="0"/>
              <a:t>04 </a:t>
            </a:r>
            <a:r>
              <a:rPr lang="bg-BG" dirty="0"/>
              <a:t>и </a:t>
            </a:r>
            <a:r>
              <a:rPr lang="bg-BG" dirty="0" smtClean="0"/>
              <a:t>променете автоматичното </a:t>
            </a:r>
            <a:r>
              <a:rPr lang="bg-BG" dirty="0"/>
              <a:t>въртене на гледната </a:t>
            </a:r>
            <a:r>
              <a:rPr lang="bg-BG" dirty="0" smtClean="0"/>
              <a:t>точка, като зададете различни стойности на:</a:t>
            </a:r>
          </a:p>
          <a:p>
            <a:pPr lvl="2"/>
            <a:r>
              <a:rPr lang="bg-BG" dirty="0" smtClean="0"/>
              <a:t>Разстоянието, от което гледаме</a:t>
            </a:r>
          </a:p>
          <a:p>
            <a:pPr lvl="2"/>
            <a:r>
              <a:rPr lang="bg-BG" dirty="0" smtClean="0"/>
              <a:t>Скоростта на въртене</a:t>
            </a:r>
          </a:p>
          <a:p>
            <a:pPr lvl="2"/>
            <a:r>
              <a:rPr lang="bg-BG" dirty="0" smtClean="0"/>
              <a:t>Височината на гледната точка</a:t>
            </a:r>
          </a:p>
          <a:p>
            <a:pPr lvl="2"/>
            <a:r>
              <a:rPr lang="bg-BG" dirty="0" smtClean="0"/>
              <a:t>Височината на целта</a:t>
            </a:r>
          </a:p>
          <a:p>
            <a:pPr lvl="1"/>
            <a:r>
              <a:rPr lang="bg-BG" dirty="0" smtClean="0"/>
              <a:t>Отчетете какви промени настъпват</a:t>
            </a:r>
          </a:p>
          <a:p>
            <a:pPr lvl="2"/>
            <a:r>
              <a:rPr lang="bg-BG" dirty="0"/>
              <a:t>	</a:t>
            </a:r>
          </a:p>
          <a:p>
            <a:pPr lvl="2"/>
            <a:endParaRPr lang="bg-BG" dirty="0" smtClean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515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6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Инициализация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Включване на библиотеката </a:t>
            </a:r>
          </a:p>
          <a:p>
            <a:pPr lvl="1"/>
            <a:r>
              <a:rPr lang="bg-BG" dirty="0" smtClean="0"/>
              <a:t>Създайте страница, в която библиотеката СУИКА е включена</a:t>
            </a:r>
          </a:p>
          <a:p>
            <a:pPr lvl="2"/>
            <a:r>
              <a:rPr lang="bg-BG" dirty="0" smtClean="0"/>
              <a:t>Използвайте файла с библиотеката </a:t>
            </a:r>
            <a:r>
              <a:rPr lang="en-US" dirty="0">
                <a:hlinkClick r:id="rId2" action="ppaction://hlinkfile"/>
              </a:rPr>
              <a:t>suica.min.js</a:t>
            </a:r>
            <a:endParaRPr lang="bg-BG" dirty="0" smtClean="0"/>
          </a:p>
          <a:p>
            <a:pPr lvl="2"/>
            <a:r>
              <a:rPr lang="bg-BG" dirty="0" smtClean="0"/>
              <a:t>В конзолата на браузъра покажете версията на библиотеката</a:t>
            </a:r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2" y="250087"/>
            <a:ext cx="6321233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0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Графичен прозорец</a:t>
            </a:r>
            <a:endParaRPr lang="bg-BG" dirty="0"/>
          </a:p>
          <a:p>
            <a:pPr lvl="1"/>
            <a:r>
              <a:rPr lang="bg-BG" dirty="0" smtClean="0"/>
              <a:t>Използвайте </a:t>
            </a:r>
            <a:r>
              <a:rPr lang="en-US" dirty="0"/>
              <a:t>&lt;canvas&gt; </a:t>
            </a:r>
            <a:r>
              <a:rPr lang="bg-BG" dirty="0" smtClean="0"/>
              <a:t>за инициализиране на графичен прозорец, като:</a:t>
            </a:r>
            <a:endParaRPr lang="bg-BG" dirty="0"/>
          </a:p>
          <a:p>
            <a:pPr lvl="2"/>
            <a:r>
              <a:rPr lang="bg-BG" dirty="0" smtClean="0"/>
              <a:t>Зададете размер на графичния прозорец</a:t>
            </a:r>
          </a:p>
          <a:p>
            <a:pPr lvl="2"/>
            <a:r>
              <a:rPr lang="bg-BG" dirty="0" smtClean="0"/>
              <a:t>Създадете инстанция на </a:t>
            </a:r>
            <a:r>
              <a:rPr lang="en-US" dirty="0" err="1"/>
              <a:t>Suica</a:t>
            </a:r>
            <a:r>
              <a:rPr lang="bg-BG" dirty="0"/>
              <a:t> </a:t>
            </a:r>
            <a:endParaRPr lang="bg-BG" dirty="0" smtClean="0"/>
          </a:p>
          <a:p>
            <a:pPr lvl="2"/>
            <a:r>
              <a:rPr lang="bg-BG" dirty="0" smtClean="0"/>
              <a:t>Направите проверка и предупреждение, ако не се поддържа </a:t>
            </a:r>
            <a:r>
              <a:rPr lang="en-US" dirty="0" smtClean="0"/>
              <a:t>&lt;canvas&gt;</a:t>
            </a:r>
            <a:endParaRPr lang="bg-BG" dirty="0" smtClean="0"/>
          </a:p>
          <a:p>
            <a:pPr lvl="2"/>
            <a:r>
              <a:rPr lang="bg-BG" dirty="0" smtClean="0"/>
              <a:t>Зададете </a:t>
            </a:r>
            <a:r>
              <a:rPr lang="bg-BG" dirty="0" smtClean="0"/>
              <a:t>рамка и </a:t>
            </a:r>
            <a:r>
              <a:rPr lang="bg-BG" dirty="0" smtClean="0"/>
              <a:t>цвят </a:t>
            </a:r>
            <a:r>
              <a:rPr lang="bg-BG" dirty="0" smtClean="0"/>
              <a:t>на фона на графичния прозорец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1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4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Използвайте </a:t>
            </a:r>
            <a:r>
              <a:rPr lang="bg-BG" i="1" dirty="0" smtClean="0"/>
              <a:t>Задача 02 </a:t>
            </a:r>
            <a:r>
              <a:rPr lang="bg-BG" dirty="0" smtClean="0"/>
              <a:t>и задайте различни стойности за:</a:t>
            </a:r>
            <a:endParaRPr lang="bg-BG" dirty="0"/>
          </a:p>
          <a:p>
            <a:pPr lvl="2"/>
            <a:r>
              <a:rPr lang="bg-BG" dirty="0" smtClean="0"/>
              <a:t>Вида, широчината и цвета на рамката на графичният прозорец</a:t>
            </a:r>
          </a:p>
          <a:p>
            <a:pPr lvl="2"/>
            <a:r>
              <a:rPr lang="bg-BG" dirty="0" smtClean="0"/>
              <a:t>Цвета на фона на графичния прозорец</a:t>
            </a:r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1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Помощни команди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13908</TotalTime>
  <Words>188</Words>
  <Application>Microsoft Office PowerPoint</Application>
  <PresentationFormat>On-screen Show (16:9)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№8</vt:lpstr>
      <vt:lpstr>Инициализация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Помощни команди</vt:lpstr>
      <vt:lpstr>Задача №04</vt:lpstr>
      <vt:lpstr>PowerPoint Presentation</vt:lpstr>
      <vt:lpstr>Задача №05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677</cp:revision>
  <dcterms:created xsi:type="dcterms:W3CDTF">2015-02-10T15:00:35Z</dcterms:created>
  <dcterms:modified xsi:type="dcterms:W3CDTF">2015-11-16T20:28:15Z</dcterms:modified>
</cp:coreProperties>
</file>