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77" r:id="rId5"/>
    <p:sldId id="479" r:id="rId6"/>
    <p:sldId id="481" r:id="rId7"/>
    <p:sldId id="422" r:id="rId8"/>
    <p:sldId id="480" r:id="rId9"/>
    <p:sldId id="473" r:id="rId10"/>
    <p:sldId id="478" r:id="rId11"/>
    <p:sldId id="474" r:id="rId12"/>
    <p:sldId id="482" r:id="rId13"/>
    <p:sldId id="483" r:id="rId14"/>
    <p:sldId id="484" r:id="rId15"/>
    <p:sldId id="460" r:id="rId16"/>
    <p:sldId id="458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75" r:id="rId25"/>
    <p:sldId id="494" r:id="rId26"/>
    <p:sldId id="495" r:id="rId27"/>
    <p:sldId id="496" r:id="rId28"/>
    <p:sldId id="261" r:id="rId29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blem-1004/Problem-1004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blem-1005/Problem-1005-1.html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Problem-1005/Problem-1005-3.html" TargetMode="External"/><Relationship Id="rId4" Type="http://schemas.openxmlformats.org/officeDocument/2006/relationships/hyperlink" Target="Problem-1005/Problem-1005-2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roblem-1006/Problem-1006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blem-1008/Problem-1008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blem-1009/Problem-1009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roblem-1010/Problem-1010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Problem-1011/Problem-1011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Problem-1011/Problem-1011if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Problem-1012/Problem-1012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Problem-1013/Problem-1013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-1001/Problem-1001-1.html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Problem-1001/Problem-1001-3.html" TargetMode="External"/><Relationship Id="rId4" Type="http://schemas.openxmlformats.org/officeDocument/2006/relationships/hyperlink" Target="Problem-1001/Problem-1001-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-1002/Problem-1002-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1002/Problem-1002-2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-1003/Problem-1003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№10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Квадрати и кубове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9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</a:t>
            </a:r>
            <a:r>
              <a:rPr lang="ru-RU" dirty="0"/>
              <a:t>правоъгълник с предварително зададени </a:t>
            </a:r>
            <a:r>
              <a:rPr lang="ru-RU" dirty="0" smtClean="0"/>
              <a:t>размер на страните </a:t>
            </a:r>
            <a:r>
              <a:rPr lang="ru-RU" b="1" dirty="0"/>
              <a:t>a</a:t>
            </a:r>
            <a:r>
              <a:rPr lang="ru-RU" dirty="0"/>
              <a:t> и </a:t>
            </a:r>
            <a:r>
              <a:rPr lang="ru-RU" b="1" dirty="0"/>
              <a:t>b</a:t>
            </a:r>
            <a:r>
              <a:rPr lang="ru-RU" dirty="0"/>
              <a:t> и център точката с координати </a:t>
            </a:r>
            <a:r>
              <a:rPr lang="ru-RU" b="1" dirty="0"/>
              <a:t>(x, y, z</a:t>
            </a:r>
            <a:r>
              <a:rPr lang="ru-RU" b="1" dirty="0" smtClean="0"/>
              <a:t>)</a:t>
            </a:r>
            <a:r>
              <a:rPr lang="en-US" b="1" dirty="0" smtClean="0"/>
              <a:t>, </a:t>
            </a:r>
            <a:r>
              <a:rPr lang="bg-BG" dirty="0"/>
              <a:t>като визуализирате:</a:t>
            </a:r>
          </a:p>
          <a:p>
            <a:pPr lvl="2"/>
            <a:r>
              <a:rPr lang="bg-BG" dirty="0"/>
              <a:t>Само върховете на </a:t>
            </a:r>
            <a:r>
              <a:rPr lang="bg-BG" dirty="0" smtClean="0"/>
              <a:t>правоъгълника</a:t>
            </a:r>
            <a:endParaRPr lang="bg-BG" dirty="0"/>
          </a:p>
          <a:p>
            <a:pPr lvl="2"/>
            <a:r>
              <a:rPr lang="bg-BG" dirty="0"/>
              <a:t>Само страните на правоъгълника</a:t>
            </a:r>
          </a:p>
          <a:p>
            <a:pPr lvl="2"/>
            <a:r>
              <a:rPr lang="bg-BG" dirty="0"/>
              <a:t>Запълнен </a:t>
            </a:r>
            <a:r>
              <a:rPr lang="bg-BG" dirty="0" smtClean="0"/>
              <a:t>правоъгълник</a:t>
            </a:r>
            <a:r>
              <a:rPr lang="ru-RU" b="1" dirty="0"/>
              <a:t/>
            </a:r>
            <a:br>
              <a:rPr lang="ru-RU" b="1" dirty="0"/>
            </a:b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35299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1" y="1383043"/>
            <a:ext cx="2879999" cy="18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731562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6" name="TextBox 5">
            <a:hlinkClick r:id="rId4" action="ppaction://hlinkfile"/>
          </p:cNvPr>
          <p:cNvSpPr txBox="1"/>
          <p:nvPr/>
        </p:nvSpPr>
        <p:spPr>
          <a:xfrm>
            <a:off x="3611890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7" name="TextBox 6">
            <a:hlinkClick r:id="rId5" action="ppaction://hlinkfile"/>
          </p:cNvPr>
          <p:cNvSpPr txBox="1"/>
          <p:nvPr/>
        </p:nvSpPr>
        <p:spPr>
          <a:xfrm>
            <a:off x="6492219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3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3543" y="1383043"/>
            <a:ext cx="2879999" cy="18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596" y="1383043"/>
            <a:ext cx="2879999" cy="18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</a:t>
            </a:r>
            <a:r>
              <a:rPr lang="en-US" dirty="0" smtClean="0"/>
              <a:t> </a:t>
            </a:r>
            <a:r>
              <a:rPr lang="bg-BG" dirty="0" smtClean="0"/>
              <a:t>четири еднакви</a:t>
            </a:r>
            <a:r>
              <a:rPr lang="ru-RU" dirty="0" smtClean="0"/>
              <a:t> правоъгълника, </a:t>
            </a:r>
            <a:r>
              <a:rPr lang="ru-RU" dirty="0" smtClean="0"/>
              <a:t>така </a:t>
            </a:r>
            <a:r>
              <a:rPr lang="ru-RU" dirty="0" smtClean="0"/>
              <a:t>че да ограждат квадрат със страна </a:t>
            </a:r>
            <a:r>
              <a:rPr lang="ru-RU" b="1" dirty="0" smtClean="0"/>
              <a:t>a</a:t>
            </a:r>
            <a:r>
              <a:rPr lang="ru-RU" dirty="0" smtClean="0"/>
              <a:t>. Като за </a:t>
            </a:r>
            <a:r>
              <a:rPr lang="bg-BG" dirty="0"/>
              <a:t>правоъгълниците </a:t>
            </a:r>
            <a:r>
              <a:rPr lang="ru-RU" dirty="0" smtClean="0"/>
              <a:t>предварително са зададени </a:t>
            </a:r>
            <a:r>
              <a:rPr lang="ru-RU" dirty="0" smtClean="0"/>
              <a:t>център на един от </a:t>
            </a:r>
            <a:r>
              <a:rPr lang="ru-RU" dirty="0" smtClean="0"/>
              <a:t>тях </a:t>
            </a:r>
            <a:r>
              <a:rPr lang="bg-BG" dirty="0" smtClean="0"/>
              <a:t>точка </a:t>
            </a:r>
            <a:r>
              <a:rPr lang="ru-RU" dirty="0" smtClean="0"/>
              <a:t>с </a:t>
            </a:r>
            <a:r>
              <a:rPr lang="ru-RU" dirty="0" smtClean="0"/>
              <a:t>координати </a:t>
            </a:r>
            <a:r>
              <a:rPr lang="ru-RU" b="1" dirty="0" smtClean="0"/>
              <a:t>(x, y, </a:t>
            </a:r>
            <a:r>
              <a:rPr lang="ru-RU" b="1" dirty="0"/>
              <a:t>z</a:t>
            </a:r>
            <a:r>
              <a:rPr lang="ru-RU" b="1" dirty="0" smtClean="0"/>
              <a:t>) </a:t>
            </a:r>
            <a:r>
              <a:rPr lang="ru-RU" dirty="0" smtClean="0"/>
              <a:t>и една от страните с дължина </a:t>
            </a:r>
            <a:r>
              <a:rPr lang="ru-RU" b="1" dirty="0" smtClean="0"/>
              <a:t>а</a:t>
            </a:r>
            <a:r>
              <a:rPr lang="bg-BG" dirty="0" smtClean="0"/>
              <a:t>.</a:t>
            </a:r>
            <a:endParaRPr lang="bg-BG" dirty="0"/>
          </a:p>
          <a:p>
            <a:pPr lvl="2"/>
            <a:r>
              <a:rPr lang="bg-BG" dirty="0" smtClean="0"/>
              <a:t>Следвайте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ru-RU" b="1" dirty="0"/>
              <a:t/>
            </a:r>
            <a:br>
              <a:rPr lang="ru-RU" b="1" dirty="0"/>
            </a:b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21572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28" cy="40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Куб и паралелепипед</a:t>
            </a:r>
          </a:p>
        </p:txBody>
      </p:sp>
    </p:spTree>
    <p:extLst>
      <p:ext uri="{BB962C8B-B14F-4D97-AF65-F5344CB8AC3E}">
        <p14:creationId xmlns:p14="http://schemas.microsoft.com/office/powerpoint/2010/main" val="39977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Постройте куб с предварително зададени </a:t>
            </a:r>
            <a:r>
              <a:rPr lang="ru-RU" dirty="0"/>
              <a:t>координати на център </a:t>
            </a:r>
            <a:r>
              <a:rPr lang="ru-RU" b="1" dirty="0"/>
              <a:t>(x, y, z</a:t>
            </a:r>
            <a:r>
              <a:rPr lang="ru-RU" b="1" dirty="0" smtClean="0"/>
              <a:t>)</a:t>
            </a:r>
            <a:r>
              <a:rPr lang="bg-BG" b="1" dirty="0"/>
              <a:t> </a:t>
            </a:r>
            <a:r>
              <a:rPr lang="bg-BG" dirty="0" smtClean="0"/>
              <a:t>и размер </a:t>
            </a:r>
            <a:r>
              <a:rPr lang="en-US" b="1" dirty="0" smtClean="0"/>
              <a:t>a</a:t>
            </a:r>
            <a:r>
              <a:rPr lang="bg-BG" dirty="0" smtClean="0"/>
              <a:t>, със случайно избран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62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408715"/>
            <a:ext cx="6321228" cy="37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3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Постройте пирамида от 6 еднакви куба, с предварително зададен размер </a:t>
            </a:r>
            <a:r>
              <a:rPr lang="en-US" b="1" dirty="0" smtClean="0"/>
              <a:t>a</a:t>
            </a:r>
            <a:r>
              <a:rPr lang="bg-BG" b="1" dirty="0" smtClean="0"/>
              <a:t> </a:t>
            </a:r>
            <a:r>
              <a:rPr lang="ru-RU" dirty="0" smtClean="0"/>
              <a:t>и координати </a:t>
            </a:r>
            <a:r>
              <a:rPr lang="ru-RU" dirty="0"/>
              <a:t>на </a:t>
            </a:r>
            <a:r>
              <a:rPr lang="ru-RU" dirty="0" smtClean="0"/>
              <a:t>центъра на един от кубовете </a:t>
            </a:r>
            <a:r>
              <a:rPr lang="ru-RU" b="1" dirty="0" smtClean="0"/>
              <a:t>(x</a:t>
            </a:r>
            <a:r>
              <a:rPr lang="ru-RU" b="1" dirty="0"/>
              <a:t>, y, z</a:t>
            </a:r>
            <a:r>
              <a:rPr lang="ru-RU" b="1" dirty="0" smtClean="0"/>
              <a:t>)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7123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939" y="408715"/>
            <a:ext cx="5722117" cy="37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6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Квадрат и правоъгълник</a:t>
            </a:r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bg-BG" dirty="0" smtClean="0"/>
              <a:t>№09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зададени</a:t>
            </a:r>
            <a:r>
              <a:rPr lang="en-US" dirty="0" smtClean="0"/>
              <a:t> </a:t>
            </a:r>
            <a:r>
              <a:rPr lang="en-US" b="1" dirty="0" smtClean="0"/>
              <a:t>x, y, z, a</a:t>
            </a:r>
            <a:r>
              <a:rPr lang="bg-BG" b="1" dirty="0" smtClean="0"/>
              <a:t> </a:t>
            </a:r>
            <a:r>
              <a:rPr lang="bg-BG" dirty="0" smtClean="0"/>
              <a:t>и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п</a:t>
            </a:r>
            <a:r>
              <a:rPr lang="ru-RU" dirty="0" smtClean="0"/>
              <a:t>остройте пирамида от </a:t>
            </a:r>
            <a:r>
              <a:rPr lang="bg-BG" dirty="0" smtClean="0"/>
              <a:t>кубове</a:t>
            </a:r>
            <a:endParaRPr lang="ru-RU" dirty="0" smtClean="0"/>
          </a:p>
          <a:p>
            <a:pPr lvl="2"/>
            <a:r>
              <a:rPr lang="ru-RU" dirty="0" smtClean="0"/>
              <a:t>чиято основа се състои от </a:t>
            </a:r>
            <a:r>
              <a:rPr lang="en-US" b="1" dirty="0" smtClean="0"/>
              <a:t>n</a:t>
            </a:r>
            <a:r>
              <a:rPr lang="bg-BG" dirty="0" smtClean="0"/>
              <a:t> на брой куба</a:t>
            </a:r>
          </a:p>
          <a:p>
            <a:pPr lvl="2"/>
            <a:r>
              <a:rPr lang="ru-RU" dirty="0" smtClean="0"/>
              <a:t>с предварително зададен размер (дължина на страната на куба) </a:t>
            </a:r>
            <a:r>
              <a:rPr lang="en-US" b="1" dirty="0" smtClean="0"/>
              <a:t>a</a:t>
            </a:r>
            <a:endParaRPr lang="bg-BG" b="1" dirty="0"/>
          </a:p>
          <a:p>
            <a:pPr lvl="2"/>
            <a:r>
              <a:rPr lang="ru-RU" dirty="0" smtClean="0"/>
              <a:t>координати </a:t>
            </a:r>
            <a:r>
              <a:rPr lang="ru-RU" dirty="0"/>
              <a:t>на </a:t>
            </a:r>
            <a:r>
              <a:rPr lang="ru-RU" dirty="0" smtClean="0"/>
              <a:t>центъра на един от кубовете </a:t>
            </a:r>
            <a:r>
              <a:rPr lang="ru-RU" b="1" dirty="0" smtClean="0"/>
              <a:t>(x</a:t>
            </a:r>
            <a:r>
              <a:rPr lang="ru-RU" b="1" dirty="0"/>
              <a:t>, y, z</a:t>
            </a:r>
            <a:r>
              <a:rPr lang="ru-RU" b="1" dirty="0" smtClean="0"/>
              <a:t>)</a:t>
            </a:r>
          </a:p>
          <a:p>
            <a:pPr lvl="2"/>
            <a:r>
              <a:rPr lang="ru-RU" dirty="0" smtClean="0"/>
              <a:t>следвайте </a:t>
            </a:r>
            <a:r>
              <a:rPr lang="ru-RU" dirty="0" smtClean="0">
                <a:hlinkClick r:id="" action="ppaction://hlinkshowjump?jump=nextslide"/>
              </a:rPr>
              <a:t>модела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76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939" y="408715"/>
            <a:ext cx="5722117" cy="376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</a:t>
            </a:r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зададени</a:t>
            </a:r>
            <a:r>
              <a:rPr lang="en-US" dirty="0" smtClean="0"/>
              <a:t> </a:t>
            </a:r>
            <a:r>
              <a:rPr lang="en-US" b="1" dirty="0" smtClean="0"/>
              <a:t>x, y, z </a:t>
            </a:r>
            <a:r>
              <a:rPr lang="bg-BG" dirty="0" smtClean="0"/>
              <a:t>и </a:t>
            </a:r>
            <a:r>
              <a:rPr lang="en-US" b="1" dirty="0" smtClean="0"/>
              <a:t>a</a:t>
            </a:r>
            <a:r>
              <a:rPr lang="bg-BG" b="1" dirty="0" smtClean="0"/>
              <a:t> </a:t>
            </a:r>
            <a:r>
              <a:rPr lang="bg-BG" dirty="0" smtClean="0"/>
              <a:t>начертайте </a:t>
            </a:r>
            <a:r>
              <a:rPr lang="ru-RU" dirty="0" smtClean="0"/>
              <a:t>шахматна дъска от </a:t>
            </a:r>
            <a:r>
              <a:rPr lang="bg-BG" dirty="0" smtClean="0"/>
              <a:t>кубове</a:t>
            </a:r>
            <a:endParaRPr lang="ru-RU" dirty="0" smtClean="0"/>
          </a:p>
          <a:p>
            <a:pPr lvl="2"/>
            <a:r>
              <a:rPr lang="ru-RU" dirty="0" smtClean="0"/>
              <a:t>следвайте </a:t>
            </a:r>
            <a:r>
              <a:rPr lang="ru-RU" dirty="0" smtClean="0">
                <a:hlinkClick r:id="" action="ppaction://hlinkshowjump?jump=nextslide"/>
              </a:rPr>
              <a:t>модела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16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84" y="408715"/>
            <a:ext cx="5714827" cy="376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1710940" y="4491968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1</a:t>
            </a:r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5" name="TextBox 4">
            <a:hlinkClick r:id="rId4" action="ppaction://hlinkfile"/>
          </p:cNvPr>
          <p:cNvSpPr txBox="1"/>
          <p:nvPr/>
        </p:nvSpPr>
        <p:spPr>
          <a:xfrm>
            <a:off x="5604275" y="4491968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2</a:t>
            </a:r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4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</a:t>
            </a:r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Постройте </a:t>
            </a:r>
            <a:r>
              <a:rPr lang="bg-BG" dirty="0" smtClean="0"/>
              <a:t>три еднакви </a:t>
            </a:r>
            <a:r>
              <a:rPr lang="ru-RU" dirty="0" smtClean="0"/>
              <a:t>паралелепипеда с предварително зададени </a:t>
            </a:r>
            <a:r>
              <a:rPr lang="bg-BG" dirty="0"/>
              <a:t>размери </a:t>
            </a:r>
            <a:r>
              <a:rPr lang="en-US" b="1" dirty="0"/>
              <a:t>a</a:t>
            </a:r>
            <a:r>
              <a:rPr lang="bg-BG" b="1" dirty="0"/>
              <a:t>, </a:t>
            </a:r>
            <a:r>
              <a:rPr lang="en-US" b="1" dirty="0"/>
              <a:t>b, </a:t>
            </a:r>
            <a:r>
              <a:rPr lang="en-US" b="1" dirty="0" smtClean="0"/>
              <a:t>c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координати </a:t>
            </a:r>
            <a:r>
              <a:rPr lang="ru-RU" dirty="0"/>
              <a:t>на център </a:t>
            </a:r>
            <a:r>
              <a:rPr lang="bg-BG" dirty="0" smtClean="0"/>
              <a:t>на един от тях </a:t>
            </a:r>
            <a:r>
              <a:rPr lang="ru-RU" b="1" dirty="0" smtClean="0"/>
              <a:t>(x</a:t>
            </a:r>
            <a:r>
              <a:rPr lang="ru-RU" b="1" dirty="0"/>
              <a:t>, y, z</a:t>
            </a:r>
            <a:r>
              <a:rPr lang="ru-RU" b="1" dirty="0" smtClean="0"/>
              <a:t>)</a:t>
            </a:r>
            <a:r>
              <a:rPr lang="bg-BG" dirty="0" smtClean="0"/>
              <a:t>. Изобразени съответно:</a:t>
            </a:r>
          </a:p>
          <a:p>
            <a:pPr lvl="2"/>
            <a:r>
              <a:rPr lang="bg-BG" dirty="0" smtClean="0"/>
              <a:t>само с точките на върховете</a:t>
            </a:r>
          </a:p>
          <a:p>
            <a:pPr lvl="2"/>
            <a:r>
              <a:rPr lang="bg-BG" dirty="0" smtClean="0"/>
              <a:t>само с ръбовете </a:t>
            </a:r>
          </a:p>
          <a:p>
            <a:pPr lvl="2"/>
            <a:r>
              <a:rPr lang="bg-BG" dirty="0" smtClean="0"/>
              <a:t>с плътни стени</a:t>
            </a:r>
          </a:p>
        </p:txBody>
      </p:sp>
    </p:spTree>
    <p:extLst>
      <p:ext uri="{BB962C8B-B14F-4D97-AF65-F5344CB8AC3E}">
        <p14:creationId xmlns:p14="http://schemas.microsoft.com/office/powerpoint/2010/main" val="21000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940" y="408715"/>
            <a:ext cx="5722115" cy="376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9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</a:t>
            </a:r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pPr lvl="1"/>
            <a:r>
              <a:rPr lang="ru-RU" dirty="0" smtClean="0"/>
              <a:t>За дадени </a:t>
            </a:r>
            <a:r>
              <a:rPr lang="ru-RU" b="1" dirty="0"/>
              <a:t>x, y, </a:t>
            </a:r>
            <a:r>
              <a:rPr lang="ru-RU" b="1" dirty="0" smtClean="0"/>
              <a:t>z</a:t>
            </a:r>
            <a:r>
              <a:rPr lang="bg-BG" b="1" dirty="0"/>
              <a:t>,</a:t>
            </a:r>
            <a:r>
              <a:rPr lang="ru-RU" b="1" dirty="0" smtClean="0"/>
              <a:t> </a:t>
            </a:r>
            <a:r>
              <a:rPr lang="en-US" b="1" dirty="0"/>
              <a:t>a</a:t>
            </a:r>
            <a:r>
              <a:rPr lang="bg-BG" b="1" dirty="0"/>
              <a:t>, </a:t>
            </a:r>
            <a:r>
              <a:rPr lang="en-US" b="1" dirty="0" smtClean="0"/>
              <a:t>b, c, n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b="1" dirty="0"/>
              <a:t>m</a:t>
            </a:r>
            <a:r>
              <a:rPr lang="en-US" dirty="0" smtClean="0"/>
              <a:t> </a:t>
            </a:r>
            <a:r>
              <a:rPr lang="ru-RU" dirty="0" smtClean="0"/>
              <a:t>постройте</a:t>
            </a:r>
            <a:endParaRPr lang="en-US" dirty="0" smtClean="0"/>
          </a:p>
          <a:p>
            <a:pPr lvl="2"/>
            <a:r>
              <a:rPr lang="bg-BG" dirty="0" smtClean="0"/>
              <a:t>стана от тухли</a:t>
            </a:r>
            <a:r>
              <a:rPr lang="en-US" dirty="0" smtClean="0"/>
              <a:t> </a:t>
            </a:r>
            <a:r>
              <a:rPr lang="bg-BG" dirty="0" smtClean="0"/>
              <a:t>с формата </a:t>
            </a:r>
            <a:r>
              <a:rPr lang="bg-BG" dirty="0"/>
              <a:t>на еднакви паралелепипеди </a:t>
            </a:r>
            <a:r>
              <a:rPr lang="bg-BG" dirty="0" smtClean="0"/>
              <a:t>с размери </a:t>
            </a:r>
            <a:r>
              <a:rPr lang="en-US" b="1" dirty="0" smtClean="0"/>
              <a:t>a</a:t>
            </a:r>
            <a:r>
              <a:rPr lang="bg-BG" b="1" dirty="0" smtClean="0"/>
              <a:t>, </a:t>
            </a:r>
            <a:r>
              <a:rPr lang="en-US" b="1" dirty="0" smtClean="0"/>
              <a:t>b, c</a:t>
            </a:r>
            <a:endParaRPr lang="bg-BG" b="1" dirty="0" smtClean="0"/>
          </a:p>
          <a:p>
            <a:pPr lvl="2"/>
            <a:r>
              <a:rPr lang="ru-RU" dirty="0" smtClean="0"/>
              <a:t>координати </a:t>
            </a:r>
            <a:r>
              <a:rPr lang="ru-RU" dirty="0"/>
              <a:t>на център </a:t>
            </a:r>
            <a:r>
              <a:rPr lang="bg-BG" dirty="0" smtClean="0"/>
              <a:t>на един от тях </a:t>
            </a:r>
            <a:r>
              <a:rPr lang="ru-RU" b="1" dirty="0" smtClean="0"/>
              <a:t>(x, y, z)</a:t>
            </a:r>
          </a:p>
          <a:p>
            <a:pPr lvl="2"/>
            <a:r>
              <a:rPr lang="ru-RU" dirty="0" smtClean="0"/>
              <a:t>стената да е </a:t>
            </a:r>
            <a:r>
              <a:rPr lang="bg-BG" dirty="0" smtClean="0"/>
              <a:t>дълга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bg-BG" dirty="0" smtClean="0"/>
              <a:t>тухли и висока </a:t>
            </a:r>
            <a:r>
              <a:rPr lang="en-US" b="1" dirty="0" smtClean="0"/>
              <a:t>m</a:t>
            </a:r>
            <a:r>
              <a:rPr lang="bg-BG" dirty="0" smtClean="0"/>
              <a:t> тухли</a:t>
            </a:r>
            <a:endParaRPr lang="en-US" dirty="0" smtClean="0"/>
          </a:p>
          <a:p>
            <a:pPr lvl="2"/>
            <a:r>
              <a:rPr lang="ru-RU" dirty="0" smtClean="0"/>
              <a:t>завършената стена има формата на паралелепипед, т.е. тухлите в отделните редове се разминават, но краищата не са назъбени, а са запълнени с по-малки парчета</a:t>
            </a:r>
          </a:p>
          <a:p>
            <a:pPr lvl="2"/>
            <a:r>
              <a:rPr lang="ru-RU" dirty="0" smtClean="0"/>
              <a:t>следвайте </a:t>
            </a:r>
            <a:r>
              <a:rPr lang="ru-RU" dirty="0" smtClean="0">
                <a:hlinkClick r:id="" action="ppaction://hlinkshowjump?jump=nextslide"/>
              </a:rPr>
              <a:t>модела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9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940" y="408715"/>
            <a:ext cx="5722114" cy="376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2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Квадрат</a:t>
            </a:r>
            <a:endParaRPr lang="bg-BG" dirty="0" smtClean="0"/>
          </a:p>
          <a:p>
            <a:pPr lvl="1"/>
            <a:r>
              <a:rPr lang="ru-RU" dirty="0" smtClean="0"/>
              <a:t>Начертайте квадрат с предварително зададени </a:t>
            </a:r>
            <a:r>
              <a:rPr lang="ru-RU" dirty="0"/>
              <a:t>център </a:t>
            </a:r>
            <a:r>
              <a:rPr lang="ru-RU" dirty="0" smtClean="0"/>
              <a:t>с </a:t>
            </a:r>
            <a:r>
              <a:rPr lang="ru-RU" dirty="0"/>
              <a:t>координати </a:t>
            </a:r>
            <a:r>
              <a:rPr lang="ru-RU" b="1" dirty="0"/>
              <a:t>(x, y, z</a:t>
            </a:r>
            <a:r>
              <a:rPr lang="ru-RU" b="1" dirty="0" smtClean="0"/>
              <a:t>)</a:t>
            </a:r>
            <a:r>
              <a:rPr lang="ru-RU" b="1" dirty="0"/>
              <a:t> </a:t>
            </a:r>
            <a:r>
              <a:rPr lang="ru-RU" dirty="0" smtClean="0"/>
              <a:t>и размер</a:t>
            </a:r>
            <a:r>
              <a:rPr lang="en-US" dirty="0" smtClean="0"/>
              <a:t> (</a:t>
            </a:r>
            <a:r>
              <a:rPr lang="bg-BG" dirty="0" smtClean="0"/>
              <a:t>дължина на страната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bg-BG" b="1" dirty="0"/>
              <a:t>а</a:t>
            </a:r>
            <a:r>
              <a:rPr lang="bg-BG" dirty="0" smtClean="0"/>
              <a:t>, като визуализирате:</a:t>
            </a:r>
          </a:p>
          <a:p>
            <a:pPr lvl="2"/>
            <a:r>
              <a:rPr lang="bg-BG" dirty="0" smtClean="0"/>
              <a:t>Само върховете на квадрата</a:t>
            </a:r>
          </a:p>
          <a:p>
            <a:pPr lvl="2"/>
            <a:r>
              <a:rPr lang="bg-BG" dirty="0" smtClean="0"/>
              <a:t>Само страните на квадрата</a:t>
            </a:r>
          </a:p>
          <a:p>
            <a:pPr lvl="2"/>
            <a:r>
              <a:rPr lang="bg-BG" dirty="0" smtClean="0"/>
              <a:t>Запълнен квадрат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1" y="1383043"/>
            <a:ext cx="2879999" cy="186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731562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6" name="TextBox 5">
            <a:hlinkClick r:id="rId4" action="ppaction://hlinkfile"/>
          </p:cNvPr>
          <p:cNvSpPr txBox="1"/>
          <p:nvPr/>
        </p:nvSpPr>
        <p:spPr>
          <a:xfrm>
            <a:off x="3611890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7" name="TextBox 6">
            <a:hlinkClick r:id="rId5" action="ppaction://hlinkfile"/>
          </p:cNvPr>
          <p:cNvSpPr txBox="1"/>
          <p:nvPr/>
        </p:nvSpPr>
        <p:spPr>
          <a:xfrm>
            <a:off x="6492219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3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3543" y="1383043"/>
            <a:ext cx="2879999" cy="186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596" y="1383043"/>
            <a:ext cx="2879999" cy="186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2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17287"/>
            <a:ext cx="8686800" cy="4038600"/>
          </a:xfrm>
        </p:spPr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зададени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r>
              <a:rPr lang="ru-RU" b="1" dirty="0" smtClean="0"/>
              <a:t>x</a:t>
            </a:r>
            <a:r>
              <a:rPr lang="ru-RU" b="1" dirty="0"/>
              <a:t>, y, </a:t>
            </a:r>
            <a:r>
              <a:rPr lang="ru-RU" b="1" dirty="0" smtClean="0"/>
              <a:t>z </a:t>
            </a:r>
            <a:r>
              <a:rPr lang="ru-RU" dirty="0"/>
              <a:t>и </a:t>
            </a:r>
            <a:r>
              <a:rPr lang="bg-BG" b="1" dirty="0" smtClean="0"/>
              <a:t>а </a:t>
            </a:r>
            <a:r>
              <a:rPr lang="ru-RU" dirty="0"/>
              <a:t>н</a:t>
            </a:r>
            <a:r>
              <a:rPr lang="ru-RU" dirty="0" smtClean="0"/>
              <a:t>ачертайте </a:t>
            </a:r>
            <a:r>
              <a:rPr lang="en-US" dirty="0" smtClean="0"/>
              <a:t>n</a:t>
            </a:r>
            <a:r>
              <a:rPr lang="bg-BG" dirty="0" smtClean="0"/>
              <a:t> на брой вложени един в друг квадрати, първият от които е </a:t>
            </a:r>
            <a:r>
              <a:rPr lang="ru-RU" dirty="0" smtClean="0"/>
              <a:t>с координати на центъра </a:t>
            </a:r>
            <a:r>
              <a:rPr lang="ru-RU" b="1" dirty="0" smtClean="0"/>
              <a:t>(</a:t>
            </a:r>
            <a:r>
              <a:rPr lang="ru-RU" b="1" dirty="0"/>
              <a:t>x, y, z) </a:t>
            </a:r>
            <a:r>
              <a:rPr lang="ru-RU" dirty="0" smtClean="0"/>
              <a:t>и </a:t>
            </a:r>
            <a:r>
              <a:rPr lang="ru-RU" dirty="0"/>
              <a:t>размер </a:t>
            </a:r>
            <a:r>
              <a:rPr lang="bg-BG" b="1" dirty="0" smtClean="0"/>
              <a:t>а</a:t>
            </a:r>
            <a:r>
              <a:rPr lang="en-US" dirty="0" smtClean="0"/>
              <a:t> </a:t>
            </a:r>
            <a:endParaRPr lang="bg-BG" dirty="0" smtClean="0"/>
          </a:p>
          <a:p>
            <a:pPr lvl="2"/>
            <a:r>
              <a:rPr lang="bg-BG" dirty="0" smtClean="0"/>
              <a:t>при изчертаване да се визуализират само страните на квадратите</a:t>
            </a:r>
            <a:endParaRPr lang="en-US" dirty="0" smtClean="0"/>
          </a:p>
          <a:p>
            <a:pPr lvl="1"/>
            <a:r>
              <a:rPr lang="bg-BG" dirty="0" smtClean="0"/>
              <a:t>Модифицирайте задачата, така че нов квадрат да се изчертава само, ако дължината на страната е не по-малка от 1</a:t>
            </a:r>
          </a:p>
        </p:txBody>
      </p:sp>
    </p:spTree>
    <p:extLst>
      <p:ext uri="{BB962C8B-B14F-4D97-AF65-F5344CB8AC3E}">
        <p14:creationId xmlns:p14="http://schemas.microsoft.com/office/powerpoint/2010/main" val="28890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1" y="950339"/>
            <a:ext cx="4389067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1371634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950338"/>
            <a:ext cx="4389069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5" action="ppaction://hlinkfile"/>
          </p:cNvPr>
          <p:cNvSpPr txBox="1"/>
          <p:nvPr/>
        </p:nvSpPr>
        <p:spPr>
          <a:xfrm>
            <a:off x="5943584" y="447690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9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Начертайте квадрат с </a:t>
            </a:r>
            <a:r>
              <a:rPr lang="ru-RU" dirty="0" smtClean="0"/>
              <a:t>предварително </a:t>
            </a:r>
            <a:r>
              <a:rPr lang="ru-RU" dirty="0"/>
              <a:t>зададени координати </a:t>
            </a:r>
            <a:r>
              <a:rPr lang="ru-RU" dirty="0" smtClean="0"/>
              <a:t>на центъра </a:t>
            </a:r>
            <a:r>
              <a:rPr lang="ru-RU" b="1" dirty="0" smtClean="0"/>
              <a:t>(</a:t>
            </a:r>
            <a:r>
              <a:rPr lang="ru-RU" b="1" dirty="0"/>
              <a:t>x, y, z) </a:t>
            </a:r>
            <a:r>
              <a:rPr lang="ru-RU" dirty="0" smtClean="0"/>
              <a:t>и </a:t>
            </a:r>
            <a:r>
              <a:rPr lang="ru-RU" dirty="0"/>
              <a:t>размер </a:t>
            </a:r>
            <a:r>
              <a:rPr lang="bg-BG" b="1" dirty="0" smtClean="0"/>
              <a:t>а</a:t>
            </a:r>
            <a:r>
              <a:rPr lang="en-US" dirty="0" smtClean="0"/>
              <a:t> </a:t>
            </a:r>
            <a:endParaRPr lang="bg-BG" dirty="0" smtClean="0"/>
          </a:p>
          <a:p>
            <a:pPr lvl="2"/>
            <a:r>
              <a:rPr lang="ru-RU" dirty="0" smtClean="0"/>
              <a:t>начертайте друг квадрат вложен в първият, </a:t>
            </a:r>
            <a:r>
              <a:rPr lang="ru-RU" dirty="0"/>
              <a:t>така че върховете на вътрешния квадрат да съвпадат със средите на страните на външния</a:t>
            </a:r>
          </a:p>
          <a:p>
            <a:pPr lvl="2"/>
            <a:r>
              <a:rPr lang="bg-BG" dirty="0" smtClean="0"/>
              <a:t>при изчертаване да се визуализират само страните на квадратите</a:t>
            </a:r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2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зададени </a:t>
            </a:r>
            <a:r>
              <a:rPr lang="en-US" b="1" dirty="0" smtClean="0"/>
              <a:t>n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</a:t>
            </a:r>
            <a:r>
              <a:rPr lang="ru-RU" dirty="0" smtClean="0"/>
              <a:t>на център </a:t>
            </a:r>
            <a:r>
              <a:rPr lang="ru-RU" b="1" dirty="0" smtClean="0"/>
              <a:t>(</a:t>
            </a:r>
            <a:r>
              <a:rPr lang="ru-RU" b="1" dirty="0"/>
              <a:t>x, y, </a:t>
            </a:r>
            <a:r>
              <a:rPr lang="ru-RU" b="1" dirty="0" smtClean="0"/>
              <a:t>z) </a:t>
            </a:r>
            <a:r>
              <a:rPr lang="ru-RU" dirty="0" smtClean="0"/>
              <a:t>и размер </a:t>
            </a:r>
            <a:r>
              <a:rPr lang="bg-BG" b="1" dirty="0" smtClean="0"/>
              <a:t>а</a:t>
            </a:r>
            <a:r>
              <a:rPr lang="bg-BG" dirty="0" smtClean="0"/>
              <a:t>. Начертайте </a:t>
            </a:r>
            <a:r>
              <a:rPr lang="en-US" b="1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на брой вложени един в друг квадрати, така че:</a:t>
            </a:r>
          </a:p>
          <a:p>
            <a:pPr lvl="2"/>
            <a:r>
              <a:rPr lang="ru-RU" dirty="0"/>
              <a:t>най-външния квадрат има предварително зададени </a:t>
            </a:r>
            <a:r>
              <a:rPr lang="ru-RU" dirty="0" smtClean="0"/>
              <a:t>размер </a:t>
            </a:r>
            <a:r>
              <a:rPr lang="en-US" b="1" dirty="0" smtClean="0"/>
              <a:t>a</a:t>
            </a:r>
            <a:r>
              <a:rPr lang="ru-RU" dirty="0" smtClean="0"/>
              <a:t> </a:t>
            </a:r>
            <a:r>
              <a:rPr lang="ru-RU" dirty="0"/>
              <a:t>и център точка с координати </a:t>
            </a:r>
            <a:r>
              <a:rPr lang="ru-RU" b="1" dirty="0"/>
              <a:t>(x, y, z)</a:t>
            </a:r>
          </a:p>
          <a:p>
            <a:pPr lvl="2"/>
            <a:r>
              <a:rPr lang="ru-RU" dirty="0"/>
              <a:t>върховете на всеки следващ квадрат да съвпадат със средите на страните на предходния</a:t>
            </a:r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14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14761</TotalTime>
  <Words>639</Words>
  <Application>Microsoft Office PowerPoint</Application>
  <PresentationFormat>On-screen Show (16:9)</PresentationFormat>
  <Paragraphs>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№10</vt:lpstr>
      <vt:lpstr>Квадрат и правоъгълник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Куб и паралелепипед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Задача №10</vt:lpstr>
      <vt:lpstr>PowerPoint Presentation</vt:lpstr>
      <vt:lpstr>Задача №11</vt:lpstr>
      <vt:lpstr>PowerPoint Presentation</vt:lpstr>
      <vt:lpstr>Задача №12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799</cp:revision>
  <dcterms:created xsi:type="dcterms:W3CDTF">2015-02-10T15:00:35Z</dcterms:created>
  <dcterms:modified xsi:type="dcterms:W3CDTF">2016-11-22T19:56:55Z</dcterms:modified>
</cp:coreProperties>
</file>