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embeddedFontLs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RISHIKESH POTNIS" initials="" lastIdx="7" clrIdx="0"/>
  <p:cmAuthor id="1" name="MADHUR VAIDYA" initials="" lastIdx="1" clrIdx="1"/>
  <p:cmAuthor id="2" name="SOHAM NIMALE" initials="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CB92F9-4673-47EA-9E6C-7C0BB3E6B427}">
  <a:tblStyle styleId="{DDCB92F9-4673-47EA-9E6C-7C0BB3E6B4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4T12:02:47.499" idx="1">
    <p:pos x="6000" y="0"/>
    <p:text>what is matching in real life
what are matchings (sub heading)?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4T11:39:53.647" idx="2">
    <p:pos x="6000" y="0"/>
    <p:text>josaa 
pt
student to college
student to hostel</p:text>
  </p:cm>
  <p:cm authorId="0" dt="2023-12-04T12:03:51.848" idx="3">
    <p:pos x="6000" y="100"/>
    <p:text>Why do we need matching algorithms?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4T11:42:31.805" idx="4">
    <p:pos x="6000" y="0"/>
    <p:text>both side's preference matters,
boy girl 
guide group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4T16:25:16.069" idx="1">
    <p:pos x="196" y="725"/>
    <p:text>Using Gale Shapely remove karaycha ka?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4T11:43:45.499" idx="5">
    <p:pos x="6000" y="0"/>
    <p:text>groups guides complexity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04T17:34:46.590" idx="1">
    <p:pos x="6000" y="0"/>
    <p:text>important : we are not performing gale shapely. its gale shapely "based"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4T11:47:25.998" idx="6">
    <p:pos x="6000" y="0"/>
    <p:text>end to end system for the same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4T11:47:02.991" idx="7">
    <p:pos x="6000" y="0"/>
    <p:text>previously, random groups  to guide allotment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04T17:27:13.337" idx="2">
    <p:pos x="6000" y="0"/>
    <p:text>the image can be integrated in standerdization if slides looks empty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1a1cd8c8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1a1cd8c8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2c6a2da2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2c6a2da2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2c6a2da2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2c6a2da2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1a1cd8c8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1a1cd8c8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2cb9d69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2cb9d69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1a1cd8c8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1a1cd8c8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1a1cd8c8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1a1cd8c8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2c6a2da24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2c6a2da24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1a1cd8c8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1a1cd8c8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a1cd8c8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1a1cd8c8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cb9d69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cb9d69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1a1cd8c8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1a1cd8c8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1b8830a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1b8830a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2cb9d9558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2cb9d9558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Qe55enVW8SJI05m3x9SgBlyL4huq27Ga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3150" y="248700"/>
            <a:ext cx="85716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Data Structures</a:t>
            </a:r>
            <a:endParaRPr sz="3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Project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Title</a:t>
            </a:r>
            <a:r>
              <a:rPr lang="en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Multi-stage Matching for EDAI Guides</a:t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Allocation using Gale-Shapley algorithm</a:t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Guide: Dr. Girija Limaye and Dr. Pushkar Joglekar </a:t>
            </a:r>
            <a:endParaRPr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925" y="63150"/>
            <a:ext cx="750050" cy="10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580075" y="3523125"/>
            <a:ext cx="2485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ID: SY-34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37575" y="3175750"/>
            <a:ext cx="2254200" cy="178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Members:</a:t>
            </a:r>
            <a:endParaRPr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Sarthak Pithe            1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Hrishikesh Potnis      2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Soham Nimale         44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Madhur Vaidya        61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Mathematical Proof of Concept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200" y="1486775"/>
            <a:ext cx="607358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Roadmap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t="12251" b="12259"/>
          <a:stretch/>
        </p:blipFill>
        <p:spPr>
          <a:xfrm>
            <a:off x="361950" y="2365375"/>
            <a:ext cx="8420098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Comparison With Existing Solution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88" name="Google Shape;188;p24"/>
          <p:cNvGraphicFramePr/>
          <p:nvPr/>
        </p:nvGraphicFramePr>
        <p:xfrm>
          <a:off x="952500" y="1809750"/>
          <a:ext cx="7239000" cy="2102970"/>
        </p:xfrm>
        <a:graphic>
          <a:graphicData uri="http://schemas.openxmlformats.org/drawingml/2006/table">
            <a:tbl>
              <a:tblPr>
                <a:noFill/>
                <a:tableStyleId>{DDCB92F9-4673-47EA-9E6C-7C0BB3E6B427}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</a:rPr>
                        <a:t>Existing Solution</a:t>
                      </a:r>
                      <a:endParaRPr sz="2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solidFill>
                            <a:schemeClr val="dk1"/>
                          </a:solidFill>
                        </a:rPr>
                        <a:t>Our Solution</a:t>
                      </a:r>
                      <a:endParaRPr sz="2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Consuming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Efficient and Optimal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Manual Work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Automated Work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Preferences not matter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Preferences matter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standardized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Standardized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431325" y="336325"/>
            <a:ext cx="722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dirty="0"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sz="302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431325" y="1246350"/>
            <a:ext cx="85206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Helvetica Neue"/>
                <a:ea typeface="Helvetica Neue"/>
                <a:cs typeface="Helvetica Neue"/>
                <a:sym typeface="Helvetica Neue"/>
              </a:rPr>
              <a:t>Efficient &amp; Pragmatic Solution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Helvetica Neue"/>
                <a:ea typeface="Helvetica Neue"/>
                <a:cs typeface="Helvetica Neue"/>
                <a:sym typeface="Helvetica Neue"/>
              </a:rPr>
              <a:t>Preferences Matter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Helvetica Neue"/>
                <a:ea typeface="Helvetica Neue"/>
                <a:cs typeface="Helvetica Neue"/>
                <a:sym typeface="Helvetica Neue"/>
              </a:rPr>
              <a:t>Standardization of System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Helvetica Neue"/>
                <a:ea typeface="Helvetica Neue"/>
                <a:cs typeface="Helvetica Neue"/>
                <a:sym typeface="Helvetica Neue"/>
              </a:rPr>
              <a:t>Novel Solution</a:t>
            </a:r>
            <a:endParaRPr sz="2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l="6563" t="11298" r="3645" b="33235"/>
          <a:stretch/>
        </p:blipFill>
        <p:spPr>
          <a:xfrm>
            <a:off x="3094096" y="2906750"/>
            <a:ext cx="5685630" cy="19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2093550" y="2099325"/>
            <a:ext cx="49569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 YOU!</a:t>
            </a:r>
            <a:endParaRPr sz="6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group should be allocated to guides such that there should be no such pairs of guides and groups that would both </a:t>
            </a:r>
            <a:r>
              <a:rPr lang="en" b="1"/>
              <a:t>prefer each other over their current matchings</a:t>
            </a:r>
            <a:r>
              <a:rPr lang="en"/>
              <a:t> making the matching </a:t>
            </a:r>
            <a:r>
              <a:rPr lang="en" b="1"/>
              <a:t>stable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should be </a:t>
            </a:r>
            <a:r>
              <a:rPr lang="en" b="1"/>
              <a:t>multi-staged</a:t>
            </a:r>
            <a:r>
              <a:rPr lang="en"/>
              <a:t> but all stages should be stable so that groups can make preferences to the guides in multiple rounds so that they get the best match.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should a </a:t>
            </a:r>
            <a:r>
              <a:rPr lang="en" b="1"/>
              <a:t>two way preference</a:t>
            </a:r>
            <a:r>
              <a:rPr lang="en"/>
              <a:t>.</a:t>
            </a:r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625" y="2843700"/>
            <a:ext cx="2299800" cy="22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8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55900" y="1158825"/>
            <a:ext cx="666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What do we mean by “</a:t>
            </a: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Matching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”?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Generation of best possible pairs in a given scenario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313" y="4023675"/>
            <a:ext cx="1022675" cy="7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313" y="3194425"/>
            <a:ext cx="971850" cy="7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5313" y="2319000"/>
            <a:ext cx="971850" cy="7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5025" y="3148250"/>
            <a:ext cx="763651" cy="7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5038" y="4049000"/>
            <a:ext cx="763651" cy="76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5037" y="2390475"/>
            <a:ext cx="763651" cy="62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>
            <a:stCxn id="71" idx="5"/>
            <a:endCxn id="72" idx="5"/>
          </p:cNvCxnSpPr>
          <p:nvPr/>
        </p:nvCxnSpPr>
        <p:spPr>
          <a:xfrm>
            <a:off x="4429190" y="2724465"/>
            <a:ext cx="484500" cy="170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4"/>
          <p:cNvCxnSpPr>
            <a:stCxn id="74" idx="4"/>
            <a:endCxn id="75" idx="4"/>
          </p:cNvCxnSpPr>
          <p:nvPr/>
        </p:nvCxnSpPr>
        <p:spPr>
          <a:xfrm rot="10800000" flipH="1">
            <a:off x="4438938" y="3586675"/>
            <a:ext cx="447300" cy="85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>
            <a:stCxn id="65" idx="3"/>
            <a:endCxn id="77" idx="0"/>
          </p:cNvCxnSpPr>
          <p:nvPr/>
        </p:nvCxnSpPr>
        <p:spPr>
          <a:xfrm rot="10800000" flipH="1">
            <a:off x="4427163" y="2667262"/>
            <a:ext cx="459000" cy="88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/>
          <p:nvPr/>
        </p:nvSpPr>
        <p:spPr>
          <a:xfrm>
            <a:off x="4362613" y="2667363"/>
            <a:ext cx="78000" cy="6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847163" y="2667363"/>
            <a:ext cx="78000" cy="6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399938" y="3519713"/>
            <a:ext cx="78000" cy="6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399938" y="4372075"/>
            <a:ext cx="78000" cy="6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4847163" y="4372075"/>
            <a:ext cx="78000" cy="6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847163" y="3519725"/>
            <a:ext cx="78000" cy="66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Why are matchings so powerful?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095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JoSAA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Students to hostels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Resource Allocation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PG seat allocations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Game Theory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825" y="1147775"/>
            <a:ext cx="842925" cy="8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3275" y="1107850"/>
            <a:ext cx="900925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625" y="1095800"/>
            <a:ext cx="900925" cy="9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5"/>
          <p:cNvCxnSpPr/>
          <p:nvPr/>
        </p:nvCxnSpPr>
        <p:spPr>
          <a:xfrm>
            <a:off x="5480450" y="1198300"/>
            <a:ext cx="33600" cy="38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5"/>
          <p:cNvCxnSpPr/>
          <p:nvPr/>
        </p:nvCxnSpPr>
        <p:spPr>
          <a:xfrm>
            <a:off x="6949400" y="1164025"/>
            <a:ext cx="37200" cy="39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5"/>
          <p:cNvCxnSpPr/>
          <p:nvPr/>
        </p:nvCxnSpPr>
        <p:spPr>
          <a:xfrm rot="10800000" flipH="1">
            <a:off x="4080938" y="2102150"/>
            <a:ext cx="42174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6301" y="4059500"/>
            <a:ext cx="900925" cy="9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0272" y="3075142"/>
            <a:ext cx="972975" cy="86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78775" y="2246617"/>
            <a:ext cx="1009125" cy="70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9213" y="4257771"/>
            <a:ext cx="985025" cy="689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0262" y="3216280"/>
            <a:ext cx="842925" cy="862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1272" y="2238630"/>
            <a:ext cx="900925" cy="79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5582" y="2259437"/>
            <a:ext cx="842918" cy="8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9548" y="3256592"/>
            <a:ext cx="972975" cy="862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1475" y="4253779"/>
            <a:ext cx="1009125" cy="706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Setup of a Matching Problem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11000" y="863550"/>
            <a:ext cx="877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Two separate sides (Bipartite)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Each element of one side tries to match with some element of the other side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Each element on one side gives preferences of the elements on the other side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The matchings must be optimized in one or the other way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2677547" y="2432175"/>
            <a:ext cx="16800" cy="22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270" y="2432175"/>
            <a:ext cx="647530" cy="514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3756007" y="2432175"/>
            <a:ext cx="28200" cy="22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5731" y="2447737"/>
            <a:ext cx="647530" cy="4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5">
            <a:alphaModFix/>
          </a:blip>
          <a:srcRect l="-13623" b="-13623"/>
          <a:stretch/>
        </p:blipFill>
        <p:spPr>
          <a:xfrm>
            <a:off x="3867866" y="2447737"/>
            <a:ext cx="774246" cy="5846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>
            <a:off x="1706138" y="3072864"/>
            <a:ext cx="305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2" name="Google Shape;11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1963" y="3114381"/>
            <a:ext cx="533457" cy="43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7">
            <a:alphaModFix/>
          </a:blip>
          <a:srcRect l="12495" b="17314"/>
          <a:stretch/>
        </p:blipFill>
        <p:spPr>
          <a:xfrm>
            <a:off x="1898085" y="3589595"/>
            <a:ext cx="505900" cy="48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61954" y="4073041"/>
            <a:ext cx="505900" cy="51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 rotWithShape="1">
          <a:blip r:embed="rId7">
            <a:alphaModFix/>
          </a:blip>
          <a:srcRect l="12495" b="17314"/>
          <a:stretch/>
        </p:blipFill>
        <p:spPr>
          <a:xfrm>
            <a:off x="2976554" y="3114381"/>
            <a:ext cx="505900" cy="48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6546" y="3575508"/>
            <a:ext cx="505900" cy="51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2767" y="4109610"/>
            <a:ext cx="533457" cy="43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54987" y="3091316"/>
            <a:ext cx="505900" cy="51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4987" y="3661843"/>
            <a:ext cx="533457" cy="43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7">
            <a:alphaModFix/>
          </a:blip>
          <a:srcRect l="12495" b="17314"/>
          <a:stretch/>
        </p:blipFill>
        <p:spPr>
          <a:xfrm>
            <a:off x="4091127" y="4132895"/>
            <a:ext cx="505900" cy="483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6"/>
          <p:cNvCxnSpPr/>
          <p:nvPr/>
        </p:nvCxnSpPr>
        <p:spPr>
          <a:xfrm>
            <a:off x="5894209" y="2498365"/>
            <a:ext cx="35400" cy="223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6962846" y="2498365"/>
            <a:ext cx="14400" cy="22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4834467" y="3072864"/>
            <a:ext cx="305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5417" y="2520836"/>
            <a:ext cx="533457" cy="43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7">
            <a:alphaModFix/>
          </a:blip>
          <a:srcRect l="12495" b="17314"/>
          <a:stretch/>
        </p:blipFill>
        <p:spPr>
          <a:xfrm>
            <a:off x="6174999" y="2498355"/>
            <a:ext cx="505900" cy="483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7007" y="2484277"/>
            <a:ext cx="505900" cy="511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380" y="3098819"/>
            <a:ext cx="647530" cy="51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380" y="3639343"/>
            <a:ext cx="647530" cy="48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5">
            <a:alphaModFix/>
          </a:blip>
          <a:srcRect l="-13623" b="-13623"/>
          <a:stretch/>
        </p:blipFill>
        <p:spPr>
          <a:xfrm>
            <a:off x="4921655" y="4148743"/>
            <a:ext cx="774246" cy="58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481" y="3661853"/>
            <a:ext cx="647530" cy="51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 rotWithShape="1">
          <a:blip r:embed="rId5">
            <a:alphaModFix/>
          </a:blip>
          <a:srcRect l="-13623" b="-13623"/>
          <a:stretch/>
        </p:blipFill>
        <p:spPr>
          <a:xfrm>
            <a:off x="5976220" y="3063762"/>
            <a:ext cx="774246" cy="58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478" y="4270500"/>
            <a:ext cx="647530" cy="48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4713259" y="2466342"/>
            <a:ext cx="121200" cy="22278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817" y="3098829"/>
            <a:ext cx="647530" cy="514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 rotWithShape="1">
          <a:blip r:embed="rId5">
            <a:alphaModFix/>
          </a:blip>
          <a:srcRect l="-13623" b="-13623"/>
          <a:stretch/>
        </p:blipFill>
        <p:spPr>
          <a:xfrm>
            <a:off x="7030775" y="3639372"/>
            <a:ext cx="774246" cy="584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993" y="4199362"/>
            <a:ext cx="647530" cy="48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To develop an optimal EDAI guide matching algorithm based on Gale-Shapley algorithm.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100" y="2283850"/>
            <a:ext cx="3053351" cy="22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Challenges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Preferences of both sides matter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No preference given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Many to one matching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Variable Capacity of Guides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Conventional matchings not possible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Our Proposed Solution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2" y="123925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Multi-staged approach</a:t>
            </a:r>
            <a:endParaRPr sz="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For each stage, Gale- Shapley based matchings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‘Capacity’ for guides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For last stage - take all preferences (complete graph)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225" y="2941150"/>
            <a:ext cx="14478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311700" y="303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Video Example &amp; Explanation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20" title="Animation0001-265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121" y="1017725"/>
            <a:ext cx="5329766" cy="39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Flow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113379"/>
            <a:ext cx="8520599" cy="156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Helvetica Neue</vt:lpstr>
      <vt:lpstr>Simple Light</vt:lpstr>
      <vt:lpstr>PowerPoint Presentation</vt:lpstr>
      <vt:lpstr>Introduction</vt:lpstr>
      <vt:lpstr>Why are matchings so powerful?</vt:lpstr>
      <vt:lpstr>Setup of a Matching Problem</vt:lpstr>
      <vt:lpstr>Problem Statement</vt:lpstr>
      <vt:lpstr>Challenges</vt:lpstr>
      <vt:lpstr>Our Proposed Solution</vt:lpstr>
      <vt:lpstr>Video Example &amp; Explanation</vt:lpstr>
      <vt:lpstr>System Flow</vt:lpstr>
      <vt:lpstr>Mathematical Proof of Concept</vt:lpstr>
      <vt:lpstr>Roadmap</vt:lpstr>
      <vt:lpstr>Comparison With Existing Solution</vt:lpstr>
      <vt:lpstr>Conclusion</vt:lpstr>
      <vt:lpstr>PowerPoint Presentation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Soham Nimale</cp:lastModifiedBy>
  <cp:revision>3</cp:revision>
  <dcterms:modified xsi:type="dcterms:W3CDTF">2023-12-27T19:24:09Z</dcterms:modified>
</cp:coreProperties>
</file>