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High Net-worth Individual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Sonali A. Nimkar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https://i.ytimg.com/vi/OaO9tYhYDT4/hqdefau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48681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40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s://encrypted-tbn3.gstatic.com/images?q=tbn:ANd9GcSYJU1EgxsS99I7SeZsSU45iTfJxzSIL-JQl6RHzDPazbnPag5kz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52600"/>
            <a:ext cx="17240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encrypted-tbn1.gstatic.com/images?q=tbn:ANd9GcT6TSXvhnJ5pwFt5zpTw7AjdGnMX8hOhxi18NId6ItTB93Xbwg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6" name="Picture 6" descr="http://t0.gstatic.com/images?q=tbn:ANd9GcR5_P5JXXcx5AuiofslmIc6evAcGjrQMW7nUSeENKfJ32JEA8b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7526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livemint.com/rf/Image-621x414/LiveMint/Period1/2013/07/26/Photos/rupee--621x414--621x4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3773488"/>
            <a:ext cx="3276600" cy="21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 descr="http://www.livemint.com/rf/Image-621x414/LiveMint/Period1/2013/10/24/Photos/Currency_4C1--621x41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629400" cy="443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7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8" name="Picture 4" descr="http://i.ndtvimg.com/i/2015-07/rupee-generic_650x400_614358915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4962"/>
            <a:ext cx="6191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9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HNI Portfolio</a:t>
            </a:r>
            <a:endParaRPr lang="en-US" dirty="0"/>
          </a:p>
        </p:txBody>
      </p:sp>
      <p:pic>
        <p:nvPicPr>
          <p:cNvPr id="1026" name="Picture 2" descr="http://www.deutsche-startups.com/wp-content/uploads/2013/07/ds_dolla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315200" cy="492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3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worldmoneymax.com/banknotes/USA-1-million-Dollar-USD-1998-North-America-NA-55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467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3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i.dawn.com/large/2015/02/54ea8179d128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64" y="1600200"/>
            <a:ext cx="754327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7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www.herald.co.zw/wp-content/uploads/2013/07/US-Dollars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6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://www.herald.co.zw/wp-content/uploads/2015/03/US-Dollar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5532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1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://www.inewsprint.com/wp-content/uploads/2014/07/dollars-inewsprint-415x26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79" y="1600200"/>
            <a:ext cx="7419242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9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://howtoinvestfacts.com/wp-content/uploads/2014/07/million-dollar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3581"/>
            <a:ext cx="38100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1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://planetinvestigations.smugmug.com/MILITARY-PHOTOS/PUBLIC/n-mDFmf/i-Fj3fcsv/0/L/i-Fj3fcsv-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1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</Words>
  <Application>Microsoft Office PowerPoint</Application>
  <PresentationFormat>On-screen Show (4:3)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The High Net-worth Individual</vt:lpstr>
      <vt:lpstr>The HNI 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Sonali N</dc:creator>
  <cp:lastModifiedBy>SONALI NIMKAR</cp:lastModifiedBy>
  <cp:revision>13</cp:revision>
  <dcterms:created xsi:type="dcterms:W3CDTF">2006-08-16T00:00:00Z</dcterms:created>
  <dcterms:modified xsi:type="dcterms:W3CDTF">2015-12-24T06:57:18Z</dcterms:modified>
</cp:coreProperties>
</file>