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8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4E50F-F4A0-41BC-8FBB-9F6F512F4EC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04B9-EC5A-467E-8E69-AD7EE028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704B9-EC5A-467E-8E69-AD7EE02872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9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40AD-8D52-4127-9201-4CDE92181892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852D-DD7C-49C7-B20A-E33A6D0790CF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54C-4B36-40E2-834F-3A2D549AD692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4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7A17-67EA-4E48-B79E-95053C8A1CE3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8DD3-D6C0-44E1-A1B4-3944BDBBA703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7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CB73-2CC9-4EB0-BD65-8FC95726C26D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388C-64BA-4592-B280-A9350A35719F}" type="datetime1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8652-BB97-4550-8B36-163658CCE1C6}" type="datetime1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8441-F7F5-43AA-9784-FCC180C606C9}" type="datetime1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67CD-FE6F-4234-9FFF-092FA11E6043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0A75-D211-4BF4-A7AF-83B836A3C374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49EF-EA8C-4639-86D4-F5F4A9BCA5D9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PGCDS ASSIGNMENT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SERIES ANALYSIS - CO-INTEGRATION</a:t>
            </a:r>
          </a:p>
          <a:p>
            <a:r>
              <a:rPr lang="en-US" dirty="0" smtClean="0"/>
              <a:t>GOLD and NIFTY 50 price series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372546"/>
            <a:ext cx="6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 Graduate Certification in Data Science (PGCDS)</a:t>
            </a:r>
          </a:p>
          <a:p>
            <a:r>
              <a:rPr lang="en-US" b="1" dirty="0" smtClean="0"/>
              <a:t>Applied Econometrics – assignment </a:t>
            </a:r>
            <a:r>
              <a:rPr lang="en-US" b="1" dirty="0" smtClean="0"/>
              <a:t>#3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479" y="4751808"/>
            <a:ext cx="1175204" cy="878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122" y="4991220"/>
            <a:ext cx="277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Sonali A. Nimkar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11122" y="5730961"/>
            <a:ext cx="208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March 2016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436678" y="6040999"/>
            <a:ext cx="22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version 1.0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436678" y="5046433"/>
            <a:ext cx="123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Powered by: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48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 Response – differenced series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0" y="1857472"/>
            <a:ext cx="5579690" cy="4498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74" y="1859431"/>
            <a:ext cx="5567061" cy="44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Nifty leads gold but not vice versa</a:t>
            </a:r>
          </a:p>
          <a:p>
            <a:r>
              <a:rPr lang="en-US" dirty="0" smtClean="0"/>
              <a:t>Nifty and Gold time series are not stationary; their first differences, however, are stationary.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9141" y="2918012"/>
            <a:ext cx="9130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659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assignment is to perform co-integration analysis on the GOLD and NIFTY 50 price time series data</a:t>
            </a:r>
          </a:p>
          <a:p>
            <a:r>
              <a:rPr lang="en-US" dirty="0" smtClean="0"/>
              <a:t>The data are tested for a con-integrating relationship using three methods:</a:t>
            </a:r>
          </a:p>
          <a:p>
            <a:pPr marL="0" indent="0">
              <a:buNone/>
            </a:pPr>
            <a:r>
              <a:rPr lang="en-US" dirty="0" smtClean="0"/>
              <a:t>	1. Linear Modeling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VAR method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Granger causality testing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8053" y="941294"/>
            <a:ext cx="5337922" cy="38226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941294"/>
            <a:ext cx="5181600" cy="96818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Nifty50 prices are for the period from March 02, 2015 to February 29, 2016</a:t>
            </a:r>
          </a:p>
          <a:p>
            <a:r>
              <a:rPr lang="en-US" sz="1600" dirty="0" smtClean="0"/>
              <a:t>Price data have been downloaded from investing.com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47599"/>
            <a:ext cx="5181600" cy="4200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024" y="5172360"/>
            <a:ext cx="5051611" cy="1255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Gold prices are for the period from March 02, 2015 to February 29, 2016 </a:t>
            </a:r>
          </a:p>
          <a:p>
            <a:r>
              <a:rPr lang="en-US" dirty="0" smtClean="0"/>
              <a:t>Price data have been downloaded from investing.com</a:t>
            </a:r>
          </a:p>
          <a:p>
            <a:r>
              <a:rPr lang="en-US" dirty="0" smtClean="0"/>
              <a:t>Some data points for Gold have been eliminated to align the two time series successfully.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0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the data …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404812"/>
            <a:ext cx="11020425" cy="6048375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376237"/>
            <a:ext cx="11268075" cy="61055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347662"/>
            <a:ext cx="10963275" cy="61626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Granger Causality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96" y="1825625"/>
            <a:ext cx="10307607" cy="43513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452282"/>
            <a:ext cx="10896600" cy="4724681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VAR method is used on both the original and the differenced series</a:t>
            </a:r>
          </a:p>
          <a:p>
            <a:r>
              <a:rPr lang="en-US" dirty="0" smtClean="0"/>
              <a:t>The impulse responses for both models are observed (as depicted in the following slides).</a:t>
            </a:r>
          </a:p>
          <a:p>
            <a:r>
              <a:rPr lang="en-US" dirty="0" smtClean="0"/>
              <a:t>As expected, since the original series are not stationary – the impulse causes a permanent/ longer-term impact to the series</a:t>
            </a:r>
          </a:p>
          <a:p>
            <a:r>
              <a:rPr lang="en-US" dirty="0" smtClean="0"/>
              <a:t>On the other hand, the differenced series are stationary – the impulse disturbs the series in the short-term only.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001"/>
            <a:ext cx="46863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 Response – original series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AFE Co-integration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4" y="1702313"/>
            <a:ext cx="5472952" cy="43973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349" y="1675420"/>
            <a:ext cx="5430334" cy="43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290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PGCDS ASSIGNMENT #3</vt:lpstr>
      <vt:lpstr>Background</vt:lpstr>
      <vt:lpstr>About the data …</vt:lpstr>
      <vt:lpstr>PowerPoint Presentation</vt:lpstr>
      <vt:lpstr>PowerPoint Presentation</vt:lpstr>
      <vt:lpstr>PowerPoint Presentation</vt:lpstr>
      <vt:lpstr>Granger Causality test</vt:lpstr>
      <vt:lpstr>VAR Method</vt:lpstr>
      <vt:lpstr>Impulse Response – original series</vt:lpstr>
      <vt:lpstr>Impulse Response – differenced series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PGCDS ASSIGNMENT #3</dc:title>
  <dc:creator>SONALI NIMKAR</dc:creator>
  <cp:lastModifiedBy>SONALI NIMKAR</cp:lastModifiedBy>
  <cp:revision>22</cp:revision>
  <dcterms:created xsi:type="dcterms:W3CDTF">2016-03-12T07:37:55Z</dcterms:created>
  <dcterms:modified xsi:type="dcterms:W3CDTF">2016-03-12T14:28:57Z</dcterms:modified>
</cp:coreProperties>
</file>