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76BCB-9BD9-460B-A4F0-5B6353956193}" type="datetimeFigureOut">
              <a:rPr lang="en-IN" smtClean="0"/>
              <a:t>07-11-2015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2B1B1-4A51-49CA-BBAE-55D09BD9BB03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6689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76BCB-9BD9-460B-A4F0-5B6353956193}" type="datetimeFigureOut">
              <a:rPr lang="en-IN" smtClean="0"/>
              <a:t>07-11-2015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2B1B1-4A51-49CA-BBAE-55D09BD9BB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58358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76BCB-9BD9-460B-A4F0-5B6353956193}" type="datetimeFigureOut">
              <a:rPr lang="en-IN" smtClean="0"/>
              <a:t>07-11-2015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2B1B1-4A51-49CA-BBAE-55D09BD9BB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44411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76BCB-9BD9-460B-A4F0-5B6353956193}" type="datetimeFigureOut">
              <a:rPr lang="en-IN" smtClean="0"/>
              <a:t>07-11-2015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2B1B1-4A51-49CA-BBAE-55D09BD9BB03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465407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76BCB-9BD9-460B-A4F0-5B6353956193}" type="datetimeFigureOut">
              <a:rPr lang="en-IN" smtClean="0"/>
              <a:t>07-11-2015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2B1B1-4A51-49CA-BBAE-55D09BD9BB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23443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76BCB-9BD9-460B-A4F0-5B6353956193}" type="datetimeFigureOut">
              <a:rPr lang="en-IN" smtClean="0"/>
              <a:t>07-11-2015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2B1B1-4A51-49CA-BBAE-55D09BD9BB03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096500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76BCB-9BD9-460B-A4F0-5B6353956193}" type="datetimeFigureOut">
              <a:rPr lang="en-IN" smtClean="0"/>
              <a:t>07-11-2015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2B1B1-4A51-49CA-BBAE-55D09BD9BB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77616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76BCB-9BD9-460B-A4F0-5B6353956193}" type="datetimeFigureOut">
              <a:rPr lang="en-IN" smtClean="0"/>
              <a:t>07-11-2015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2B1B1-4A51-49CA-BBAE-55D09BD9BB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52719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76BCB-9BD9-460B-A4F0-5B6353956193}" type="datetimeFigureOut">
              <a:rPr lang="en-IN" smtClean="0"/>
              <a:t>07-11-2015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2B1B1-4A51-49CA-BBAE-55D09BD9BB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12637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76BCB-9BD9-460B-A4F0-5B6353956193}" type="datetimeFigureOut">
              <a:rPr lang="en-IN" smtClean="0"/>
              <a:t>07-11-2015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2B1B1-4A51-49CA-BBAE-55D09BD9BB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76521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76BCB-9BD9-460B-A4F0-5B6353956193}" type="datetimeFigureOut">
              <a:rPr lang="en-IN" smtClean="0"/>
              <a:t>07-11-2015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2B1B1-4A51-49CA-BBAE-55D09BD9BB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63832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76BCB-9BD9-460B-A4F0-5B6353956193}" type="datetimeFigureOut">
              <a:rPr lang="en-IN" smtClean="0"/>
              <a:t>07-11-2015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2B1B1-4A51-49CA-BBAE-55D09BD9BB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27501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76BCB-9BD9-460B-A4F0-5B6353956193}" type="datetimeFigureOut">
              <a:rPr lang="en-IN" smtClean="0"/>
              <a:t>07-11-2015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2B1B1-4A51-49CA-BBAE-55D09BD9BB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44209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76BCB-9BD9-460B-A4F0-5B6353956193}" type="datetimeFigureOut">
              <a:rPr lang="en-IN" smtClean="0"/>
              <a:t>07-11-2015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2B1B1-4A51-49CA-BBAE-55D09BD9BB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30705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76BCB-9BD9-460B-A4F0-5B6353956193}" type="datetimeFigureOut">
              <a:rPr lang="en-IN" smtClean="0"/>
              <a:t>07-11-2015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2B1B1-4A51-49CA-BBAE-55D09BD9BB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3240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76BCB-9BD9-460B-A4F0-5B6353956193}" type="datetimeFigureOut">
              <a:rPr lang="en-IN" smtClean="0"/>
              <a:t>07-11-2015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2B1B1-4A51-49CA-BBAE-55D09BD9BB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01018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76BCB-9BD9-460B-A4F0-5B6353956193}" type="datetimeFigureOut">
              <a:rPr lang="en-IN" smtClean="0"/>
              <a:t>07-11-2015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2B1B1-4A51-49CA-BBAE-55D09BD9BB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71809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5EF76BCB-9BD9-460B-A4F0-5B6353956193}" type="datetimeFigureOut">
              <a:rPr lang="en-IN" smtClean="0"/>
              <a:t>07-11-2015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23B2B1B1-4A51-49CA-BBAE-55D09BD9BB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24521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Prediction </a:t>
            </a:r>
            <a:r>
              <a:rPr lang="en-US" dirty="0" smtClean="0"/>
              <a:t>of Movie Earnings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7449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056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93115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91319" y="477672"/>
            <a:ext cx="112866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Background</a:t>
            </a:r>
            <a:endParaRPr lang="en-IN" sz="5400" dirty="0"/>
          </a:p>
        </p:txBody>
      </p:sp>
      <p:sp>
        <p:nvSpPr>
          <p:cNvPr id="7" name="TextBox 6"/>
          <p:cNvSpPr txBox="1"/>
          <p:nvPr/>
        </p:nvSpPr>
        <p:spPr>
          <a:xfrm>
            <a:off x="723331" y="1514901"/>
            <a:ext cx="10536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sdddfdfdfd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57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AD2E03"/>
      </a:dk2>
      <a:lt2>
        <a:srgbClr val="D75626"/>
      </a:lt2>
      <a:accent1>
        <a:srgbClr val="760603"/>
      </a:accent1>
      <a:accent2>
        <a:srgbClr val="FA9C1F"/>
      </a:accent2>
      <a:accent3>
        <a:srgbClr val="D9BB55"/>
      </a:accent3>
      <a:accent4>
        <a:srgbClr val="829551"/>
      </a:accent4>
      <a:accent5>
        <a:srgbClr val="58A28B"/>
      </a:accent5>
      <a:accent6>
        <a:srgbClr val="426480"/>
      </a:accent6>
      <a:hlink>
        <a:srgbClr val="460402"/>
      </a:hlink>
      <a:folHlink>
        <a:srgbClr val="991111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4000"/>
                <a:hueMod val="22000"/>
                <a:satMod val="220000"/>
                <a:lumMod val="6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2000"/>
                <a:hueMod val="22000"/>
                <a:satMod val="220000"/>
                <a:lumMod val="62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2903AAAE-3EA5-424A-B142-CC51DC1F897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445</TotalTime>
  <Words>8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Century Gothic</vt:lpstr>
      <vt:lpstr>Wingdings 3</vt:lpstr>
      <vt:lpstr>Slice</vt:lpstr>
      <vt:lpstr>Linear Regression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Regression</dc:title>
  <dc:creator>Sonali</dc:creator>
  <cp:lastModifiedBy>Sonali</cp:lastModifiedBy>
  <cp:revision>4</cp:revision>
  <dcterms:created xsi:type="dcterms:W3CDTF">2015-11-07T07:31:14Z</dcterms:created>
  <dcterms:modified xsi:type="dcterms:W3CDTF">2015-11-07T14:57:03Z</dcterms:modified>
</cp:coreProperties>
</file>