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59" r:id="rId10"/>
    <p:sldId id="257" r:id="rId11"/>
    <p:sldId id="25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094C4-AF02-4F0C-B150-A6E32EF0A29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1DEB9-49A3-4781-8DE3-7A25C2C1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5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DEB9-49A3-4781-8DE3-7A25C2C13E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4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DEB9-49A3-4781-8DE3-7A25C2C13E8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98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DEB9-49A3-4781-8DE3-7A25C2C13E8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54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DEB9-49A3-4781-8DE3-7A25C2C13E8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35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DEB9-49A3-4781-8DE3-7A25C2C13E8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273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DEB9-49A3-4781-8DE3-7A25C2C13E8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0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68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180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835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4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6540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4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965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761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271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263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52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29154"/>
            <a:ext cx="8534400" cy="150706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4212" y="2143125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3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383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750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2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07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24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101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F76BCB-9BD9-460B-A4F0-5B6353956193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452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96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759826" cy="2971801"/>
          </a:xfrm>
        </p:spPr>
        <p:txBody>
          <a:bodyPr/>
          <a:lstStyle/>
          <a:p>
            <a:r>
              <a:rPr lang="en-US" dirty="0" smtClean="0"/>
              <a:t>Prediction models using Linear 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45667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Prediction of Bollywood Movie Earnings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42963" y="4557713"/>
            <a:ext cx="277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Sadanand Manekar</a:t>
            </a:r>
          </a:p>
          <a:p>
            <a:r>
              <a:rPr lang="en-US" dirty="0" smtClean="0"/>
              <a:t>Sonali Nimkar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72546"/>
            <a:ext cx="550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Post Graduate Certification in Data Science</a:t>
            </a:r>
          </a:p>
          <a:p>
            <a:r>
              <a:rPr lang="en-US" b="1" dirty="0" smtClean="0"/>
              <a:t>Applied Econometrics – assignment #1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2963" y="5872163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November 2015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025" y="5621337"/>
            <a:ext cx="10477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963025" y="5313560"/>
            <a:ext cx="1175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ndara" panose="020E0502030303020204" pitchFamily="34" charset="0"/>
              </a:rPr>
              <a:t>Powered by </a:t>
            </a:r>
            <a:endParaRPr lang="en-US" sz="1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1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1319" y="477672"/>
            <a:ext cx="1128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Going forward… </a:t>
            </a:r>
            <a:endParaRPr lang="en-IN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723331" y="1514901"/>
            <a:ext cx="105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sdddfdfdfd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55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372532"/>
            <a:ext cx="10831513" cy="5847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1171575"/>
            <a:ext cx="10831513" cy="5129213"/>
          </a:xfrm>
        </p:spPr>
        <p:txBody>
          <a:bodyPr anchor="t"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Solution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The Solution</a:t>
            </a:r>
          </a:p>
          <a:p>
            <a:r>
              <a:rPr lang="en-US" dirty="0" smtClean="0"/>
              <a:t>Points to ponder …</a:t>
            </a:r>
          </a:p>
          <a:p>
            <a:r>
              <a:rPr lang="en-US" dirty="0" smtClean="0"/>
              <a:t>Going forward … </a:t>
            </a:r>
          </a:p>
          <a:p>
            <a:r>
              <a:rPr lang="en-US" dirty="0" smtClean="0"/>
              <a:t>Appendix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372532"/>
            <a:ext cx="10831513" cy="5847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Statement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1171575"/>
            <a:ext cx="10831513" cy="5129213"/>
          </a:xfrm>
        </p:spPr>
        <p:txBody>
          <a:bodyPr anchor="t"/>
          <a:lstStyle/>
          <a:p>
            <a:r>
              <a:rPr lang="en-US" dirty="0" smtClean="0"/>
              <a:t>Bollywood is the largest movie making entity on the planet, with an average annual turn over of about USD 3 billion / INR 1200 crore</a:t>
            </a:r>
          </a:p>
          <a:p>
            <a:r>
              <a:rPr lang="en-US" dirty="0" smtClean="0"/>
              <a:t>This industry warrants the use of sophisticated analytics methods to lend a measure of scientific discipline to the art of film making</a:t>
            </a:r>
          </a:p>
          <a:p>
            <a:r>
              <a:rPr lang="en-US" dirty="0" smtClean="0"/>
              <a:t>This necessitates gaining an understanding of factors that drive or impact the earning capability of movies</a:t>
            </a:r>
          </a:p>
          <a:p>
            <a:r>
              <a:rPr lang="en-US" dirty="0" smtClean="0"/>
              <a:t>We propose to use currently available historical data around the revenue financials and related characteristics of the movies to create statistical models</a:t>
            </a:r>
            <a:endParaRPr lang="en-US" dirty="0" smtClean="0"/>
          </a:p>
          <a:p>
            <a:r>
              <a:rPr lang="en-US" dirty="0" smtClean="0"/>
              <a:t>Earnings data and other statistics have been </a:t>
            </a:r>
            <a:r>
              <a:rPr lang="en-US" dirty="0" smtClean="0"/>
              <a:t>made </a:t>
            </a:r>
            <a:r>
              <a:rPr lang="en-US" dirty="0" smtClean="0"/>
              <a:t>available for a number of Bollywood movies released in calendar years 2014 and 2015</a:t>
            </a:r>
          </a:p>
          <a:p>
            <a:r>
              <a:rPr lang="en-US" dirty="0" smtClean="0"/>
              <a:t>Using this data, and the method of linear regression, models will be created and tested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372532"/>
            <a:ext cx="10831513" cy="5847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</a:t>
            </a:r>
            <a:r>
              <a:rPr lang="en-US" dirty="0" smtClean="0"/>
              <a:t>Approach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1171575"/>
            <a:ext cx="10831513" cy="5129213"/>
          </a:xfrm>
        </p:spPr>
        <p:txBody>
          <a:bodyPr anchor="t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2" y="215371"/>
            <a:ext cx="8534400" cy="65616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Solution</a:t>
            </a:r>
            <a:r>
              <a:rPr lang="en-US" sz="3200" dirty="0" smtClean="0"/>
              <a:t>	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9913" y="1786132"/>
            <a:ext cx="4937125" cy="3757224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73633" y="1485900"/>
            <a:ext cx="5491422" cy="47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3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372532"/>
            <a:ext cx="10831513" cy="5847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Points to ponder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1171575"/>
            <a:ext cx="10831513" cy="51292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372532"/>
            <a:ext cx="10831513" cy="5847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Going forward …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1171575"/>
            <a:ext cx="10831513" cy="51292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372532"/>
            <a:ext cx="10831513" cy="5847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1171575"/>
            <a:ext cx="10831513" cy="5129213"/>
          </a:xfrm>
        </p:spPr>
        <p:txBody>
          <a:bodyPr anchor="t"/>
          <a:lstStyle/>
          <a:p>
            <a:r>
              <a:rPr lang="en-US" dirty="0" smtClean="0"/>
              <a:t>Package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glmulti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5632" y="2963697"/>
            <a:ext cx="10352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you!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7495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</TotalTime>
  <Words>199</Words>
  <Application>Microsoft Office PowerPoint</Application>
  <PresentationFormat>Widescreen</PresentationFormat>
  <Paragraphs>37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Candara</vt:lpstr>
      <vt:lpstr>Century Gothic</vt:lpstr>
      <vt:lpstr>Courier New</vt:lpstr>
      <vt:lpstr>Wingdings 3</vt:lpstr>
      <vt:lpstr>Slice</vt:lpstr>
      <vt:lpstr>Prediction models using Linear Regression</vt:lpstr>
      <vt:lpstr>Contents</vt:lpstr>
      <vt:lpstr>Problem Statement </vt:lpstr>
      <vt:lpstr>Solution Approach </vt:lpstr>
      <vt:lpstr>The Solution </vt:lpstr>
      <vt:lpstr>Points to ponder …</vt:lpstr>
      <vt:lpstr>Going forward … </vt:lpstr>
      <vt:lpstr>Appendix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Sonali</dc:creator>
  <cp:lastModifiedBy>SONALI NIMKAR</cp:lastModifiedBy>
  <cp:revision>33</cp:revision>
  <dcterms:created xsi:type="dcterms:W3CDTF">2015-11-07T07:31:14Z</dcterms:created>
  <dcterms:modified xsi:type="dcterms:W3CDTF">2015-11-20T18:09:56Z</dcterms:modified>
</cp:coreProperties>
</file>