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1143-0124-41C6-970F-1A56F881BFA5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1143-0124-41C6-970F-1A56F881BFA5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5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1143-0124-41C6-970F-1A56F881BFA5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4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1143-0124-41C6-970F-1A56F881BFA5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8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1143-0124-41C6-970F-1A56F881BFA5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7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1143-0124-41C6-970F-1A56F881BFA5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9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1143-0124-41C6-970F-1A56F881BFA5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1143-0124-41C6-970F-1A56F881BFA5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1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1143-0124-41C6-970F-1A56F881BFA5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7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1143-0124-41C6-970F-1A56F881BFA5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1143-0124-41C6-970F-1A56F881BFA5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F9DC-6230-497F-8D42-9CD30A51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1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B1143-0124-41C6-970F-1A56F881BFA5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BF9DC-6230-497F-8D42-9CD30A51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PGCDS ASSIGNMENT #3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TIME SERIES ANALYSIS - CO-INTEGRATION</a:t>
            </a:r>
          </a:p>
          <a:p>
            <a:r>
              <a:rPr lang="en-US" dirty="0" smtClean="0"/>
              <a:t>GOLD and NIFTY 50 price series</a:t>
            </a:r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372546"/>
            <a:ext cx="644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Post Graduate Certification in Data Science (PGCDS)</a:t>
            </a:r>
          </a:p>
          <a:p>
            <a:r>
              <a:rPr lang="en-US" b="1" dirty="0" smtClean="0"/>
              <a:t>Applied Econometrics – assignment #2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479" y="4751808"/>
            <a:ext cx="1175204" cy="8789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1122" y="4991220"/>
            <a:ext cx="2771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Sonali A. Nimkar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11122" y="5730961"/>
            <a:ext cx="2085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March 2016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436678" y="6040999"/>
            <a:ext cx="22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version 1.0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436678" y="5046433"/>
            <a:ext cx="123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Powered by: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484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assignment is to perform co-integration analysis on the GOLD and NIFTY </a:t>
            </a:r>
            <a:r>
              <a:rPr lang="en-US" smtClean="0"/>
              <a:t>50 price time series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5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PGCDS ASSIGNMENT #3</vt:lpstr>
      <vt:lpstr>Background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PGCDS ASSIGNMENT #3</dc:title>
  <dc:creator>SONALI NIMKAR</dc:creator>
  <cp:lastModifiedBy>SONALI NIMKAR</cp:lastModifiedBy>
  <cp:revision>2</cp:revision>
  <dcterms:created xsi:type="dcterms:W3CDTF">2016-03-12T07:37:55Z</dcterms:created>
  <dcterms:modified xsi:type="dcterms:W3CDTF">2016-03-12T07:39:05Z</dcterms:modified>
</cp:coreProperties>
</file>