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945600" cy="19202400"/>
  <p:notesSz cx="6858000" cy="9144000"/>
  <p:defaultTextStyle>
    <a:defPPr>
      <a:defRPr lang="en-US"/>
    </a:defPPr>
    <a:lvl1pPr marL="0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572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1144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6718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2290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7862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3434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9007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4580" algn="l" defTabSz="2351144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06B"/>
    <a:srgbClr val="1A4BA9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520" y="-96"/>
      </p:cViewPr>
      <p:guideLst>
        <p:guide orient="horz" pos="9800"/>
        <p:guide pos="60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48343" y="355600"/>
            <a:ext cx="21248914" cy="19558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 anchor="ctr" anchorCtr="1"/>
          <a:lstStyle>
            <a:lvl1pPr>
              <a:defRPr sz="4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48343" y="2489200"/>
            <a:ext cx="6792686" cy="6223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8343" y="3289300"/>
            <a:ext cx="6792686" cy="5067300"/>
          </a:xfrm>
          <a:prstGeom prst="rect">
            <a:avLst/>
          </a:prstGeom>
        </p:spPr>
        <p:txBody>
          <a:bodyPr vert="horz" lIns="105503" tIns="52752" rIns="105503" bIns="52752"/>
          <a:lstStyle>
            <a:lvl1pPr marL="0" indent="0">
              <a:buNone/>
              <a:defRPr sz="1800" baseline="0"/>
            </a:lvl1pPr>
            <a:lvl2pPr marL="267422" indent="0">
              <a:buNone/>
              <a:defRPr sz="1800" baseline="0"/>
            </a:lvl2pPr>
            <a:lvl3pPr marL="520191" indent="0">
              <a:buNone/>
              <a:defRPr sz="1800" baseline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48343" y="8534400"/>
            <a:ext cx="6792686" cy="6223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48343" y="9334500"/>
            <a:ext cx="6792686" cy="4267200"/>
          </a:xfrm>
          <a:prstGeom prst="rect">
            <a:avLst/>
          </a:prstGeom>
        </p:spPr>
        <p:txBody>
          <a:bodyPr vert="horz" lIns="105503" tIns="52752" rIns="105503" bIns="52752"/>
          <a:lstStyle>
            <a:lvl1pPr marL="0" marR="0" indent="0" algn="l" defTabSz="23511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23511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48343" y="13779500"/>
            <a:ext cx="6792686" cy="6223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48343" y="14579600"/>
            <a:ext cx="6792686" cy="4267200"/>
          </a:xfrm>
          <a:prstGeom prst="rect">
            <a:avLst/>
          </a:prstGeom>
        </p:spPr>
        <p:txBody>
          <a:bodyPr vert="horz" lIns="105503" tIns="52752" rIns="105503" bIns="52752"/>
          <a:lstStyle>
            <a:lvl1pPr marL="0" marR="0" indent="0" algn="l" defTabSz="23511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23511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576457" y="2489200"/>
            <a:ext cx="6792686" cy="6223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4804571" y="14579600"/>
            <a:ext cx="6792686" cy="4267200"/>
          </a:xfrm>
          <a:prstGeom prst="rect">
            <a:avLst/>
          </a:prstGeom>
        </p:spPr>
        <p:txBody>
          <a:bodyPr vert="horz" lIns="105503" tIns="52752" rIns="105503" bIns="52752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04571" y="2489200"/>
            <a:ext cx="6792686" cy="6223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4804571" y="3289300"/>
            <a:ext cx="6792686" cy="10312400"/>
          </a:xfrm>
          <a:prstGeom prst="rect">
            <a:avLst/>
          </a:prstGeom>
        </p:spPr>
        <p:txBody>
          <a:bodyPr vert="horz" lIns="105503" tIns="52752" rIns="105503" bIns="52752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4804571" y="13779500"/>
            <a:ext cx="6792686" cy="6223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lIns="105503" tIns="52752" rIns="105503" bIns="52752"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8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76457" y="3289300"/>
            <a:ext cx="6792686" cy="15557500"/>
          </a:xfrm>
          <a:prstGeom prst="rect">
            <a:avLst/>
          </a:prstGeom>
        </p:spPr>
        <p:txBody>
          <a:bodyPr vert="horz" lIns="105503" tIns="52752" rIns="105503" bIns="52752"/>
          <a:lstStyle>
            <a:lvl1pPr marL="0" indent="0">
              <a:buNone/>
              <a:defRPr sz="1800" baseline="0"/>
            </a:lvl1pPr>
            <a:lvl2pPr marL="267422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609600" y="533400"/>
            <a:ext cx="1567543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105503" tIns="52752" rIns="105503" bIns="52752"/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9855543" y="533400"/>
            <a:ext cx="1567543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105503" tIns="52752" rIns="105503" bIns="52752"/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8098972" y="9423400"/>
            <a:ext cx="5747657" cy="3911600"/>
          </a:xfrm>
          <a:prstGeom prst="rect">
            <a:avLst/>
          </a:prstGeom>
        </p:spPr>
        <p:txBody>
          <a:bodyPr vert="horz" lIns="105503" tIns="52752" rIns="105503" bIns="52752"/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8098972" y="14312900"/>
            <a:ext cx="5747657" cy="3911600"/>
          </a:xfrm>
          <a:prstGeom prst="rect">
            <a:avLst/>
          </a:prstGeom>
        </p:spPr>
        <p:txBody>
          <a:bodyPr vert="horz" lIns="105503" tIns="52752" rIns="105503" bIns="52752"/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pic>
        <p:nvPicPr>
          <p:cNvPr id="2" name="Picture 1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0" y="18906744"/>
            <a:ext cx="1371600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351144" rtl="0" eaLnBrk="1" latinLnBrk="0" hangingPunct="1">
        <a:spcBef>
          <a:spcPct val="0"/>
        </a:spcBef>
        <a:buNone/>
        <a:defRPr sz="1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680" indent="-881680" algn="l" defTabSz="235114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1910305" indent="-734733" algn="l" defTabSz="2351144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2938932" indent="-587786" algn="l" defTabSz="2351144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504" indent="-587786" algn="l" defTabSz="2351144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90076" indent="-587786" algn="l" defTabSz="2351144" rtl="0" eaLnBrk="1" latinLnBrk="0" hangingPunct="1">
        <a:spcBef>
          <a:spcPct val="20000"/>
        </a:spcBef>
        <a:buFont typeface="Arial" pitchFamily="34" charset="0"/>
        <a:buChar char="»"/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465648" indent="-587786" algn="l" defTabSz="2351144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41220" indent="-587786" algn="l" defTabSz="2351144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6794" indent="-587786" algn="l" defTabSz="2351144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2366" indent="-587786" algn="l" defTabSz="2351144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572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1144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6718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290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7862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3434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9007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4580" algn="l" defTabSz="2351144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7" name="Chart Placeholder 16"/>
          <p:cNvSpPr>
            <a:spLocks noGrp="1"/>
          </p:cNvSpPr>
          <p:nvPr>
            <p:ph type="chart" sz="quarter" idx="24"/>
          </p:nvPr>
        </p:nvSpPr>
        <p:spPr/>
      </p:sp>
      <p:sp>
        <p:nvSpPr>
          <p:cNvPr id="18" name="Chart Placeholder 17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Johnson Ho</cp:lastModifiedBy>
  <cp:revision>18</cp:revision>
  <dcterms:created xsi:type="dcterms:W3CDTF">2013-01-28T22:40:39Z</dcterms:created>
  <dcterms:modified xsi:type="dcterms:W3CDTF">2015-03-17T17:48:01Z</dcterms:modified>
</cp:coreProperties>
</file>