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3278-8DF6-6FCA-5513-5FFF84890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05EF4-2645-2EC9-D9D9-C350C8744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DAC3-0FDC-A031-1716-7BA67676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422A-1CFA-89FA-02E4-D90B94C0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C3C5-0FD0-1DD7-20A1-2D26C0AF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33B-ADCB-9BD1-B629-2B600018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B1AE6-62EA-BD3F-871B-C6BBF7B6A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F643-6DE5-5BE6-151B-FFE93D6B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7EE3-0723-63B0-5679-B99D319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0B82-504A-D2F7-C229-B771E13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FC2ED-3D06-EB14-5194-24566D91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35DA0-9C45-6F4A-B484-B8CDA06DF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6115-FC62-6DCD-C56D-BDC94CEE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6240-44ED-67AD-28CD-4FE428C2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CCB94-9C41-4C97-3E08-D1C982D2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20DE-72F6-73F2-E8BE-E6D345C8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9F8E-E7BA-9CEF-D314-AD5F52EB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D1DF-6964-9857-C763-B4C14D0C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FD39-8994-8D1C-A01F-403E5A4F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0EA7-9912-0CFE-5A45-7F6484FC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58CA-EB45-7865-0FDB-8ABAF914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1B00A-1605-5758-9220-800D6D73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1C4C-9EDB-BB62-6DC5-4DFCB06F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3D65-0A43-5290-E5C2-09E29538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183C-E6B0-5F1B-4E2E-B4B4BF0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0697-FFC5-C166-31FF-8A2EFEB4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1B41-B6E9-78AC-6D21-D82776A6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085D1-B164-B537-B52C-B6CA9393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19FA1-1993-4928-46D7-8F0F975A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A615-E98C-4FD0-F31C-BDE9665D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B232A-A331-9088-C7A4-9195839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1E4-D1D2-E77D-C046-9E7FBB77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84C2-1C7C-2E4B-D481-736F3296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A42D-5ADA-F37F-6637-46D7707BC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B670F-B96D-91C8-2E57-3CA33524F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499BF-4E9C-F768-2BF7-D5B5CF8A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9B60E-7760-4A89-E51E-12788FF0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205D-5C80-5322-BE2F-C204CF73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A05B4-A54A-4200-7579-04AD063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A6A2-3CB4-B602-77AE-27FA7E42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633DE-1443-15F0-AB32-D33C45BD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471CF-8581-6E63-B214-8D3D53E8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AEA6F-07F2-7D20-65A4-F8249DA4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7BEBC-EB38-F053-54FA-DDC93EFB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27084-B352-8A45-CCB7-410E41D4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BDF2-160C-B489-29D6-37583A3D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5898-E218-573C-D888-DA4D2CF2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45F-AEC7-FFFC-0488-8A5FB6C3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03FC1-B82E-DD48-058D-F45BCF1D6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D5DF-10E0-790D-8648-2822DE2D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C6DE4-7A37-0002-8528-B0635AD4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B9ABC-832B-6B07-895B-630B5F39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B923-D93C-331C-B8D3-980C639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01D1A-70A8-7118-C275-57F2D6D52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9A9BD-0872-325D-BF16-9AE45B52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0201-E433-562A-A1C9-78A7C0DE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E57C-051C-8594-0302-DAB5F23F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9F2D-1CEC-B993-59D6-0385CB1F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8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9AD2B-2114-6DB0-0C43-6D752400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CA25-2107-1789-4F18-B78A8712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AA10-DBC5-9A21-B19C-7830D29DD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A35B-E37B-4C16-8ECC-5A02A8DF038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E790-0183-D831-FFEF-00657EE0A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C45F-2F28-9981-162F-DF0311442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2E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E61462E-6C9D-0E8B-4101-629FA938C7F5}"/>
              </a:ext>
            </a:extLst>
          </p:cNvPr>
          <p:cNvSpPr/>
          <p:nvPr/>
        </p:nvSpPr>
        <p:spPr>
          <a:xfrm>
            <a:off x="0" y="1"/>
            <a:ext cx="12192000" cy="785091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1E8E3-9495-DEE5-F759-10090C43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1492"/>
            <a:ext cx="7509754" cy="5846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7E4873-D4A6-E729-F7F7-F06380D4F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72" y="3149602"/>
            <a:ext cx="5087566" cy="38882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E8D3E8-153C-59A3-C48D-26D35C350D1A}"/>
              </a:ext>
            </a:extLst>
          </p:cNvPr>
          <p:cNvGrpSpPr/>
          <p:nvPr/>
        </p:nvGrpSpPr>
        <p:grpSpPr>
          <a:xfrm>
            <a:off x="1782079" y="759556"/>
            <a:ext cx="3945594" cy="646331"/>
            <a:chOff x="2287387" y="769293"/>
            <a:chExt cx="3945594" cy="6463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A2CF32-7B46-4FE4-DA61-E9A82718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387" y="785092"/>
              <a:ext cx="581892" cy="5818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F81209-C17B-139F-BEA5-6325B9DAEC6B}"/>
                </a:ext>
              </a:extLst>
            </p:cNvPr>
            <p:cNvSpPr/>
            <p:nvPr/>
          </p:nvSpPr>
          <p:spPr>
            <a:xfrm>
              <a:off x="2787807" y="769293"/>
              <a:ext cx="344517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>
                  <a:ln w="19050">
                    <a:solidFill>
                      <a:srgbClr val="7030A0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DAGGERSQUARE" pitchFamily="50" charset="0"/>
                </a:rPr>
                <a:t>CCTV FOOTAGE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E7A1CFA-2FA5-92C8-32AC-9BF0DC188A0E}"/>
              </a:ext>
            </a:extLst>
          </p:cNvPr>
          <p:cNvSpPr/>
          <p:nvPr/>
        </p:nvSpPr>
        <p:spPr>
          <a:xfrm>
            <a:off x="8529503" y="3822261"/>
            <a:ext cx="26395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300" dirty="0">
                <a:ln w="0"/>
                <a:solidFill>
                  <a:srgbClr val="7030A0"/>
                </a:solidFill>
                <a:latin typeface="Avant_G-Bold" panose="020B0500000000000000" pitchFamily="34" charset="0"/>
              </a:rPr>
              <a:t>AVAILABLE SPACES</a:t>
            </a:r>
            <a:endParaRPr lang="en-US" cap="none" spc="300" dirty="0">
              <a:ln w="0"/>
              <a:solidFill>
                <a:srgbClr val="7030A0"/>
              </a:solidFill>
              <a:latin typeface="Avant_G-Bold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2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Avant_G-Bold</vt:lpstr>
      <vt:lpstr>Calibri</vt:lpstr>
      <vt:lpstr>Calibri Light</vt:lpstr>
      <vt:lpstr>DAGGERSQUARE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Sarkar</dc:creator>
  <cp:lastModifiedBy>Animesh Sarkar</cp:lastModifiedBy>
  <cp:revision>1</cp:revision>
  <dcterms:created xsi:type="dcterms:W3CDTF">2022-11-09T06:22:38Z</dcterms:created>
  <dcterms:modified xsi:type="dcterms:W3CDTF">2022-11-09T06:32:32Z</dcterms:modified>
</cp:coreProperties>
</file>