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A2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-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33278-8DF6-6FCA-5513-5FFF84890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05EF4-2645-2EC9-D9D9-C350C8744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2DAC3-0FDC-A031-1716-7BA676762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A35B-E37B-4C16-8ECC-5A02A8DF038D}" type="datetimeFigureOut">
              <a:rPr lang="en-US" smtClean="0"/>
              <a:t>16-Nov-22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D422A-1CFA-89FA-02E4-D90B94C0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FC3C5-0FD0-1DD7-20A1-2D26C0AFB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D3C2-3754-4FB0-86AF-F25E75B4C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8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1933B-ADCB-9BD1-B629-2B6000185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B1AE6-62EA-BD3F-871B-C6BBF7B6A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DF643-6DE5-5BE6-151B-FFE93D6B9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A35B-E37B-4C16-8ECC-5A02A8DF038D}" type="datetimeFigureOut">
              <a:rPr lang="en-US" smtClean="0"/>
              <a:t>16-Nov-22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07EE3-0723-63B0-5679-B99D3194E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60B82-504A-D2F7-C229-B771E13D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D3C2-3754-4FB0-86AF-F25E75B4C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25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CFC2ED-3D06-EB14-5194-24566D91A0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35DA0-9C45-6F4A-B484-B8CDA06DF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C6115-FC62-6DCD-C56D-BDC94CEE5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A35B-E37B-4C16-8ECC-5A02A8DF038D}" type="datetimeFigureOut">
              <a:rPr lang="en-US" smtClean="0"/>
              <a:t>16-Nov-22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76240-44ED-67AD-28CD-4FE428C2D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CCB94-9C41-4C97-3E08-D1C982D2D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D3C2-3754-4FB0-86AF-F25E75B4C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19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20DE-72F6-73F2-E8BE-E6D345C8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39F8E-E7BA-9CEF-D314-AD5F52EB9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ED1DF-6964-9857-C763-B4C14D0CF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A35B-E37B-4C16-8ECC-5A02A8DF038D}" type="datetimeFigureOut">
              <a:rPr lang="en-US" smtClean="0"/>
              <a:t>16-Nov-22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9FD39-8994-8D1C-A01F-403E5A4F3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40EA7-9912-0CFE-5A45-7F6484FC7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D3C2-3754-4FB0-86AF-F25E75B4C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71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158CA-EB45-7865-0FDB-8ABAF9144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1B00A-1605-5758-9220-800D6D735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C1C4C-9EDB-BB62-6DC5-4DFCB06FB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A35B-E37B-4C16-8ECC-5A02A8DF038D}" type="datetimeFigureOut">
              <a:rPr lang="en-US" smtClean="0"/>
              <a:t>16-Nov-22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13D65-0A43-5290-E5C2-09E295383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F183C-E6B0-5F1B-4E2E-B4B4BF031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D3C2-3754-4FB0-86AF-F25E75B4C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61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50697-FFC5-C166-31FF-8A2EFEB4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A1B41-B6E9-78AC-6D21-D82776A6D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085D1-B164-B537-B52C-B6CA9393B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19FA1-1993-4928-46D7-8F0F975AE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A35B-E37B-4C16-8ECC-5A02A8DF038D}" type="datetimeFigureOut">
              <a:rPr lang="en-US" smtClean="0"/>
              <a:t>16-Nov-22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0A615-E98C-4FD0-F31C-BDE9665DF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B232A-A331-9088-C7A4-9195839B4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D3C2-3754-4FB0-86AF-F25E75B4C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29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B51E4-D1D2-E77D-C046-9E7FBB77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084C2-1C7C-2E4B-D481-736F32965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DA42D-5ADA-F37F-6637-46D7707BC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8B670F-B96D-91C8-2E57-3CA33524F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4499BF-4E9C-F768-2BF7-D5B5CF8A2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99B60E-7760-4A89-E51E-12788FF06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A35B-E37B-4C16-8ECC-5A02A8DF038D}" type="datetimeFigureOut">
              <a:rPr lang="en-US" smtClean="0"/>
              <a:t>16-Nov-22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E5205D-5C80-5322-BE2F-C204CF733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3A05B4-A54A-4200-7579-04AD06395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D3C2-3754-4FB0-86AF-F25E75B4C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3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CA6A2-3CB4-B602-77AE-27FA7E423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4633DE-1443-15F0-AB32-D33C45BDB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A35B-E37B-4C16-8ECC-5A02A8DF038D}" type="datetimeFigureOut">
              <a:rPr lang="en-US" smtClean="0"/>
              <a:t>16-Nov-22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471CF-8581-6E63-B214-8D3D53E8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CAEA6F-07F2-7D20-65A4-F8249DA43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D3C2-3754-4FB0-86AF-F25E75B4C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87BEBC-EB38-F053-54FA-DDC93EFBA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A35B-E37B-4C16-8ECC-5A02A8DF038D}" type="datetimeFigureOut">
              <a:rPr lang="en-US" smtClean="0"/>
              <a:t>16-Nov-22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327084-B352-8A45-CCB7-410E41D44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EBDF2-160C-B489-29D6-37583A3DC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D3C2-3754-4FB0-86AF-F25E75B4C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32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C5898-E218-573C-D888-DA4D2CF2C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0E45F-AEC7-FFFC-0488-8A5FB6C34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203FC1-B82E-DD48-058D-F45BCF1D6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DD5DF-10E0-790D-8648-2822DE2D1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A35B-E37B-4C16-8ECC-5A02A8DF038D}" type="datetimeFigureOut">
              <a:rPr lang="en-US" smtClean="0"/>
              <a:t>16-Nov-22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C6DE4-7A37-0002-8528-B0635AD4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B9ABC-832B-6B07-895B-630B5F393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D3C2-3754-4FB0-86AF-F25E75B4C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74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FB923-D93C-331C-B8D3-980C6399C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101D1A-70A8-7118-C275-57F2D6D52E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9A9BD-0872-325D-BF16-9AE45B522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70201-E433-562A-A1C9-78A7C0DEC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A35B-E37B-4C16-8ECC-5A02A8DF038D}" type="datetimeFigureOut">
              <a:rPr lang="en-US" smtClean="0"/>
              <a:t>16-Nov-22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CE57C-051C-8594-0302-DAB5F23FF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B9F2D-1CEC-B993-59D6-0385CB1F8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D3C2-3754-4FB0-86AF-F25E75B4C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89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A9AD2B-2114-6DB0-0C43-6D752400C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1CA25-2107-1789-4F18-B78A8712F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6AA10-DBC5-9A21-B19C-7830D29DD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EA35B-E37B-4C16-8ECC-5A02A8DF038D}" type="datetimeFigureOut">
              <a:rPr lang="en-US" smtClean="0"/>
              <a:t>16-Nov-22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BE790-0183-D831-FFEF-00657EE0A0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1C45F-2F28-9981-162F-DF0311442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9D3C2-3754-4FB0-86AF-F25E75B4C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98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A2E5">
            <a:alpha val="4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5E61462E-6C9D-0E8B-4101-629FA938C7F5}"/>
              </a:ext>
            </a:extLst>
          </p:cNvPr>
          <p:cNvSpPr/>
          <p:nvPr/>
        </p:nvSpPr>
        <p:spPr>
          <a:xfrm>
            <a:off x="0" y="1"/>
            <a:ext cx="12192000" cy="785091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61E8E3-9495-DEE5-F759-10090C436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91492"/>
            <a:ext cx="7509754" cy="5846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7E4873-D4A6-E729-F7F7-F06380D4F0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255" y="4006927"/>
            <a:ext cx="5107709" cy="2973807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DE8D3E8-153C-59A3-C48D-26D35C350D1A}"/>
              </a:ext>
            </a:extLst>
          </p:cNvPr>
          <p:cNvGrpSpPr/>
          <p:nvPr/>
        </p:nvGrpSpPr>
        <p:grpSpPr>
          <a:xfrm>
            <a:off x="1782079" y="759556"/>
            <a:ext cx="3945594" cy="646331"/>
            <a:chOff x="2287387" y="769293"/>
            <a:chExt cx="3945594" cy="64633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3A2CF32-7B46-4FE4-DA61-E9A827184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7387" y="785092"/>
              <a:ext cx="581892" cy="58189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0F81209-C17B-139F-BEA5-6325B9DAEC6B}"/>
                </a:ext>
              </a:extLst>
            </p:cNvPr>
            <p:cNvSpPr/>
            <p:nvPr/>
          </p:nvSpPr>
          <p:spPr>
            <a:xfrm>
              <a:off x="2787807" y="769293"/>
              <a:ext cx="3445174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600" b="1" cap="none" spc="0" dirty="0">
                  <a:ln w="19050">
                    <a:solidFill>
                      <a:srgbClr val="7030A0"/>
                    </a:solidFill>
                    <a:prstDash val="solid"/>
                  </a:ln>
                  <a:solidFill>
                    <a:srgbClr val="00B050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DAGGERSQUARE" pitchFamily="50" charset="0"/>
                </a:rPr>
                <a:t>CCTV FOOTAGE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E7A1CFA-2FA5-92C8-32AC-9BF0DC188A0E}"/>
              </a:ext>
            </a:extLst>
          </p:cNvPr>
          <p:cNvSpPr/>
          <p:nvPr/>
        </p:nvSpPr>
        <p:spPr>
          <a:xfrm>
            <a:off x="8512357" y="4542687"/>
            <a:ext cx="263950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pc="300" dirty="0">
                <a:ln w="0"/>
                <a:solidFill>
                  <a:srgbClr val="7030A0"/>
                </a:solidFill>
                <a:latin typeface="Avant_G-Bold" panose="020B0500000000000000" pitchFamily="34" charset="0"/>
              </a:rPr>
              <a:t>AVAILABLE SPACES</a:t>
            </a:r>
            <a:endParaRPr lang="en-US" cap="none" spc="300" dirty="0">
              <a:ln w="0"/>
              <a:solidFill>
                <a:srgbClr val="7030A0"/>
              </a:solidFill>
              <a:latin typeface="Avant_G-Bold" panose="020B0500000000000000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4E4720-D8EF-41D0-3971-2135D3F4BAF2}"/>
              </a:ext>
            </a:extLst>
          </p:cNvPr>
          <p:cNvSpPr/>
          <p:nvPr/>
        </p:nvSpPr>
        <p:spPr>
          <a:xfrm>
            <a:off x="350645" y="147776"/>
            <a:ext cx="11490710" cy="70788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i="1" cap="none" spc="0" dirty="0">
                <a:ln w="38100">
                  <a:solidFill>
                    <a:srgbClr val="7030A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Gill Sans Ultra Bold" panose="020B0A02020104020203" pitchFamily="34" charset="0"/>
              </a:rPr>
              <a:t>INTELLIGENT CAR PARKING SYSTEM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A847DD-C49C-A8C3-B7CB-610C4C45C77B}"/>
              </a:ext>
            </a:extLst>
          </p:cNvPr>
          <p:cNvSpPr/>
          <p:nvPr/>
        </p:nvSpPr>
        <p:spPr>
          <a:xfrm>
            <a:off x="8092560" y="1235933"/>
            <a:ext cx="234711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terlily" panose="00000500000000000000" pitchFamily="2" charset="0"/>
              </a:rPr>
              <a:t>Total Slots :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0ADD3F-510A-C32B-0D0E-7BDA92511C02}"/>
              </a:ext>
            </a:extLst>
          </p:cNvPr>
          <p:cNvSpPr/>
          <p:nvPr/>
        </p:nvSpPr>
        <p:spPr>
          <a:xfrm>
            <a:off x="8174313" y="1820708"/>
            <a:ext cx="221406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aterlily" panose="00000500000000000000" pitchFamily="2" charset="0"/>
              </a:rPr>
              <a:t>Free Slots : </a:t>
            </a:r>
          </a:p>
        </p:txBody>
      </p:sp>
    </p:spTree>
    <p:extLst>
      <p:ext uri="{BB962C8B-B14F-4D97-AF65-F5344CB8AC3E}">
        <p14:creationId xmlns:p14="http://schemas.microsoft.com/office/powerpoint/2010/main" val="1681722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14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Avant_G-Bold</vt:lpstr>
      <vt:lpstr>Calibri</vt:lpstr>
      <vt:lpstr>Calibri Light</vt:lpstr>
      <vt:lpstr>DAGGERSQUARE</vt:lpstr>
      <vt:lpstr>Gill Sans Ultra Bold</vt:lpstr>
      <vt:lpstr>Waterlily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Animesh Sarkar</dc:creator>
  <cp:lastModifiedBy>Animesh Sarkar</cp:lastModifiedBy>
  <cp:revision>2</cp:revision>
  <dcterms:created xsi:type="dcterms:W3CDTF">2022-11-09T06:22:38Z</dcterms:created>
  <dcterms:modified xsi:type="dcterms:W3CDTF">2022-11-16T16:31:04Z</dcterms:modified>
</cp:coreProperties>
</file>