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0B3"/>
    <a:srgbClr val="D53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317F-7566-477F-B6CD-3F9706F5EF1A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D868-3C71-4424-9445-BB6A39DB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8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317F-7566-477F-B6CD-3F9706F5EF1A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D868-3C71-4424-9445-BB6A39DB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317F-7566-477F-B6CD-3F9706F5EF1A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D868-3C71-4424-9445-BB6A39DB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317F-7566-477F-B6CD-3F9706F5EF1A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D868-3C71-4424-9445-BB6A39DB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7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317F-7566-477F-B6CD-3F9706F5EF1A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D868-3C71-4424-9445-BB6A39DB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317F-7566-477F-B6CD-3F9706F5EF1A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D868-3C71-4424-9445-BB6A39DB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317F-7566-477F-B6CD-3F9706F5EF1A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D868-3C71-4424-9445-BB6A39DB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7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317F-7566-477F-B6CD-3F9706F5EF1A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D868-3C71-4424-9445-BB6A39DB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2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317F-7566-477F-B6CD-3F9706F5EF1A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D868-3C71-4424-9445-BB6A39DB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0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9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317F-7566-477F-B6CD-3F9706F5EF1A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D868-3C71-4424-9445-BB6A39DB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7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9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317F-7566-477F-B6CD-3F9706F5EF1A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D868-3C71-4424-9445-BB6A39DB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0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317F-7566-477F-B6CD-3F9706F5EF1A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5D868-3C71-4424-9445-BB6A39DB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0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AA9A7B-BCB1-4784-AAB9-B7A32DCEAB9F}"/>
              </a:ext>
            </a:extLst>
          </p:cNvPr>
          <p:cNvSpPr/>
          <p:nvPr/>
        </p:nvSpPr>
        <p:spPr>
          <a:xfrm>
            <a:off x="230909" y="212271"/>
            <a:ext cx="1186653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BC9CCE-D411-4B3B-AB4C-2283EC53BF25}"/>
              </a:ext>
            </a:extLst>
          </p:cNvPr>
          <p:cNvSpPr/>
          <p:nvPr/>
        </p:nvSpPr>
        <p:spPr>
          <a:xfrm>
            <a:off x="2198255" y="212271"/>
            <a:ext cx="1261346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4BB87D-5174-418E-A296-F53BE2133388}"/>
              </a:ext>
            </a:extLst>
          </p:cNvPr>
          <p:cNvSpPr/>
          <p:nvPr/>
        </p:nvSpPr>
        <p:spPr>
          <a:xfrm>
            <a:off x="4404360" y="212271"/>
            <a:ext cx="1165284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185A6A-DC0E-4C50-B6FD-516346F3A438}"/>
              </a:ext>
            </a:extLst>
          </p:cNvPr>
          <p:cNvSpPr/>
          <p:nvPr/>
        </p:nvSpPr>
        <p:spPr>
          <a:xfrm>
            <a:off x="6446399" y="212271"/>
            <a:ext cx="1261346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58048C-7079-41B2-B92E-1DCAFA11DBF9}"/>
              </a:ext>
            </a:extLst>
          </p:cNvPr>
          <p:cNvSpPr/>
          <p:nvPr/>
        </p:nvSpPr>
        <p:spPr>
          <a:xfrm>
            <a:off x="8324372" y="212271"/>
            <a:ext cx="1261346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D7925-8406-438A-BBA4-2623B343D46E}"/>
              </a:ext>
            </a:extLst>
          </p:cNvPr>
          <p:cNvSpPr/>
          <p:nvPr/>
        </p:nvSpPr>
        <p:spPr>
          <a:xfrm>
            <a:off x="320282" y="3647440"/>
            <a:ext cx="9310187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E729E3-C874-4C24-B408-783F1E56CBEB}"/>
              </a:ext>
            </a:extLst>
          </p:cNvPr>
          <p:cNvSpPr/>
          <p:nvPr/>
        </p:nvSpPr>
        <p:spPr>
          <a:xfrm>
            <a:off x="320283" y="4919980"/>
            <a:ext cx="7777238" cy="16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20157A-75E9-4B47-B9C8-B362B1814411}"/>
              </a:ext>
            </a:extLst>
          </p:cNvPr>
          <p:cNvSpPr/>
          <p:nvPr/>
        </p:nvSpPr>
        <p:spPr>
          <a:xfrm>
            <a:off x="597854" y="2839791"/>
            <a:ext cx="54213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1D4F2-588C-4FDF-9340-F131D23D281C}"/>
              </a:ext>
            </a:extLst>
          </p:cNvPr>
          <p:cNvSpPr/>
          <p:nvPr/>
        </p:nvSpPr>
        <p:spPr>
          <a:xfrm>
            <a:off x="2651227" y="2839791"/>
            <a:ext cx="54213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EC40B3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55091-4FCE-44C9-944A-865F76603F64}"/>
              </a:ext>
            </a:extLst>
          </p:cNvPr>
          <p:cNvSpPr/>
          <p:nvPr/>
        </p:nvSpPr>
        <p:spPr>
          <a:xfrm>
            <a:off x="4704600" y="2839791"/>
            <a:ext cx="54213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EC40B3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6A28A-1EC1-4946-A598-CE286E4F6EED}"/>
              </a:ext>
            </a:extLst>
          </p:cNvPr>
          <p:cNvSpPr/>
          <p:nvPr/>
        </p:nvSpPr>
        <p:spPr>
          <a:xfrm>
            <a:off x="6757973" y="2834782"/>
            <a:ext cx="54213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EC40B3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DE04F8-07EF-49C6-8CD5-63D620C9AFA6}"/>
              </a:ext>
            </a:extLst>
          </p:cNvPr>
          <p:cNvSpPr/>
          <p:nvPr/>
        </p:nvSpPr>
        <p:spPr>
          <a:xfrm>
            <a:off x="8811345" y="2834000"/>
            <a:ext cx="54213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EC40B3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060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AA9A7B-BCB1-4784-AAB9-B7A32DCEAB9F}"/>
              </a:ext>
            </a:extLst>
          </p:cNvPr>
          <p:cNvSpPr/>
          <p:nvPr/>
        </p:nvSpPr>
        <p:spPr>
          <a:xfrm>
            <a:off x="388255" y="212271"/>
            <a:ext cx="1242803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BC9CCE-D411-4B3B-AB4C-2283EC53BF25}"/>
              </a:ext>
            </a:extLst>
          </p:cNvPr>
          <p:cNvSpPr/>
          <p:nvPr/>
        </p:nvSpPr>
        <p:spPr>
          <a:xfrm>
            <a:off x="2998136" y="232797"/>
            <a:ext cx="1276754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2C0630-700C-4C86-BE09-7AA738E1C03D}"/>
              </a:ext>
            </a:extLst>
          </p:cNvPr>
          <p:cNvSpPr/>
          <p:nvPr/>
        </p:nvSpPr>
        <p:spPr>
          <a:xfrm>
            <a:off x="5641968" y="212271"/>
            <a:ext cx="1242803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362D24-31EA-4B39-9F9E-B86784555C88}"/>
              </a:ext>
            </a:extLst>
          </p:cNvPr>
          <p:cNvSpPr/>
          <p:nvPr/>
        </p:nvSpPr>
        <p:spPr>
          <a:xfrm>
            <a:off x="8251848" y="4025539"/>
            <a:ext cx="1265896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75163-796E-4AE2-B2E6-B42C1EB80C66}"/>
              </a:ext>
            </a:extLst>
          </p:cNvPr>
          <p:cNvSpPr/>
          <p:nvPr/>
        </p:nvSpPr>
        <p:spPr>
          <a:xfrm>
            <a:off x="8251848" y="232797"/>
            <a:ext cx="1242803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C8C524-AB65-4724-9DBD-06F48B8EAE1C}"/>
              </a:ext>
            </a:extLst>
          </p:cNvPr>
          <p:cNvSpPr/>
          <p:nvPr/>
        </p:nvSpPr>
        <p:spPr>
          <a:xfrm>
            <a:off x="677741" y="2827425"/>
            <a:ext cx="54213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EC40B3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9D98F-E2AA-4EB5-A3EF-C4EBB88B8431}"/>
              </a:ext>
            </a:extLst>
          </p:cNvPr>
          <p:cNvSpPr/>
          <p:nvPr/>
        </p:nvSpPr>
        <p:spPr>
          <a:xfrm>
            <a:off x="3365445" y="2827425"/>
            <a:ext cx="54213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9EB82-3209-49B9-87C8-45A63D486E74}"/>
              </a:ext>
            </a:extLst>
          </p:cNvPr>
          <p:cNvSpPr/>
          <p:nvPr/>
        </p:nvSpPr>
        <p:spPr>
          <a:xfrm>
            <a:off x="5959507" y="2827425"/>
            <a:ext cx="54213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EC40B3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38B1D-7F0E-4DAC-96CB-F07F2B18A309}"/>
              </a:ext>
            </a:extLst>
          </p:cNvPr>
          <p:cNvSpPr/>
          <p:nvPr/>
        </p:nvSpPr>
        <p:spPr>
          <a:xfrm>
            <a:off x="0" y="3602183"/>
            <a:ext cx="9906000" cy="82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62398C-BE56-40D5-9248-0D9E6647AF10}"/>
              </a:ext>
            </a:extLst>
          </p:cNvPr>
          <p:cNvSpPr/>
          <p:nvPr/>
        </p:nvSpPr>
        <p:spPr>
          <a:xfrm>
            <a:off x="8408543" y="2975997"/>
            <a:ext cx="952505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OU</a:t>
            </a:r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</a:t>
            </a:r>
            <a:endParaRPr 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EC40B3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1A8D0C-7B4C-4947-B734-CF9520F9CFFF}"/>
              </a:ext>
            </a:extLst>
          </p:cNvPr>
          <p:cNvSpPr/>
          <p:nvPr/>
        </p:nvSpPr>
        <p:spPr>
          <a:xfrm>
            <a:off x="8536068" y="3625429"/>
            <a:ext cx="909288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74291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AA9A7B-BCB1-4784-AAB9-B7A32DCEAB9F}"/>
              </a:ext>
            </a:extLst>
          </p:cNvPr>
          <p:cNvSpPr/>
          <p:nvPr/>
        </p:nvSpPr>
        <p:spPr>
          <a:xfrm>
            <a:off x="388255" y="212271"/>
            <a:ext cx="1242803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BC9CCE-D411-4B3B-AB4C-2283EC53BF25}"/>
              </a:ext>
            </a:extLst>
          </p:cNvPr>
          <p:cNvSpPr/>
          <p:nvPr/>
        </p:nvSpPr>
        <p:spPr>
          <a:xfrm>
            <a:off x="2998136" y="232797"/>
            <a:ext cx="1276754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2C0630-700C-4C86-BE09-7AA738E1C03D}"/>
              </a:ext>
            </a:extLst>
          </p:cNvPr>
          <p:cNvSpPr/>
          <p:nvPr/>
        </p:nvSpPr>
        <p:spPr>
          <a:xfrm>
            <a:off x="5641968" y="212271"/>
            <a:ext cx="1242803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362D24-31EA-4B39-9F9E-B86784555C88}"/>
              </a:ext>
            </a:extLst>
          </p:cNvPr>
          <p:cNvSpPr/>
          <p:nvPr/>
        </p:nvSpPr>
        <p:spPr>
          <a:xfrm>
            <a:off x="8251848" y="4025539"/>
            <a:ext cx="1265896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75163-796E-4AE2-B2E6-B42C1EB80C66}"/>
              </a:ext>
            </a:extLst>
          </p:cNvPr>
          <p:cNvSpPr/>
          <p:nvPr/>
        </p:nvSpPr>
        <p:spPr>
          <a:xfrm>
            <a:off x="8251848" y="232797"/>
            <a:ext cx="1242803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C8C524-AB65-4724-9DBD-06F48B8EAE1C}"/>
              </a:ext>
            </a:extLst>
          </p:cNvPr>
          <p:cNvSpPr/>
          <p:nvPr/>
        </p:nvSpPr>
        <p:spPr>
          <a:xfrm>
            <a:off x="677741" y="2827425"/>
            <a:ext cx="54213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EC40B3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09D98F-E2AA-4EB5-A3EF-C4EBB88B8431}"/>
              </a:ext>
            </a:extLst>
          </p:cNvPr>
          <p:cNvSpPr/>
          <p:nvPr/>
        </p:nvSpPr>
        <p:spPr>
          <a:xfrm>
            <a:off x="3365445" y="2827425"/>
            <a:ext cx="54213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9EB82-3209-49B9-87C8-45A63D486E74}"/>
              </a:ext>
            </a:extLst>
          </p:cNvPr>
          <p:cNvSpPr/>
          <p:nvPr/>
        </p:nvSpPr>
        <p:spPr>
          <a:xfrm>
            <a:off x="5959507" y="2827425"/>
            <a:ext cx="54213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EC40B3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38B1D-7F0E-4DAC-96CB-F07F2B18A309}"/>
              </a:ext>
            </a:extLst>
          </p:cNvPr>
          <p:cNvSpPr/>
          <p:nvPr/>
        </p:nvSpPr>
        <p:spPr>
          <a:xfrm>
            <a:off x="0" y="3602183"/>
            <a:ext cx="9906000" cy="82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62398C-BE56-40D5-9248-0D9E6647AF10}"/>
              </a:ext>
            </a:extLst>
          </p:cNvPr>
          <p:cNvSpPr/>
          <p:nvPr/>
        </p:nvSpPr>
        <p:spPr>
          <a:xfrm>
            <a:off x="8408543" y="2975997"/>
            <a:ext cx="952505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OU</a:t>
            </a:r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</a:t>
            </a:r>
            <a:endParaRPr 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EC40B3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1A8D0C-7B4C-4947-B734-CF9520F9CFFF}"/>
              </a:ext>
            </a:extLst>
          </p:cNvPr>
          <p:cNvSpPr/>
          <p:nvPr/>
        </p:nvSpPr>
        <p:spPr>
          <a:xfrm>
            <a:off x="8536068" y="3625429"/>
            <a:ext cx="909288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EC40B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ENTRY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FC4B2F-B9E7-4DC1-94BC-9FC9E8A225D5}"/>
              </a:ext>
            </a:extLst>
          </p:cNvPr>
          <p:cNvGrpSpPr/>
          <p:nvPr/>
        </p:nvGrpSpPr>
        <p:grpSpPr>
          <a:xfrm>
            <a:off x="6569505" y="3038216"/>
            <a:ext cx="1311564" cy="1127934"/>
            <a:chOff x="6619190" y="3186788"/>
            <a:chExt cx="1311564" cy="11279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F8E1B6-B9A8-46F2-BDB0-C21E1A6C0246}"/>
                </a:ext>
              </a:extLst>
            </p:cNvPr>
            <p:cNvSpPr/>
            <p:nvPr/>
          </p:nvSpPr>
          <p:spPr>
            <a:xfrm>
              <a:off x="6619190" y="3186788"/>
              <a:ext cx="1311564" cy="11279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2E9193-280D-4717-A753-2F18BB525EE5}"/>
                </a:ext>
              </a:extLst>
            </p:cNvPr>
            <p:cNvSpPr/>
            <p:nvPr/>
          </p:nvSpPr>
          <p:spPr>
            <a:xfrm>
              <a:off x="6710325" y="3392542"/>
              <a:ext cx="112242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Servo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AA6E1F-3677-4067-A140-41D231D995E1}"/>
              </a:ext>
            </a:extLst>
          </p:cNvPr>
          <p:cNvGrpSpPr/>
          <p:nvPr/>
        </p:nvGrpSpPr>
        <p:grpSpPr>
          <a:xfrm>
            <a:off x="7169021" y="4329157"/>
            <a:ext cx="399879" cy="2465287"/>
            <a:chOff x="7868758" y="4311116"/>
            <a:chExt cx="338554" cy="254688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009C27-B668-459F-B1D0-17D793A9D6D1}"/>
                </a:ext>
              </a:extLst>
            </p:cNvPr>
            <p:cNvSpPr/>
            <p:nvPr/>
          </p:nvSpPr>
          <p:spPr>
            <a:xfrm>
              <a:off x="7881070" y="4311116"/>
              <a:ext cx="286432" cy="25468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217471-7967-4175-BF76-449AEE7129B2}"/>
                </a:ext>
              </a:extLst>
            </p:cNvPr>
            <p:cNvSpPr/>
            <p:nvPr/>
          </p:nvSpPr>
          <p:spPr>
            <a:xfrm rot="16200000">
              <a:off x="7762511" y="4866382"/>
              <a:ext cx="55104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Wall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F7F7C1-0305-44D7-B7C4-A26F7B8663F7}"/>
              </a:ext>
            </a:extLst>
          </p:cNvPr>
          <p:cNvGrpSpPr/>
          <p:nvPr/>
        </p:nvGrpSpPr>
        <p:grpSpPr>
          <a:xfrm>
            <a:off x="7723744" y="4401737"/>
            <a:ext cx="399879" cy="781197"/>
            <a:chOff x="5630581" y="4506115"/>
            <a:chExt cx="399879" cy="78119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619ADF-26FC-4F9F-94BE-478C9ABAE59C}"/>
                </a:ext>
              </a:extLst>
            </p:cNvPr>
            <p:cNvSpPr/>
            <p:nvPr/>
          </p:nvSpPr>
          <p:spPr>
            <a:xfrm>
              <a:off x="5630581" y="4506115"/>
              <a:ext cx="399879" cy="78119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E106A0-3E02-4129-89B4-7D33AB4B760B}"/>
                </a:ext>
              </a:extLst>
            </p:cNvPr>
            <p:cNvSpPr/>
            <p:nvPr/>
          </p:nvSpPr>
          <p:spPr>
            <a:xfrm rot="16200000">
              <a:off x="5572770" y="4715732"/>
              <a:ext cx="546047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LCD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F4C185-D8FD-44B8-AD91-21888C46D40B}"/>
              </a:ext>
            </a:extLst>
          </p:cNvPr>
          <p:cNvGrpSpPr/>
          <p:nvPr/>
        </p:nvGrpSpPr>
        <p:grpSpPr>
          <a:xfrm rot="16200000">
            <a:off x="7408835" y="5699800"/>
            <a:ext cx="995443" cy="399881"/>
            <a:chOff x="5508949" y="5570625"/>
            <a:chExt cx="995443" cy="7811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BC6B5F6-24B0-422F-8A2F-2EA70850F89F}"/>
                </a:ext>
              </a:extLst>
            </p:cNvPr>
            <p:cNvSpPr/>
            <p:nvPr/>
          </p:nvSpPr>
          <p:spPr>
            <a:xfrm>
              <a:off x="5630581" y="5570625"/>
              <a:ext cx="825319" cy="7811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163F8B-16A9-4A95-BD7C-1AC4E68B035C}"/>
                </a:ext>
              </a:extLst>
            </p:cNvPr>
            <p:cNvSpPr/>
            <p:nvPr/>
          </p:nvSpPr>
          <p:spPr>
            <a:xfrm>
              <a:off x="5508949" y="5791949"/>
              <a:ext cx="995443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RGB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517D80-E594-4CB4-9DD2-2D14387A696A}"/>
              </a:ext>
            </a:extLst>
          </p:cNvPr>
          <p:cNvSpPr/>
          <p:nvPr/>
        </p:nvSpPr>
        <p:spPr>
          <a:xfrm>
            <a:off x="3271803" y="3750755"/>
            <a:ext cx="3195696" cy="160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0DDA05-98AE-467C-A534-FD421C1CC479}"/>
              </a:ext>
            </a:extLst>
          </p:cNvPr>
          <p:cNvSpPr/>
          <p:nvPr/>
        </p:nvSpPr>
        <p:spPr>
          <a:xfrm>
            <a:off x="3295890" y="5570625"/>
            <a:ext cx="3195696" cy="74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BFED0E-9E6F-49B8-8D41-4065286649CB}"/>
              </a:ext>
            </a:extLst>
          </p:cNvPr>
          <p:cNvSpPr/>
          <p:nvPr/>
        </p:nvSpPr>
        <p:spPr>
          <a:xfrm>
            <a:off x="3754539" y="5625355"/>
            <a:ext cx="22302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BREADBOARD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0B3B72-2A20-4282-852D-8A67DD6A22E1}"/>
              </a:ext>
            </a:extLst>
          </p:cNvPr>
          <p:cNvSpPr/>
          <p:nvPr/>
        </p:nvSpPr>
        <p:spPr>
          <a:xfrm>
            <a:off x="4228611" y="4465404"/>
            <a:ext cx="16001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21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21</Words>
  <Application>Microsoft Office PowerPoint</Application>
  <PresentationFormat>A4 Paper (210x297 mm)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Animesh Sarkar</dc:creator>
  <cp:lastModifiedBy>Animesh Sarkar</cp:lastModifiedBy>
  <cp:revision>13</cp:revision>
  <dcterms:created xsi:type="dcterms:W3CDTF">2022-06-21T08:01:54Z</dcterms:created>
  <dcterms:modified xsi:type="dcterms:W3CDTF">2022-07-02T10:54:00Z</dcterms:modified>
</cp:coreProperties>
</file>