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6E4"/>
    <a:srgbClr val="FF9BFF"/>
    <a:srgbClr val="A2C3C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EEE8-5456-43C3-BD53-A44F5424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2AD2-6415-45E3-88E8-D6D586097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80F6-6D47-4169-B7A0-06C07578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5765-CE3E-434D-BC6E-EB529CD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C863-6574-40AA-A01E-E1E2B1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0885-83B3-4BEC-BD94-81475EC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B2357-9342-4813-BC08-437EE0DB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086B-4BB5-4CA1-B6EB-C50FB8C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CB61-89E2-4090-A431-046A5C5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A136-13EB-4185-8BE8-53061ADE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A2A3A-5C04-49AA-B760-EC04E3B10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2167-719F-4B54-9122-F3073A5CA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55DA-25D0-404D-AC59-DAAF018F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59CF-AAB9-4722-B8A6-C415D939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83EE-795C-4C17-BD01-5F9E64F9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F19-0759-47A9-AD78-3AC870CE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CF4F-CB1A-4503-8ED1-AEA9BD90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0F53-8D05-4EBF-B33D-A7242C41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484F-8AA8-4D14-A264-F9D8C3E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268A-85E5-46A1-A021-D3D1A1CF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7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2237-FB50-4013-B2A3-BCA6395F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A1AD-4612-419E-96E8-3D69664C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9CA8-BD27-4FA8-A074-5C9BD38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04CE-128A-4B87-958A-7F6EA69B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0DE7-6B5B-459D-9A6B-359B03CB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5F95-FE57-41C2-B04A-30F8064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5551-E1A1-4FE4-B5E7-7E8B757AE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F9CE-8734-4152-B9CA-1DAAC018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6C591-B5C2-442A-AA1B-9352137A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3DF5-7C0C-4D55-8068-0BBD534A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975CA-33ED-40D4-84BD-124A72AA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30BE-95ED-495B-8F94-D09753C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F25C-52E6-4DE2-8D7B-460386FC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21DD-2848-4524-949D-D0196DC9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1FD0-C21B-40B4-915B-E519665B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1185-E2F1-4B7A-8543-A8E4F37B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9B832-B509-4C13-A958-3C0CF2FD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C4B70-70C7-468F-9E86-69E16C1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6E265-DB42-463C-BCBC-962A620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2D37-38E8-462D-84FB-6AB30254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6E8A9-E890-42C3-9702-731D536C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3191-71AC-4513-8A21-55455929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2127D-81EB-45D9-BD5A-1EA2B6EE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7FF3B-8DA1-4148-9538-4989C50E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80EB2-9747-4299-94DB-5AB4DDBE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6DF7-826C-4FE4-9E7B-5E15566B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8847-075C-412C-8989-F3F511FB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E287-C359-46B3-A139-5B5ACEF9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441E0-67B1-4DE0-A73E-2AEB7307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0C16-65B0-4AD9-9AAF-18949E4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B603-1DCF-4ED7-8C71-6844D4B7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721D-5266-4DE2-B01E-29A32513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7C6-5B83-4515-AD80-ECACD62D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C4844-BCEE-401E-8772-B13ACA505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24AC-CF5E-4B7D-8C81-7FD2060D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705A-25F2-43C8-B925-732C5C45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3374-B307-4C17-8CC8-A0DDE1F6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F0D6-EDDE-4B77-9563-2CD40DC7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E5CF8-4695-4152-86BF-FA86BB02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879F-CA10-405C-A1BC-11BEFE3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1A8B-FD35-4628-871B-2A6006EA8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4557-80F7-48BE-BA1F-FFD169BF891A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350D-1AB6-4A83-B38C-19798701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2EF1-2104-4798-A74A-2E18B4F8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D936-16B0-4900-8561-04F2C030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DF545-EFD0-429A-87C7-191B6FC27FBC}"/>
              </a:ext>
            </a:extLst>
          </p:cNvPr>
          <p:cNvSpPr/>
          <p:nvPr/>
        </p:nvSpPr>
        <p:spPr>
          <a:xfrm>
            <a:off x="771209" y="357318"/>
            <a:ext cx="106495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300" dirty="0">
                <a:ln w="0"/>
                <a:solidFill>
                  <a:srgbClr val="7156E4"/>
                </a:solidFill>
                <a:latin typeface="Avant_G-Bold" panose="020B0500000000000000" pitchFamily="34" charset="0"/>
              </a:rPr>
              <a:t>Graduate Rotational Internship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2925516" y="1065204"/>
            <a:ext cx="63409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Computer Vision and IoT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9E5F3-7580-454D-864B-96300E137CBF}"/>
              </a:ext>
            </a:extLst>
          </p:cNvPr>
          <p:cNvSpPr/>
          <p:nvPr/>
        </p:nvSpPr>
        <p:spPr>
          <a:xfrm>
            <a:off x="771209" y="3136612"/>
            <a:ext cx="40613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Animesh Sarkar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73E51-9B0E-4FF1-A476-7B96440544B8}"/>
              </a:ext>
            </a:extLst>
          </p:cNvPr>
          <p:cNvSpPr/>
          <p:nvPr/>
        </p:nvSpPr>
        <p:spPr>
          <a:xfrm>
            <a:off x="771209" y="3667526"/>
            <a:ext cx="99555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IoT intern at “The Spark Foundation”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33DE7-5ADD-4958-A972-AEB94301AB94}"/>
              </a:ext>
            </a:extLst>
          </p:cNvPr>
          <p:cNvSpPr/>
          <p:nvPr/>
        </p:nvSpPr>
        <p:spPr>
          <a:xfrm>
            <a:off x="771209" y="4198440"/>
            <a:ext cx="24304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68581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DF545-EFD0-429A-87C7-191B6FC27FBC}"/>
              </a:ext>
            </a:extLst>
          </p:cNvPr>
          <p:cNvSpPr/>
          <p:nvPr/>
        </p:nvSpPr>
        <p:spPr>
          <a:xfrm>
            <a:off x="150306" y="3013501"/>
            <a:ext cx="120416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300" dirty="0">
                <a:ln w="0"/>
                <a:solidFill>
                  <a:srgbClr val="7156E4"/>
                </a:solidFill>
                <a:latin typeface="Avant_G-Bold" panose="020B0500000000000000" pitchFamily="34" charset="0"/>
              </a:rPr>
              <a:t>Task 1 - Optical Character Recognition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4149382" y="3674573"/>
            <a:ext cx="40435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Level - Beginner</a:t>
            </a:r>
          </a:p>
        </p:txBody>
      </p:sp>
    </p:spTree>
    <p:extLst>
      <p:ext uri="{BB962C8B-B14F-4D97-AF65-F5344CB8AC3E}">
        <p14:creationId xmlns:p14="http://schemas.microsoft.com/office/powerpoint/2010/main" val="37692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2577663" y="2910464"/>
            <a:ext cx="7192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Let’s Try with the First Image</a:t>
            </a:r>
          </a:p>
        </p:txBody>
      </p:sp>
    </p:spTree>
    <p:extLst>
      <p:ext uri="{BB962C8B-B14F-4D97-AF65-F5344CB8AC3E}">
        <p14:creationId xmlns:p14="http://schemas.microsoft.com/office/powerpoint/2010/main" val="355060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563670" y="390287"/>
            <a:ext cx="3191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Input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AAF90-0897-48E3-A4B9-CD5690B235C2}"/>
              </a:ext>
            </a:extLst>
          </p:cNvPr>
          <p:cNvSpPr/>
          <p:nvPr/>
        </p:nvSpPr>
        <p:spPr>
          <a:xfrm>
            <a:off x="8140907" y="390286"/>
            <a:ext cx="21251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Text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775AD-6607-48D5-AD26-5353E90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57" y="1159727"/>
            <a:ext cx="4315673" cy="562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2ED20-D73D-4023-A800-854B6225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0" y="1159726"/>
            <a:ext cx="3191900" cy="56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2114940" y="2910464"/>
            <a:ext cx="81182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Let’s Try with the Second Image</a:t>
            </a:r>
          </a:p>
        </p:txBody>
      </p:sp>
    </p:spTree>
    <p:extLst>
      <p:ext uri="{BB962C8B-B14F-4D97-AF65-F5344CB8AC3E}">
        <p14:creationId xmlns:p14="http://schemas.microsoft.com/office/powerpoint/2010/main" val="326430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563670" y="390287"/>
            <a:ext cx="3191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Input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AAF90-0897-48E3-A4B9-CD5690B235C2}"/>
              </a:ext>
            </a:extLst>
          </p:cNvPr>
          <p:cNvSpPr/>
          <p:nvPr/>
        </p:nvSpPr>
        <p:spPr>
          <a:xfrm>
            <a:off x="8140907" y="390286"/>
            <a:ext cx="21251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74673-F222-4B83-BA13-39B65455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9" y="1159727"/>
            <a:ext cx="4171025" cy="5591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6742E-3C87-42F7-851B-F77EB139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34" y="1069184"/>
            <a:ext cx="4462812" cy="56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C9DB7D-0251-4DDE-B198-61CE96DC4C59}"/>
              </a:ext>
            </a:extLst>
          </p:cNvPr>
          <p:cNvSpPr/>
          <p:nvPr/>
        </p:nvSpPr>
        <p:spPr>
          <a:xfrm>
            <a:off x="1312062" y="2705725"/>
            <a:ext cx="95678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Thanks to </a:t>
            </a:r>
            <a:r>
              <a:rPr lang="en-US" sz="4400" b="0" cap="none" spc="0" dirty="0">
                <a:ln w="0"/>
                <a:solidFill>
                  <a:srgbClr val="7156E4"/>
                </a:solidFill>
                <a:latin typeface="Avant_G-Bold" panose="020B0500000000000000" pitchFamily="34" charset="0"/>
              </a:rPr>
              <a:t>“The Spark Foundation” </a:t>
            </a:r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for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latin typeface="Avant_G-Bold" panose="020B0500000000000000" pitchFamily="34" charset="0"/>
              </a:rPr>
              <a:t>giving me this opportunity.</a:t>
            </a:r>
          </a:p>
        </p:txBody>
      </p:sp>
    </p:spTree>
    <p:extLst>
      <p:ext uri="{BB962C8B-B14F-4D97-AF65-F5344CB8AC3E}">
        <p14:creationId xmlns:p14="http://schemas.microsoft.com/office/powerpoint/2010/main" val="31785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Avant_G-Bold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6</cp:revision>
  <dcterms:created xsi:type="dcterms:W3CDTF">2022-10-02T02:59:37Z</dcterms:created>
  <dcterms:modified xsi:type="dcterms:W3CDTF">2022-10-02T07:00:25Z</dcterms:modified>
</cp:coreProperties>
</file>