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9E1"/>
    <a:srgbClr val="D137C6"/>
    <a:srgbClr val="FFFBEC"/>
    <a:srgbClr val="D8D8D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4272-0753-4852-A9B6-C1DA4F49BFF9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50D7-A125-4381-89D4-763EE13D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00413C-DF2F-4DDD-8D10-3525EDD5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238" y="429"/>
            <a:ext cx="12190476" cy="6857143"/>
          </a:xfrm>
          <a:prstGeom prst="rect">
            <a:avLst/>
          </a:prstGeom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0EAAAD9-9C94-4A1C-8884-3241993FF14D}"/>
              </a:ext>
            </a:extLst>
          </p:cNvPr>
          <p:cNvSpPr/>
          <p:nvPr/>
        </p:nvSpPr>
        <p:spPr>
          <a:xfrm rot="10800000">
            <a:off x="-242250" y="4667531"/>
            <a:ext cx="5554640" cy="641449"/>
          </a:xfrm>
          <a:prstGeom prst="round2SameRect">
            <a:avLst>
              <a:gd name="adj1" fmla="val 18396"/>
              <a:gd name="adj2" fmla="val 0"/>
            </a:avLst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248CA-28A3-4E94-B4D1-D4AABD18DCF9}"/>
              </a:ext>
            </a:extLst>
          </p:cNvPr>
          <p:cNvSpPr/>
          <p:nvPr/>
        </p:nvSpPr>
        <p:spPr>
          <a:xfrm>
            <a:off x="4487168" y="4947769"/>
            <a:ext cx="93166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GGERSQUARE" pitchFamily="50" charset="0"/>
              </a:rPr>
              <a:t>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85197-59BC-43F3-8A15-255E8353507C}"/>
              </a:ext>
            </a:extLst>
          </p:cNvPr>
          <p:cNvSpPr/>
          <p:nvPr/>
        </p:nvSpPr>
        <p:spPr>
          <a:xfrm>
            <a:off x="8929049" y="5977720"/>
            <a:ext cx="2006221" cy="750627"/>
          </a:xfrm>
          <a:prstGeom prst="rect">
            <a:avLst/>
          </a:prstGeom>
          <a:solidFill>
            <a:srgbClr val="FFF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9117677C-D1A6-422D-85DA-0852CA30FD6B}"/>
              </a:ext>
            </a:extLst>
          </p:cNvPr>
          <p:cNvSpPr/>
          <p:nvPr/>
        </p:nvSpPr>
        <p:spPr>
          <a:xfrm rot="10800000">
            <a:off x="-1143000" y="0"/>
            <a:ext cx="12192000" cy="79157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EB9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BC507E-3B41-469C-8289-F583F921EC3D}"/>
              </a:ext>
            </a:extLst>
          </p:cNvPr>
          <p:cNvSpPr/>
          <p:nvPr/>
        </p:nvSpPr>
        <p:spPr>
          <a:xfrm>
            <a:off x="2893109" y="164953"/>
            <a:ext cx="4119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730" dirty="0">
                <a:ln w="0"/>
                <a:solidFill>
                  <a:srgbClr val="002060"/>
                </a:solidFill>
                <a:latin typeface="Avant_G-Bold" panose="020B0500000000000000" pitchFamily="34" charset="0"/>
              </a:rPr>
              <a:t>WASTE CLASSIFIER</a:t>
            </a:r>
          </a:p>
        </p:txBody>
      </p:sp>
    </p:spTree>
    <p:extLst>
      <p:ext uri="{BB962C8B-B14F-4D97-AF65-F5344CB8AC3E}">
        <p14:creationId xmlns:p14="http://schemas.microsoft.com/office/powerpoint/2010/main" val="252341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CA4CD4-A2CF-440F-94E1-E0C650B2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1" y="3429000"/>
            <a:ext cx="2450592" cy="2450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0AB36-CDF7-434C-8FF6-2EB55CDDA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04" y="3429000"/>
            <a:ext cx="2450592" cy="2450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17328-396E-4B34-AE7B-E6380F5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4" y="3429000"/>
            <a:ext cx="2450592" cy="2450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44286D-3E95-4A3C-BE22-DF8305C8C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4" y="141215"/>
            <a:ext cx="2450592" cy="24505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31F11D-DCEB-4611-AB16-4856F095B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07" y="141215"/>
            <a:ext cx="2450592" cy="2450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B7E34-1D7A-407B-A7CA-CFBAF5BD3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1" y="141215"/>
            <a:ext cx="2450592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01122-E057-4A25-BBDF-92AEB26D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9" y="3579475"/>
            <a:ext cx="2450592" cy="2450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21328-3FCE-4569-87CA-B42F3986E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9" y="387225"/>
            <a:ext cx="2450592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</Words>
  <Application>Microsoft Office PowerPoint</Application>
  <PresentationFormat>A4 Paper (210x297 mm)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Avant_G-Bold</vt:lpstr>
      <vt:lpstr>Calibri</vt:lpstr>
      <vt:lpstr>Calibri Light</vt:lpstr>
      <vt:lpstr>DAGGERSQUARE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3</cp:revision>
  <cp:lastPrinted>2022-10-23T06:36:58Z</cp:lastPrinted>
  <dcterms:created xsi:type="dcterms:W3CDTF">2022-10-23T05:18:00Z</dcterms:created>
  <dcterms:modified xsi:type="dcterms:W3CDTF">2022-10-23T06:37:09Z</dcterms:modified>
</cp:coreProperties>
</file>