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92" r:id="rId26"/>
    <p:sldId id="293" r:id="rId27"/>
    <p:sldId id="308" r:id="rId28"/>
    <p:sldId id="307" r:id="rId29"/>
    <p:sldId id="306" r:id="rId30"/>
    <p:sldId id="305" r:id="rId31"/>
    <p:sldId id="304" r:id="rId32"/>
    <p:sldId id="303" r:id="rId33"/>
    <p:sldId id="302" r:id="rId34"/>
    <p:sldId id="301" r:id="rId35"/>
    <p:sldId id="300" r:id="rId36"/>
    <p:sldId id="299" r:id="rId37"/>
    <p:sldId id="298" r:id="rId38"/>
    <p:sldId id="297" r:id="rId39"/>
    <p:sldId id="296" r:id="rId40"/>
    <p:sldId id="295" r:id="rId41"/>
    <p:sldId id="294" r:id="rId42"/>
    <p:sldId id="291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290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41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40" r:id="rId75"/>
    <p:sldId id="339" r:id="rId76"/>
    <p:sldId id="338" r:id="rId77"/>
    <p:sldId id="289" r:id="rId78"/>
    <p:sldId id="288" r:id="rId79"/>
    <p:sldId id="287" r:id="rId80"/>
    <p:sldId id="286" r:id="rId81"/>
    <p:sldId id="285" r:id="rId82"/>
    <p:sldId id="284" r:id="rId83"/>
    <p:sldId id="283" r:id="rId84"/>
    <p:sldId id="281" r:id="rId8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56" autoAdjust="0"/>
  </p:normalViewPr>
  <p:slideViewPr>
    <p:cSldViewPr>
      <p:cViewPr varScale="1">
        <p:scale>
          <a:sx n="114" d="100"/>
          <a:sy n="114" d="100"/>
        </p:scale>
        <p:origin x="562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63" y="195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3" y="4048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763" y="614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4763" y="476726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4763" y="49768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6196076" y="4825"/>
            <a:ext cx="2486025" cy="5139055"/>
          </a:xfrm>
          <a:custGeom>
            <a:avLst/>
            <a:gdLst/>
            <a:ahLst/>
            <a:cxnLst/>
            <a:rect l="l" t="t" r="r" b="b"/>
            <a:pathLst>
              <a:path w="2486025" h="5139055">
                <a:moveTo>
                  <a:pt x="2486025" y="0"/>
                </a:moveTo>
                <a:lnTo>
                  <a:pt x="2486025" y="5138672"/>
                </a:lnTo>
              </a:path>
              <a:path w="2486025" h="5139055">
                <a:moveTo>
                  <a:pt x="2276475" y="0"/>
                </a:moveTo>
                <a:lnTo>
                  <a:pt x="2276475" y="5138672"/>
                </a:lnTo>
              </a:path>
              <a:path w="2486025" h="5139055">
                <a:moveTo>
                  <a:pt x="2076450" y="0"/>
                </a:moveTo>
                <a:lnTo>
                  <a:pt x="2076450" y="5138672"/>
                </a:lnTo>
              </a:path>
              <a:path w="2486025" h="5139055">
                <a:moveTo>
                  <a:pt x="1866900" y="0"/>
                </a:moveTo>
                <a:lnTo>
                  <a:pt x="1866900" y="5138672"/>
                </a:lnTo>
              </a:path>
              <a:path w="2486025" h="5139055">
                <a:moveTo>
                  <a:pt x="1657350" y="0"/>
                </a:moveTo>
                <a:lnTo>
                  <a:pt x="1657350" y="5138672"/>
                </a:lnTo>
              </a:path>
              <a:path w="2486025" h="5139055">
                <a:moveTo>
                  <a:pt x="1447800" y="0"/>
                </a:moveTo>
                <a:lnTo>
                  <a:pt x="1447800" y="5138672"/>
                </a:lnTo>
              </a:path>
              <a:path w="2486025" h="5139055">
                <a:moveTo>
                  <a:pt x="1247775" y="0"/>
                </a:moveTo>
                <a:lnTo>
                  <a:pt x="1247775" y="5138672"/>
                </a:lnTo>
              </a:path>
              <a:path w="2486025" h="5139055">
                <a:moveTo>
                  <a:pt x="1038225" y="0"/>
                </a:moveTo>
                <a:lnTo>
                  <a:pt x="1038225" y="5138672"/>
                </a:lnTo>
              </a:path>
              <a:path w="2486025" h="5139055">
                <a:moveTo>
                  <a:pt x="828675" y="0"/>
                </a:moveTo>
                <a:lnTo>
                  <a:pt x="828675" y="5138672"/>
                </a:lnTo>
              </a:path>
              <a:path w="2486025" h="5139055">
                <a:moveTo>
                  <a:pt x="619125" y="0"/>
                </a:moveTo>
                <a:lnTo>
                  <a:pt x="619125" y="5138672"/>
                </a:lnTo>
              </a:path>
              <a:path w="2486025" h="5139055">
                <a:moveTo>
                  <a:pt x="419100" y="0"/>
                </a:moveTo>
                <a:lnTo>
                  <a:pt x="419100" y="5138672"/>
                </a:lnTo>
              </a:path>
              <a:path w="2486025" h="5139055">
                <a:moveTo>
                  <a:pt x="209550" y="0"/>
                </a:moveTo>
                <a:lnTo>
                  <a:pt x="209550" y="5138672"/>
                </a:lnTo>
              </a:path>
              <a:path w="2486025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5786501" y="4825"/>
            <a:ext cx="200025" cy="5139055"/>
          </a:xfrm>
          <a:custGeom>
            <a:avLst/>
            <a:gdLst/>
            <a:ahLst/>
            <a:cxnLst/>
            <a:rect l="l" t="t" r="r" b="b"/>
            <a:pathLst>
              <a:path w="200025" h="5139055">
                <a:moveTo>
                  <a:pt x="200025" y="0"/>
                </a:moveTo>
                <a:lnTo>
                  <a:pt x="200025" y="5138672"/>
                </a:lnTo>
              </a:path>
              <a:path w="200025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129151" y="4825"/>
            <a:ext cx="1447800" cy="5139055"/>
          </a:xfrm>
          <a:custGeom>
            <a:avLst/>
            <a:gdLst/>
            <a:ahLst/>
            <a:cxnLst/>
            <a:rect l="l" t="t" r="r" b="b"/>
            <a:pathLst>
              <a:path w="1447800" h="5139055">
                <a:moveTo>
                  <a:pt x="1447800" y="0"/>
                </a:moveTo>
                <a:lnTo>
                  <a:pt x="1447800" y="5138672"/>
                </a:lnTo>
              </a:path>
              <a:path w="1447800" h="5139055">
                <a:moveTo>
                  <a:pt x="1238250" y="0"/>
                </a:moveTo>
                <a:lnTo>
                  <a:pt x="1238250" y="5138672"/>
                </a:lnTo>
              </a:path>
              <a:path w="1447800" h="5139055">
                <a:moveTo>
                  <a:pt x="1038225" y="0"/>
                </a:moveTo>
                <a:lnTo>
                  <a:pt x="1038225" y="5138672"/>
                </a:lnTo>
              </a:path>
              <a:path w="1447800" h="5139055">
                <a:moveTo>
                  <a:pt x="828675" y="0"/>
                </a:moveTo>
                <a:lnTo>
                  <a:pt x="828675" y="5138672"/>
                </a:lnTo>
              </a:path>
              <a:path w="1447800" h="5139055">
                <a:moveTo>
                  <a:pt x="619125" y="0"/>
                </a:moveTo>
                <a:lnTo>
                  <a:pt x="619125" y="5138672"/>
                </a:lnTo>
              </a:path>
              <a:path w="1447800" h="5139055">
                <a:moveTo>
                  <a:pt x="409575" y="0"/>
                </a:moveTo>
                <a:lnTo>
                  <a:pt x="409575" y="5138672"/>
                </a:lnTo>
              </a:path>
              <a:path w="1447800" h="5139055">
                <a:moveTo>
                  <a:pt x="209550" y="0"/>
                </a:moveTo>
                <a:lnTo>
                  <a:pt x="209550" y="5138672"/>
                </a:lnTo>
              </a:path>
              <a:path w="1447800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3510026" y="4825"/>
            <a:ext cx="200025" cy="5139055"/>
          </a:xfrm>
          <a:custGeom>
            <a:avLst/>
            <a:gdLst/>
            <a:ahLst/>
            <a:cxnLst/>
            <a:rect l="l" t="t" r="r" b="b"/>
            <a:pathLst>
              <a:path w="200025" h="5139055">
                <a:moveTo>
                  <a:pt x="200025" y="0"/>
                </a:moveTo>
                <a:lnTo>
                  <a:pt x="200025" y="5138672"/>
                </a:lnTo>
              </a:path>
              <a:path w="200025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471800" y="4825"/>
            <a:ext cx="828675" cy="5139055"/>
          </a:xfrm>
          <a:custGeom>
            <a:avLst/>
            <a:gdLst/>
            <a:ahLst/>
            <a:cxnLst/>
            <a:rect l="l" t="t" r="r" b="b"/>
            <a:pathLst>
              <a:path w="828675" h="5139055">
                <a:moveTo>
                  <a:pt x="828675" y="0"/>
                </a:moveTo>
                <a:lnTo>
                  <a:pt x="828675" y="5138672"/>
                </a:lnTo>
              </a:path>
              <a:path w="828675" h="5139055">
                <a:moveTo>
                  <a:pt x="619125" y="0"/>
                </a:moveTo>
                <a:lnTo>
                  <a:pt x="619125" y="5138672"/>
                </a:lnTo>
              </a:path>
              <a:path w="828675" h="5139055">
                <a:moveTo>
                  <a:pt x="409575" y="0"/>
                </a:moveTo>
                <a:lnTo>
                  <a:pt x="409575" y="5138672"/>
                </a:lnTo>
              </a:path>
              <a:path w="828675" h="5139055">
                <a:moveTo>
                  <a:pt x="209550" y="0"/>
                </a:moveTo>
                <a:lnTo>
                  <a:pt x="209550" y="5138672"/>
                </a:lnTo>
              </a:path>
              <a:path w="828675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643125" y="4825"/>
            <a:ext cx="619125" cy="5139055"/>
          </a:xfrm>
          <a:custGeom>
            <a:avLst/>
            <a:gdLst/>
            <a:ahLst/>
            <a:cxnLst/>
            <a:rect l="l" t="t" r="r" b="b"/>
            <a:pathLst>
              <a:path w="619125" h="5139055">
                <a:moveTo>
                  <a:pt x="619125" y="0"/>
                </a:moveTo>
                <a:lnTo>
                  <a:pt x="619125" y="5138672"/>
                </a:lnTo>
              </a:path>
              <a:path w="619125" h="5139055">
                <a:moveTo>
                  <a:pt x="409575" y="0"/>
                </a:moveTo>
                <a:lnTo>
                  <a:pt x="409575" y="5138672"/>
                </a:lnTo>
              </a:path>
              <a:path w="619125" h="5139055">
                <a:moveTo>
                  <a:pt x="209550" y="0"/>
                </a:moveTo>
                <a:lnTo>
                  <a:pt x="209550" y="5138672"/>
                </a:lnTo>
              </a:path>
              <a:path w="619125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023937" y="4825"/>
            <a:ext cx="410209" cy="5139055"/>
          </a:xfrm>
          <a:custGeom>
            <a:avLst/>
            <a:gdLst/>
            <a:ahLst/>
            <a:cxnLst/>
            <a:rect l="l" t="t" r="r" b="b"/>
            <a:pathLst>
              <a:path w="410209" h="5139055">
                <a:moveTo>
                  <a:pt x="409638" y="0"/>
                </a:moveTo>
                <a:lnTo>
                  <a:pt x="409638" y="5138672"/>
                </a:lnTo>
              </a:path>
              <a:path w="410209" h="5139055">
                <a:moveTo>
                  <a:pt x="209550" y="0"/>
                </a:moveTo>
                <a:lnTo>
                  <a:pt x="209550" y="5138672"/>
                </a:lnTo>
              </a:path>
              <a:path w="410209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604837" y="4825"/>
            <a:ext cx="209550" cy="5139055"/>
          </a:xfrm>
          <a:custGeom>
            <a:avLst/>
            <a:gdLst/>
            <a:ahLst/>
            <a:cxnLst/>
            <a:rect l="l" t="t" r="r" b="b"/>
            <a:pathLst>
              <a:path w="209550" h="5139055">
                <a:moveTo>
                  <a:pt x="209550" y="0"/>
                </a:moveTo>
                <a:lnTo>
                  <a:pt x="209550" y="5138672"/>
                </a:lnTo>
              </a:path>
              <a:path w="209550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95262" y="4825"/>
            <a:ext cx="209550" cy="5139055"/>
          </a:xfrm>
          <a:custGeom>
            <a:avLst/>
            <a:gdLst/>
            <a:ahLst/>
            <a:cxnLst/>
            <a:rect l="l" t="t" r="r" b="b"/>
            <a:pathLst>
              <a:path w="209550" h="5139055">
                <a:moveTo>
                  <a:pt x="209550" y="0"/>
                </a:moveTo>
                <a:lnTo>
                  <a:pt x="209550" y="5138672"/>
                </a:lnTo>
              </a:path>
              <a:path w="209550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720200" y="4825"/>
            <a:ext cx="424180" cy="5139055"/>
          </a:xfrm>
          <a:custGeom>
            <a:avLst/>
            <a:gdLst/>
            <a:ahLst/>
            <a:cxnLst/>
            <a:rect l="l" t="t" r="r" b="b"/>
            <a:pathLst>
              <a:path w="424179" h="5139055">
                <a:moveTo>
                  <a:pt x="0" y="190500"/>
                </a:moveTo>
                <a:lnTo>
                  <a:pt x="423799" y="190500"/>
                </a:lnTo>
              </a:path>
              <a:path w="424179" h="5139055">
                <a:moveTo>
                  <a:pt x="0" y="400050"/>
                </a:moveTo>
                <a:lnTo>
                  <a:pt x="423799" y="400050"/>
                </a:lnTo>
              </a:path>
              <a:path w="424179" h="5139055">
                <a:moveTo>
                  <a:pt x="0" y="609600"/>
                </a:moveTo>
                <a:lnTo>
                  <a:pt x="423799" y="609600"/>
                </a:lnTo>
              </a:path>
              <a:path w="424179" h="5139055">
                <a:moveTo>
                  <a:pt x="0" y="819150"/>
                </a:moveTo>
                <a:lnTo>
                  <a:pt x="423799" y="819150"/>
                </a:lnTo>
              </a:path>
              <a:path w="424179" h="5139055">
                <a:moveTo>
                  <a:pt x="0" y="1028700"/>
                </a:moveTo>
                <a:lnTo>
                  <a:pt x="423799" y="1028700"/>
                </a:lnTo>
              </a:path>
              <a:path w="424179" h="5139055">
                <a:moveTo>
                  <a:pt x="0" y="1228725"/>
                </a:moveTo>
                <a:lnTo>
                  <a:pt x="423799" y="1228725"/>
                </a:lnTo>
              </a:path>
              <a:path w="424179" h="5139055">
                <a:moveTo>
                  <a:pt x="0" y="1438275"/>
                </a:moveTo>
                <a:lnTo>
                  <a:pt x="423799" y="1438275"/>
                </a:lnTo>
              </a:path>
              <a:path w="424179" h="5139055">
                <a:moveTo>
                  <a:pt x="0" y="1647825"/>
                </a:moveTo>
                <a:lnTo>
                  <a:pt x="423799" y="1647825"/>
                </a:lnTo>
              </a:path>
              <a:path w="424179" h="5139055">
                <a:moveTo>
                  <a:pt x="0" y="1857375"/>
                </a:moveTo>
                <a:lnTo>
                  <a:pt x="423799" y="1857375"/>
                </a:lnTo>
              </a:path>
              <a:path w="424179" h="5139055">
                <a:moveTo>
                  <a:pt x="0" y="2066925"/>
                </a:moveTo>
                <a:lnTo>
                  <a:pt x="423799" y="2066925"/>
                </a:lnTo>
              </a:path>
              <a:path w="424179" h="5139055">
                <a:moveTo>
                  <a:pt x="0" y="2266950"/>
                </a:moveTo>
                <a:lnTo>
                  <a:pt x="423799" y="2266950"/>
                </a:lnTo>
              </a:path>
              <a:path w="424179" h="5139055">
                <a:moveTo>
                  <a:pt x="0" y="2476500"/>
                </a:moveTo>
                <a:lnTo>
                  <a:pt x="423799" y="2476500"/>
                </a:lnTo>
              </a:path>
              <a:path w="424179" h="5139055">
                <a:moveTo>
                  <a:pt x="0" y="2686050"/>
                </a:moveTo>
                <a:lnTo>
                  <a:pt x="423799" y="2686050"/>
                </a:lnTo>
              </a:path>
              <a:path w="424179" h="5139055">
                <a:moveTo>
                  <a:pt x="0" y="2895600"/>
                </a:moveTo>
                <a:lnTo>
                  <a:pt x="423799" y="2895600"/>
                </a:lnTo>
              </a:path>
              <a:path w="424179" h="5139055">
                <a:moveTo>
                  <a:pt x="0" y="3105150"/>
                </a:moveTo>
                <a:lnTo>
                  <a:pt x="423799" y="3105150"/>
                </a:lnTo>
              </a:path>
              <a:path w="424179" h="5139055">
                <a:moveTo>
                  <a:pt x="0" y="3305175"/>
                </a:moveTo>
                <a:lnTo>
                  <a:pt x="423799" y="3305175"/>
                </a:lnTo>
              </a:path>
              <a:path w="424179" h="5139055">
                <a:moveTo>
                  <a:pt x="0" y="3514725"/>
                </a:moveTo>
                <a:lnTo>
                  <a:pt x="423799" y="3514725"/>
                </a:lnTo>
              </a:path>
              <a:path w="424179" h="5139055">
                <a:moveTo>
                  <a:pt x="0" y="3724275"/>
                </a:moveTo>
                <a:lnTo>
                  <a:pt x="423799" y="3724275"/>
                </a:lnTo>
              </a:path>
              <a:path w="424179" h="5139055">
                <a:moveTo>
                  <a:pt x="0" y="3933761"/>
                </a:moveTo>
                <a:lnTo>
                  <a:pt x="423799" y="3933761"/>
                </a:lnTo>
              </a:path>
              <a:path w="424179" h="5139055">
                <a:moveTo>
                  <a:pt x="0" y="4143311"/>
                </a:moveTo>
                <a:lnTo>
                  <a:pt x="423799" y="4143311"/>
                </a:lnTo>
              </a:path>
              <a:path w="424179" h="5139055">
                <a:moveTo>
                  <a:pt x="0" y="4352861"/>
                </a:moveTo>
                <a:lnTo>
                  <a:pt x="423799" y="4352861"/>
                </a:lnTo>
              </a:path>
              <a:path w="424179" h="5139055">
                <a:moveTo>
                  <a:pt x="0" y="4552886"/>
                </a:moveTo>
                <a:lnTo>
                  <a:pt x="423799" y="4552886"/>
                </a:lnTo>
              </a:path>
              <a:path w="424179" h="5139055">
                <a:moveTo>
                  <a:pt x="0" y="4762436"/>
                </a:moveTo>
                <a:lnTo>
                  <a:pt x="423799" y="4762436"/>
                </a:lnTo>
              </a:path>
              <a:path w="424179" h="5139055">
                <a:moveTo>
                  <a:pt x="0" y="4971986"/>
                </a:moveTo>
                <a:lnTo>
                  <a:pt x="423799" y="4971986"/>
                </a:lnTo>
              </a:path>
              <a:path w="424179" h="5139055">
                <a:moveTo>
                  <a:pt x="352425" y="0"/>
                </a:moveTo>
                <a:lnTo>
                  <a:pt x="352425" y="5138672"/>
                </a:lnTo>
              </a:path>
              <a:path w="424179" h="5139055">
                <a:moveTo>
                  <a:pt x="152400" y="0"/>
                </a:moveTo>
                <a:lnTo>
                  <a:pt x="15240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05938" y="1720278"/>
            <a:ext cx="4532122" cy="941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2444D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63" y="195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3" y="4048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763" y="614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C353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63" y="195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3" y="4048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763" y="614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4763" y="476726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4763" y="49768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6196076" y="4825"/>
            <a:ext cx="2486025" cy="5139055"/>
          </a:xfrm>
          <a:custGeom>
            <a:avLst/>
            <a:gdLst/>
            <a:ahLst/>
            <a:cxnLst/>
            <a:rect l="l" t="t" r="r" b="b"/>
            <a:pathLst>
              <a:path w="2486025" h="5139055">
                <a:moveTo>
                  <a:pt x="2486025" y="0"/>
                </a:moveTo>
                <a:lnTo>
                  <a:pt x="2486025" y="5138672"/>
                </a:lnTo>
              </a:path>
              <a:path w="2486025" h="5139055">
                <a:moveTo>
                  <a:pt x="2276475" y="0"/>
                </a:moveTo>
                <a:lnTo>
                  <a:pt x="2276475" y="5138672"/>
                </a:lnTo>
              </a:path>
              <a:path w="2486025" h="5139055">
                <a:moveTo>
                  <a:pt x="2076450" y="0"/>
                </a:moveTo>
                <a:lnTo>
                  <a:pt x="2076450" y="5138672"/>
                </a:lnTo>
              </a:path>
              <a:path w="2486025" h="5139055">
                <a:moveTo>
                  <a:pt x="1866900" y="0"/>
                </a:moveTo>
                <a:lnTo>
                  <a:pt x="1866900" y="5138672"/>
                </a:lnTo>
              </a:path>
              <a:path w="2486025" h="5139055">
                <a:moveTo>
                  <a:pt x="1657350" y="0"/>
                </a:moveTo>
                <a:lnTo>
                  <a:pt x="1657350" y="5138672"/>
                </a:lnTo>
              </a:path>
              <a:path w="2486025" h="5139055">
                <a:moveTo>
                  <a:pt x="1447800" y="0"/>
                </a:moveTo>
                <a:lnTo>
                  <a:pt x="1447800" y="5138672"/>
                </a:lnTo>
              </a:path>
              <a:path w="2486025" h="5139055">
                <a:moveTo>
                  <a:pt x="1247775" y="0"/>
                </a:moveTo>
                <a:lnTo>
                  <a:pt x="1247775" y="5138672"/>
                </a:lnTo>
              </a:path>
              <a:path w="2486025" h="5139055">
                <a:moveTo>
                  <a:pt x="1038225" y="0"/>
                </a:moveTo>
                <a:lnTo>
                  <a:pt x="1038225" y="5138672"/>
                </a:lnTo>
              </a:path>
              <a:path w="2486025" h="5139055">
                <a:moveTo>
                  <a:pt x="828675" y="0"/>
                </a:moveTo>
                <a:lnTo>
                  <a:pt x="828675" y="5138672"/>
                </a:lnTo>
              </a:path>
              <a:path w="2486025" h="5139055">
                <a:moveTo>
                  <a:pt x="619125" y="0"/>
                </a:moveTo>
                <a:lnTo>
                  <a:pt x="619125" y="5138672"/>
                </a:lnTo>
              </a:path>
              <a:path w="2486025" h="5139055">
                <a:moveTo>
                  <a:pt x="419100" y="0"/>
                </a:moveTo>
                <a:lnTo>
                  <a:pt x="419100" y="5138672"/>
                </a:lnTo>
              </a:path>
              <a:path w="2486025" h="5139055">
                <a:moveTo>
                  <a:pt x="209550" y="0"/>
                </a:moveTo>
                <a:lnTo>
                  <a:pt x="209550" y="5138672"/>
                </a:lnTo>
              </a:path>
              <a:path w="2486025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5786501" y="4825"/>
            <a:ext cx="200025" cy="5139055"/>
          </a:xfrm>
          <a:custGeom>
            <a:avLst/>
            <a:gdLst/>
            <a:ahLst/>
            <a:cxnLst/>
            <a:rect l="l" t="t" r="r" b="b"/>
            <a:pathLst>
              <a:path w="200025" h="5139055">
                <a:moveTo>
                  <a:pt x="200025" y="0"/>
                </a:moveTo>
                <a:lnTo>
                  <a:pt x="200025" y="5138672"/>
                </a:lnTo>
              </a:path>
              <a:path w="200025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129151" y="4825"/>
            <a:ext cx="1447800" cy="5139055"/>
          </a:xfrm>
          <a:custGeom>
            <a:avLst/>
            <a:gdLst/>
            <a:ahLst/>
            <a:cxnLst/>
            <a:rect l="l" t="t" r="r" b="b"/>
            <a:pathLst>
              <a:path w="1447800" h="5139055">
                <a:moveTo>
                  <a:pt x="1447800" y="0"/>
                </a:moveTo>
                <a:lnTo>
                  <a:pt x="1447800" y="5138672"/>
                </a:lnTo>
              </a:path>
              <a:path w="1447800" h="5139055">
                <a:moveTo>
                  <a:pt x="1238250" y="0"/>
                </a:moveTo>
                <a:lnTo>
                  <a:pt x="1238250" y="5138672"/>
                </a:lnTo>
              </a:path>
              <a:path w="1447800" h="5139055">
                <a:moveTo>
                  <a:pt x="1038225" y="0"/>
                </a:moveTo>
                <a:lnTo>
                  <a:pt x="1038225" y="5138672"/>
                </a:lnTo>
              </a:path>
              <a:path w="1447800" h="5139055">
                <a:moveTo>
                  <a:pt x="828675" y="0"/>
                </a:moveTo>
                <a:lnTo>
                  <a:pt x="828675" y="5138672"/>
                </a:lnTo>
              </a:path>
              <a:path w="1447800" h="5139055">
                <a:moveTo>
                  <a:pt x="619125" y="0"/>
                </a:moveTo>
                <a:lnTo>
                  <a:pt x="619125" y="5138672"/>
                </a:lnTo>
              </a:path>
              <a:path w="1447800" h="5139055">
                <a:moveTo>
                  <a:pt x="409575" y="0"/>
                </a:moveTo>
                <a:lnTo>
                  <a:pt x="409575" y="5138672"/>
                </a:lnTo>
              </a:path>
              <a:path w="1447800" h="5139055">
                <a:moveTo>
                  <a:pt x="209550" y="0"/>
                </a:moveTo>
                <a:lnTo>
                  <a:pt x="209550" y="5138672"/>
                </a:lnTo>
              </a:path>
              <a:path w="1447800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3510026" y="4825"/>
            <a:ext cx="200025" cy="5139055"/>
          </a:xfrm>
          <a:custGeom>
            <a:avLst/>
            <a:gdLst/>
            <a:ahLst/>
            <a:cxnLst/>
            <a:rect l="l" t="t" r="r" b="b"/>
            <a:pathLst>
              <a:path w="200025" h="5139055">
                <a:moveTo>
                  <a:pt x="200025" y="0"/>
                </a:moveTo>
                <a:lnTo>
                  <a:pt x="200025" y="5138672"/>
                </a:lnTo>
              </a:path>
              <a:path w="200025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471800" y="4825"/>
            <a:ext cx="828675" cy="5139055"/>
          </a:xfrm>
          <a:custGeom>
            <a:avLst/>
            <a:gdLst/>
            <a:ahLst/>
            <a:cxnLst/>
            <a:rect l="l" t="t" r="r" b="b"/>
            <a:pathLst>
              <a:path w="828675" h="5139055">
                <a:moveTo>
                  <a:pt x="828675" y="0"/>
                </a:moveTo>
                <a:lnTo>
                  <a:pt x="828675" y="5138672"/>
                </a:lnTo>
              </a:path>
              <a:path w="828675" h="5139055">
                <a:moveTo>
                  <a:pt x="619125" y="0"/>
                </a:moveTo>
                <a:lnTo>
                  <a:pt x="619125" y="5138672"/>
                </a:lnTo>
              </a:path>
              <a:path w="828675" h="5139055">
                <a:moveTo>
                  <a:pt x="409575" y="0"/>
                </a:moveTo>
                <a:lnTo>
                  <a:pt x="409575" y="5138672"/>
                </a:lnTo>
              </a:path>
              <a:path w="828675" h="5139055">
                <a:moveTo>
                  <a:pt x="209550" y="0"/>
                </a:moveTo>
                <a:lnTo>
                  <a:pt x="209550" y="5138672"/>
                </a:lnTo>
              </a:path>
              <a:path w="828675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643125" y="4825"/>
            <a:ext cx="619125" cy="5139055"/>
          </a:xfrm>
          <a:custGeom>
            <a:avLst/>
            <a:gdLst/>
            <a:ahLst/>
            <a:cxnLst/>
            <a:rect l="l" t="t" r="r" b="b"/>
            <a:pathLst>
              <a:path w="619125" h="5139055">
                <a:moveTo>
                  <a:pt x="619125" y="0"/>
                </a:moveTo>
                <a:lnTo>
                  <a:pt x="619125" y="5138672"/>
                </a:lnTo>
              </a:path>
              <a:path w="619125" h="5139055">
                <a:moveTo>
                  <a:pt x="409575" y="0"/>
                </a:moveTo>
                <a:lnTo>
                  <a:pt x="409575" y="5138672"/>
                </a:lnTo>
              </a:path>
              <a:path w="619125" h="5139055">
                <a:moveTo>
                  <a:pt x="209550" y="0"/>
                </a:moveTo>
                <a:lnTo>
                  <a:pt x="209550" y="5138672"/>
                </a:lnTo>
              </a:path>
              <a:path w="619125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023937" y="4825"/>
            <a:ext cx="410209" cy="5139055"/>
          </a:xfrm>
          <a:custGeom>
            <a:avLst/>
            <a:gdLst/>
            <a:ahLst/>
            <a:cxnLst/>
            <a:rect l="l" t="t" r="r" b="b"/>
            <a:pathLst>
              <a:path w="410209" h="5139055">
                <a:moveTo>
                  <a:pt x="409638" y="0"/>
                </a:moveTo>
                <a:lnTo>
                  <a:pt x="409638" y="5138672"/>
                </a:lnTo>
              </a:path>
              <a:path w="410209" h="5139055">
                <a:moveTo>
                  <a:pt x="209550" y="0"/>
                </a:moveTo>
                <a:lnTo>
                  <a:pt x="209550" y="5138672"/>
                </a:lnTo>
              </a:path>
              <a:path w="410209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604837" y="4825"/>
            <a:ext cx="209550" cy="5139055"/>
          </a:xfrm>
          <a:custGeom>
            <a:avLst/>
            <a:gdLst/>
            <a:ahLst/>
            <a:cxnLst/>
            <a:rect l="l" t="t" r="r" b="b"/>
            <a:pathLst>
              <a:path w="209550" h="5139055">
                <a:moveTo>
                  <a:pt x="209550" y="0"/>
                </a:moveTo>
                <a:lnTo>
                  <a:pt x="209550" y="5138672"/>
                </a:lnTo>
              </a:path>
              <a:path w="209550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95262" y="4825"/>
            <a:ext cx="209550" cy="5139055"/>
          </a:xfrm>
          <a:custGeom>
            <a:avLst/>
            <a:gdLst/>
            <a:ahLst/>
            <a:cxnLst/>
            <a:rect l="l" t="t" r="r" b="b"/>
            <a:pathLst>
              <a:path w="209550" h="5139055">
                <a:moveTo>
                  <a:pt x="209550" y="0"/>
                </a:moveTo>
                <a:lnTo>
                  <a:pt x="209550" y="5138672"/>
                </a:lnTo>
              </a:path>
              <a:path w="209550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720200" y="4825"/>
            <a:ext cx="424180" cy="5139055"/>
          </a:xfrm>
          <a:custGeom>
            <a:avLst/>
            <a:gdLst/>
            <a:ahLst/>
            <a:cxnLst/>
            <a:rect l="l" t="t" r="r" b="b"/>
            <a:pathLst>
              <a:path w="424179" h="5139055">
                <a:moveTo>
                  <a:pt x="0" y="190500"/>
                </a:moveTo>
                <a:lnTo>
                  <a:pt x="423799" y="190500"/>
                </a:lnTo>
              </a:path>
              <a:path w="424179" h="5139055">
                <a:moveTo>
                  <a:pt x="0" y="400050"/>
                </a:moveTo>
                <a:lnTo>
                  <a:pt x="423799" y="400050"/>
                </a:lnTo>
              </a:path>
              <a:path w="424179" h="5139055">
                <a:moveTo>
                  <a:pt x="0" y="609600"/>
                </a:moveTo>
                <a:lnTo>
                  <a:pt x="423799" y="609600"/>
                </a:lnTo>
              </a:path>
              <a:path w="424179" h="5139055">
                <a:moveTo>
                  <a:pt x="0" y="819150"/>
                </a:moveTo>
                <a:lnTo>
                  <a:pt x="423799" y="819150"/>
                </a:lnTo>
              </a:path>
              <a:path w="424179" h="5139055">
                <a:moveTo>
                  <a:pt x="0" y="1028700"/>
                </a:moveTo>
                <a:lnTo>
                  <a:pt x="423799" y="1028700"/>
                </a:lnTo>
              </a:path>
              <a:path w="424179" h="5139055">
                <a:moveTo>
                  <a:pt x="0" y="1228725"/>
                </a:moveTo>
                <a:lnTo>
                  <a:pt x="423799" y="1228725"/>
                </a:lnTo>
              </a:path>
              <a:path w="424179" h="5139055">
                <a:moveTo>
                  <a:pt x="0" y="1438275"/>
                </a:moveTo>
                <a:lnTo>
                  <a:pt x="423799" y="1438275"/>
                </a:lnTo>
              </a:path>
              <a:path w="424179" h="5139055">
                <a:moveTo>
                  <a:pt x="0" y="1647825"/>
                </a:moveTo>
                <a:lnTo>
                  <a:pt x="423799" y="1647825"/>
                </a:lnTo>
              </a:path>
              <a:path w="424179" h="5139055">
                <a:moveTo>
                  <a:pt x="0" y="1857375"/>
                </a:moveTo>
                <a:lnTo>
                  <a:pt x="423799" y="1857375"/>
                </a:lnTo>
              </a:path>
              <a:path w="424179" h="5139055">
                <a:moveTo>
                  <a:pt x="0" y="2066925"/>
                </a:moveTo>
                <a:lnTo>
                  <a:pt x="423799" y="2066925"/>
                </a:lnTo>
              </a:path>
              <a:path w="424179" h="5139055">
                <a:moveTo>
                  <a:pt x="0" y="2266950"/>
                </a:moveTo>
                <a:lnTo>
                  <a:pt x="423799" y="2266950"/>
                </a:lnTo>
              </a:path>
              <a:path w="424179" h="5139055">
                <a:moveTo>
                  <a:pt x="0" y="2476500"/>
                </a:moveTo>
                <a:lnTo>
                  <a:pt x="423799" y="2476500"/>
                </a:lnTo>
              </a:path>
              <a:path w="424179" h="5139055">
                <a:moveTo>
                  <a:pt x="0" y="2686050"/>
                </a:moveTo>
                <a:lnTo>
                  <a:pt x="423799" y="2686050"/>
                </a:lnTo>
              </a:path>
              <a:path w="424179" h="5139055">
                <a:moveTo>
                  <a:pt x="0" y="2895600"/>
                </a:moveTo>
                <a:lnTo>
                  <a:pt x="423799" y="2895600"/>
                </a:lnTo>
              </a:path>
              <a:path w="424179" h="5139055">
                <a:moveTo>
                  <a:pt x="0" y="3105150"/>
                </a:moveTo>
                <a:lnTo>
                  <a:pt x="423799" y="3105150"/>
                </a:lnTo>
              </a:path>
              <a:path w="424179" h="5139055">
                <a:moveTo>
                  <a:pt x="0" y="3305175"/>
                </a:moveTo>
                <a:lnTo>
                  <a:pt x="423799" y="3305175"/>
                </a:lnTo>
              </a:path>
              <a:path w="424179" h="5139055">
                <a:moveTo>
                  <a:pt x="0" y="3514725"/>
                </a:moveTo>
                <a:lnTo>
                  <a:pt x="423799" y="3514725"/>
                </a:lnTo>
              </a:path>
              <a:path w="424179" h="5139055">
                <a:moveTo>
                  <a:pt x="0" y="3724275"/>
                </a:moveTo>
                <a:lnTo>
                  <a:pt x="423799" y="3724275"/>
                </a:lnTo>
              </a:path>
              <a:path w="424179" h="5139055">
                <a:moveTo>
                  <a:pt x="0" y="3933761"/>
                </a:moveTo>
                <a:lnTo>
                  <a:pt x="423799" y="3933761"/>
                </a:lnTo>
              </a:path>
              <a:path w="424179" h="5139055">
                <a:moveTo>
                  <a:pt x="0" y="4143311"/>
                </a:moveTo>
                <a:lnTo>
                  <a:pt x="423799" y="4143311"/>
                </a:lnTo>
              </a:path>
              <a:path w="424179" h="5139055">
                <a:moveTo>
                  <a:pt x="0" y="4352861"/>
                </a:moveTo>
                <a:lnTo>
                  <a:pt x="423799" y="4352861"/>
                </a:lnTo>
              </a:path>
              <a:path w="424179" h="5139055">
                <a:moveTo>
                  <a:pt x="0" y="4552886"/>
                </a:moveTo>
                <a:lnTo>
                  <a:pt x="423799" y="4552886"/>
                </a:lnTo>
              </a:path>
              <a:path w="424179" h="5139055">
                <a:moveTo>
                  <a:pt x="0" y="4762436"/>
                </a:moveTo>
                <a:lnTo>
                  <a:pt x="423799" y="4762436"/>
                </a:lnTo>
              </a:path>
              <a:path w="424179" h="5139055">
                <a:moveTo>
                  <a:pt x="0" y="4971986"/>
                </a:moveTo>
                <a:lnTo>
                  <a:pt x="423799" y="4971986"/>
                </a:lnTo>
              </a:path>
              <a:path w="424179" h="5139055">
                <a:moveTo>
                  <a:pt x="352425" y="0"/>
                </a:moveTo>
                <a:lnTo>
                  <a:pt x="352425" y="5138672"/>
                </a:lnTo>
              </a:path>
              <a:path w="424179" h="5139055">
                <a:moveTo>
                  <a:pt x="152400" y="0"/>
                </a:moveTo>
                <a:lnTo>
                  <a:pt x="15240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63" y="195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3" y="4048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763" y="614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4763" y="476726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4763" y="49768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6196076" y="4825"/>
            <a:ext cx="2486025" cy="5139055"/>
          </a:xfrm>
          <a:custGeom>
            <a:avLst/>
            <a:gdLst/>
            <a:ahLst/>
            <a:cxnLst/>
            <a:rect l="l" t="t" r="r" b="b"/>
            <a:pathLst>
              <a:path w="2486025" h="5139055">
                <a:moveTo>
                  <a:pt x="2486025" y="0"/>
                </a:moveTo>
                <a:lnTo>
                  <a:pt x="2486025" y="5138672"/>
                </a:lnTo>
              </a:path>
              <a:path w="2486025" h="5139055">
                <a:moveTo>
                  <a:pt x="2276475" y="0"/>
                </a:moveTo>
                <a:lnTo>
                  <a:pt x="2276475" y="5138672"/>
                </a:lnTo>
              </a:path>
              <a:path w="2486025" h="5139055">
                <a:moveTo>
                  <a:pt x="2076450" y="0"/>
                </a:moveTo>
                <a:lnTo>
                  <a:pt x="2076450" y="5138672"/>
                </a:lnTo>
              </a:path>
              <a:path w="2486025" h="5139055">
                <a:moveTo>
                  <a:pt x="1866900" y="0"/>
                </a:moveTo>
                <a:lnTo>
                  <a:pt x="1866900" y="5138672"/>
                </a:lnTo>
              </a:path>
              <a:path w="2486025" h="5139055">
                <a:moveTo>
                  <a:pt x="1657350" y="0"/>
                </a:moveTo>
                <a:lnTo>
                  <a:pt x="1657350" y="5138672"/>
                </a:lnTo>
              </a:path>
              <a:path w="2486025" h="5139055">
                <a:moveTo>
                  <a:pt x="1447800" y="0"/>
                </a:moveTo>
                <a:lnTo>
                  <a:pt x="1447800" y="5138672"/>
                </a:lnTo>
              </a:path>
              <a:path w="2486025" h="5139055">
                <a:moveTo>
                  <a:pt x="1247775" y="0"/>
                </a:moveTo>
                <a:lnTo>
                  <a:pt x="1247775" y="5138672"/>
                </a:lnTo>
              </a:path>
              <a:path w="2486025" h="5139055">
                <a:moveTo>
                  <a:pt x="1038225" y="0"/>
                </a:moveTo>
                <a:lnTo>
                  <a:pt x="1038225" y="5138672"/>
                </a:lnTo>
              </a:path>
              <a:path w="2486025" h="5139055">
                <a:moveTo>
                  <a:pt x="828675" y="0"/>
                </a:moveTo>
                <a:lnTo>
                  <a:pt x="828675" y="5138672"/>
                </a:lnTo>
              </a:path>
              <a:path w="2486025" h="5139055">
                <a:moveTo>
                  <a:pt x="619125" y="0"/>
                </a:moveTo>
                <a:lnTo>
                  <a:pt x="619125" y="5138672"/>
                </a:lnTo>
              </a:path>
              <a:path w="2486025" h="5139055">
                <a:moveTo>
                  <a:pt x="419100" y="0"/>
                </a:moveTo>
                <a:lnTo>
                  <a:pt x="419100" y="5138672"/>
                </a:lnTo>
              </a:path>
              <a:path w="2486025" h="5139055">
                <a:moveTo>
                  <a:pt x="209550" y="0"/>
                </a:moveTo>
                <a:lnTo>
                  <a:pt x="209550" y="5138672"/>
                </a:lnTo>
              </a:path>
              <a:path w="2486025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5786501" y="4825"/>
            <a:ext cx="200025" cy="5139055"/>
          </a:xfrm>
          <a:custGeom>
            <a:avLst/>
            <a:gdLst/>
            <a:ahLst/>
            <a:cxnLst/>
            <a:rect l="l" t="t" r="r" b="b"/>
            <a:pathLst>
              <a:path w="200025" h="5139055">
                <a:moveTo>
                  <a:pt x="200025" y="0"/>
                </a:moveTo>
                <a:lnTo>
                  <a:pt x="200025" y="5138672"/>
                </a:lnTo>
              </a:path>
              <a:path w="200025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129151" y="4825"/>
            <a:ext cx="1447800" cy="5139055"/>
          </a:xfrm>
          <a:custGeom>
            <a:avLst/>
            <a:gdLst/>
            <a:ahLst/>
            <a:cxnLst/>
            <a:rect l="l" t="t" r="r" b="b"/>
            <a:pathLst>
              <a:path w="1447800" h="5139055">
                <a:moveTo>
                  <a:pt x="1447800" y="0"/>
                </a:moveTo>
                <a:lnTo>
                  <a:pt x="1447800" y="5138672"/>
                </a:lnTo>
              </a:path>
              <a:path w="1447800" h="5139055">
                <a:moveTo>
                  <a:pt x="1238250" y="0"/>
                </a:moveTo>
                <a:lnTo>
                  <a:pt x="1238250" y="5138672"/>
                </a:lnTo>
              </a:path>
              <a:path w="1447800" h="5139055">
                <a:moveTo>
                  <a:pt x="1038225" y="0"/>
                </a:moveTo>
                <a:lnTo>
                  <a:pt x="1038225" y="5138672"/>
                </a:lnTo>
              </a:path>
              <a:path w="1447800" h="5139055">
                <a:moveTo>
                  <a:pt x="828675" y="0"/>
                </a:moveTo>
                <a:lnTo>
                  <a:pt x="828675" y="5138672"/>
                </a:lnTo>
              </a:path>
              <a:path w="1447800" h="5139055">
                <a:moveTo>
                  <a:pt x="619125" y="0"/>
                </a:moveTo>
                <a:lnTo>
                  <a:pt x="619125" y="5138672"/>
                </a:lnTo>
              </a:path>
              <a:path w="1447800" h="5139055">
                <a:moveTo>
                  <a:pt x="409575" y="0"/>
                </a:moveTo>
                <a:lnTo>
                  <a:pt x="409575" y="5138672"/>
                </a:lnTo>
              </a:path>
              <a:path w="1447800" h="5139055">
                <a:moveTo>
                  <a:pt x="209550" y="0"/>
                </a:moveTo>
                <a:lnTo>
                  <a:pt x="209550" y="5138672"/>
                </a:lnTo>
              </a:path>
              <a:path w="1447800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3510026" y="4825"/>
            <a:ext cx="200025" cy="5139055"/>
          </a:xfrm>
          <a:custGeom>
            <a:avLst/>
            <a:gdLst/>
            <a:ahLst/>
            <a:cxnLst/>
            <a:rect l="l" t="t" r="r" b="b"/>
            <a:pathLst>
              <a:path w="200025" h="5139055">
                <a:moveTo>
                  <a:pt x="200025" y="0"/>
                </a:moveTo>
                <a:lnTo>
                  <a:pt x="200025" y="5138672"/>
                </a:lnTo>
              </a:path>
              <a:path w="200025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471800" y="4825"/>
            <a:ext cx="828675" cy="5139055"/>
          </a:xfrm>
          <a:custGeom>
            <a:avLst/>
            <a:gdLst/>
            <a:ahLst/>
            <a:cxnLst/>
            <a:rect l="l" t="t" r="r" b="b"/>
            <a:pathLst>
              <a:path w="828675" h="5139055">
                <a:moveTo>
                  <a:pt x="828675" y="0"/>
                </a:moveTo>
                <a:lnTo>
                  <a:pt x="828675" y="5138672"/>
                </a:lnTo>
              </a:path>
              <a:path w="828675" h="5139055">
                <a:moveTo>
                  <a:pt x="619125" y="0"/>
                </a:moveTo>
                <a:lnTo>
                  <a:pt x="619125" y="5138672"/>
                </a:lnTo>
              </a:path>
              <a:path w="828675" h="5139055">
                <a:moveTo>
                  <a:pt x="409575" y="0"/>
                </a:moveTo>
                <a:lnTo>
                  <a:pt x="409575" y="5138672"/>
                </a:lnTo>
              </a:path>
              <a:path w="828675" h="5139055">
                <a:moveTo>
                  <a:pt x="209550" y="0"/>
                </a:moveTo>
                <a:lnTo>
                  <a:pt x="209550" y="5138672"/>
                </a:lnTo>
              </a:path>
              <a:path w="828675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643125" y="4825"/>
            <a:ext cx="619125" cy="5139055"/>
          </a:xfrm>
          <a:custGeom>
            <a:avLst/>
            <a:gdLst/>
            <a:ahLst/>
            <a:cxnLst/>
            <a:rect l="l" t="t" r="r" b="b"/>
            <a:pathLst>
              <a:path w="619125" h="5139055">
                <a:moveTo>
                  <a:pt x="619125" y="0"/>
                </a:moveTo>
                <a:lnTo>
                  <a:pt x="619125" y="5138672"/>
                </a:lnTo>
              </a:path>
              <a:path w="619125" h="5139055">
                <a:moveTo>
                  <a:pt x="409575" y="0"/>
                </a:moveTo>
                <a:lnTo>
                  <a:pt x="409575" y="5138672"/>
                </a:lnTo>
              </a:path>
              <a:path w="619125" h="5139055">
                <a:moveTo>
                  <a:pt x="209550" y="0"/>
                </a:moveTo>
                <a:lnTo>
                  <a:pt x="209550" y="5138672"/>
                </a:lnTo>
              </a:path>
              <a:path w="619125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023937" y="4825"/>
            <a:ext cx="410209" cy="5139055"/>
          </a:xfrm>
          <a:custGeom>
            <a:avLst/>
            <a:gdLst/>
            <a:ahLst/>
            <a:cxnLst/>
            <a:rect l="l" t="t" r="r" b="b"/>
            <a:pathLst>
              <a:path w="410209" h="5139055">
                <a:moveTo>
                  <a:pt x="409638" y="0"/>
                </a:moveTo>
                <a:lnTo>
                  <a:pt x="409638" y="5138672"/>
                </a:lnTo>
              </a:path>
              <a:path w="410209" h="5139055">
                <a:moveTo>
                  <a:pt x="209550" y="0"/>
                </a:moveTo>
                <a:lnTo>
                  <a:pt x="209550" y="5138672"/>
                </a:lnTo>
              </a:path>
              <a:path w="410209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604837" y="4825"/>
            <a:ext cx="209550" cy="5139055"/>
          </a:xfrm>
          <a:custGeom>
            <a:avLst/>
            <a:gdLst/>
            <a:ahLst/>
            <a:cxnLst/>
            <a:rect l="l" t="t" r="r" b="b"/>
            <a:pathLst>
              <a:path w="209550" h="5139055">
                <a:moveTo>
                  <a:pt x="209550" y="0"/>
                </a:moveTo>
                <a:lnTo>
                  <a:pt x="209550" y="5138672"/>
                </a:lnTo>
              </a:path>
              <a:path w="209550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95262" y="4825"/>
            <a:ext cx="209550" cy="5139055"/>
          </a:xfrm>
          <a:custGeom>
            <a:avLst/>
            <a:gdLst/>
            <a:ahLst/>
            <a:cxnLst/>
            <a:rect l="l" t="t" r="r" b="b"/>
            <a:pathLst>
              <a:path w="209550" h="5139055">
                <a:moveTo>
                  <a:pt x="209550" y="0"/>
                </a:moveTo>
                <a:lnTo>
                  <a:pt x="209550" y="5138672"/>
                </a:lnTo>
              </a:path>
              <a:path w="209550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720200" y="4825"/>
            <a:ext cx="424180" cy="5139055"/>
          </a:xfrm>
          <a:custGeom>
            <a:avLst/>
            <a:gdLst/>
            <a:ahLst/>
            <a:cxnLst/>
            <a:rect l="l" t="t" r="r" b="b"/>
            <a:pathLst>
              <a:path w="424179" h="5139055">
                <a:moveTo>
                  <a:pt x="0" y="190500"/>
                </a:moveTo>
                <a:lnTo>
                  <a:pt x="423799" y="190500"/>
                </a:lnTo>
              </a:path>
              <a:path w="424179" h="5139055">
                <a:moveTo>
                  <a:pt x="0" y="400050"/>
                </a:moveTo>
                <a:lnTo>
                  <a:pt x="423799" y="400050"/>
                </a:lnTo>
              </a:path>
              <a:path w="424179" h="5139055">
                <a:moveTo>
                  <a:pt x="0" y="609600"/>
                </a:moveTo>
                <a:lnTo>
                  <a:pt x="423799" y="609600"/>
                </a:lnTo>
              </a:path>
              <a:path w="424179" h="5139055">
                <a:moveTo>
                  <a:pt x="0" y="819150"/>
                </a:moveTo>
                <a:lnTo>
                  <a:pt x="423799" y="819150"/>
                </a:lnTo>
              </a:path>
              <a:path w="424179" h="5139055">
                <a:moveTo>
                  <a:pt x="0" y="1028700"/>
                </a:moveTo>
                <a:lnTo>
                  <a:pt x="423799" y="1028700"/>
                </a:lnTo>
              </a:path>
              <a:path w="424179" h="5139055">
                <a:moveTo>
                  <a:pt x="0" y="1228725"/>
                </a:moveTo>
                <a:lnTo>
                  <a:pt x="423799" y="1228725"/>
                </a:lnTo>
              </a:path>
              <a:path w="424179" h="5139055">
                <a:moveTo>
                  <a:pt x="0" y="1438275"/>
                </a:moveTo>
                <a:lnTo>
                  <a:pt x="423799" y="1438275"/>
                </a:lnTo>
              </a:path>
              <a:path w="424179" h="5139055">
                <a:moveTo>
                  <a:pt x="0" y="1647825"/>
                </a:moveTo>
                <a:lnTo>
                  <a:pt x="423799" y="1647825"/>
                </a:lnTo>
              </a:path>
              <a:path w="424179" h="5139055">
                <a:moveTo>
                  <a:pt x="0" y="1857375"/>
                </a:moveTo>
                <a:lnTo>
                  <a:pt x="423799" y="1857375"/>
                </a:lnTo>
              </a:path>
              <a:path w="424179" h="5139055">
                <a:moveTo>
                  <a:pt x="0" y="2066925"/>
                </a:moveTo>
                <a:lnTo>
                  <a:pt x="423799" y="2066925"/>
                </a:lnTo>
              </a:path>
              <a:path w="424179" h="5139055">
                <a:moveTo>
                  <a:pt x="0" y="2266950"/>
                </a:moveTo>
                <a:lnTo>
                  <a:pt x="423799" y="2266950"/>
                </a:lnTo>
              </a:path>
              <a:path w="424179" h="5139055">
                <a:moveTo>
                  <a:pt x="0" y="2476500"/>
                </a:moveTo>
                <a:lnTo>
                  <a:pt x="423799" y="2476500"/>
                </a:lnTo>
              </a:path>
              <a:path w="424179" h="5139055">
                <a:moveTo>
                  <a:pt x="0" y="2686050"/>
                </a:moveTo>
                <a:lnTo>
                  <a:pt x="423799" y="2686050"/>
                </a:lnTo>
              </a:path>
              <a:path w="424179" h="5139055">
                <a:moveTo>
                  <a:pt x="0" y="2895600"/>
                </a:moveTo>
                <a:lnTo>
                  <a:pt x="423799" y="2895600"/>
                </a:lnTo>
              </a:path>
              <a:path w="424179" h="5139055">
                <a:moveTo>
                  <a:pt x="0" y="3105150"/>
                </a:moveTo>
                <a:lnTo>
                  <a:pt x="423799" y="3105150"/>
                </a:lnTo>
              </a:path>
              <a:path w="424179" h="5139055">
                <a:moveTo>
                  <a:pt x="0" y="3305175"/>
                </a:moveTo>
                <a:lnTo>
                  <a:pt x="423799" y="3305175"/>
                </a:lnTo>
              </a:path>
              <a:path w="424179" h="5139055">
                <a:moveTo>
                  <a:pt x="0" y="3514725"/>
                </a:moveTo>
                <a:lnTo>
                  <a:pt x="423799" y="3514725"/>
                </a:lnTo>
              </a:path>
              <a:path w="424179" h="5139055">
                <a:moveTo>
                  <a:pt x="0" y="3724275"/>
                </a:moveTo>
                <a:lnTo>
                  <a:pt x="423799" y="3724275"/>
                </a:lnTo>
              </a:path>
              <a:path w="424179" h="5139055">
                <a:moveTo>
                  <a:pt x="0" y="3933761"/>
                </a:moveTo>
                <a:lnTo>
                  <a:pt x="423799" y="3933761"/>
                </a:lnTo>
              </a:path>
              <a:path w="424179" h="5139055">
                <a:moveTo>
                  <a:pt x="0" y="4143311"/>
                </a:moveTo>
                <a:lnTo>
                  <a:pt x="423799" y="4143311"/>
                </a:lnTo>
              </a:path>
              <a:path w="424179" h="5139055">
                <a:moveTo>
                  <a:pt x="0" y="4352861"/>
                </a:moveTo>
                <a:lnTo>
                  <a:pt x="423799" y="4352861"/>
                </a:lnTo>
              </a:path>
              <a:path w="424179" h="5139055">
                <a:moveTo>
                  <a:pt x="0" y="4552886"/>
                </a:moveTo>
                <a:lnTo>
                  <a:pt x="423799" y="4552886"/>
                </a:lnTo>
              </a:path>
              <a:path w="424179" h="5139055">
                <a:moveTo>
                  <a:pt x="0" y="4762436"/>
                </a:moveTo>
                <a:lnTo>
                  <a:pt x="423799" y="4762436"/>
                </a:lnTo>
              </a:path>
              <a:path w="424179" h="5139055">
                <a:moveTo>
                  <a:pt x="0" y="4971986"/>
                </a:moveTo>
                <a:lnTo>
                  <a:pt x="423799" y="4971986"/>
                </a:lnTo>
              </a:path>
              <a:path w="424179" h="5139055">
                <a:moveTo>
                  <a:pt x="352425" y="0"/>
                </a:moveTo>
                <a:lnTo>
                  <a:pt x="352425" y="5138672"/>
                </a:lnTo>
              </a:path>
              <a:path w="424179" h="5139055">
                <a:moveTo>
                  <a:pt x="152400" y="0"/>
                </a:moveTo>
                <a:lnTo>
                  <a:pt x="15240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714375" y="0"/>
            <a:ext cx="7715250" cy="457200"/>
          </a:xfrm>
          <a:custGeom>
            <a:avLst/>
            <a:gdLst/>
            <a:ahLst/>
            <a:cxnLst/>
            <a:rect l="l" t="t" r="r" b="b"/>
            <a:pathLst>
              <a:path w="7715250" h="457200">
                <a:moveTo>
                  <a:pt x="85725" y="0"/>
                </a:moveTo>
                <a:lnTo>
                  <a:pt x="0" y="0"/>
                </a:lnTo>
                <a:lnTo>
                  <a:pt x="0" y="171450"/>
                </a:lnTo>
                <a:lnTo>
                  <a:pt x="85725" y="171450"/>
                </a:lnTo>
                <a:lnTo>
                  <a:pt x="85725" y="0"/>
                </a:lnTo>
                <a:close/>
              </a:path>
              <a:path w="7715250" h="457200">
                <a:moveTo>
                  <a:pt x="238125" y="0"/>
                </a:moveTo>
                <a:lnTo>
                  <a:pt x="152400" y="0"/>
                </a:lnTo>
                <a:lnTo>
                  <a:pt x="152400" y="123825"/>
                </a:lnTo>
                <a:lnTo>
                  <a:pt x="238125" y="123825"/>
                </a:lnTo>
                <a:lnTo>
                  <a:pt x="238125" y="0"/>
                </a:lnTo>
                <a:close/>
              </a:path>
              <a:path w="7715250" h="457200">
                <a:moveTo>
                  <a:pt x="390525" y="0"/>
                </a:moveTo>
                <a:lnTo>
                  <a:pt x="304800" y="0"/>
                </a:lnTo>
                <a:lnTo>
                  <a:pt x="304800" y="228600"/>
                </a:lnTo>
                <a:lnTo>
                  <a:pt x="390525" y="228600"/>
                </a:lnTo>
                <a:lnTo>
                  <a:pt x="390525" y="0"/>
                </a:lnTo>
                <a:close/>
              </a:path>
              <a:path w="7715250" h="457200">
                <a:moveTo>
                  <a:pt x="542925" y="0"/>
                </a:moveTo>
                <a:lnTo>
                  <a:pt x="457200" y="0"/>
                </a:lnTo>
                <a:lnTo>
                  <a:pt x="457200" y="266700"/>
                </a:lnTo>
                <a:lnTo>
                  <a:pt x="542925" y="266700"/>
                </a:lnTo>
                <a:lnTo>
                  <a:pt x="542925" y="0"/>
                </a:lnTo>
                <a:close/>
              </a:path>
              <a:path w="7715250" h="457200">
                <a:moveTo>
                  <a:pt x="695325" y="0"/>
                </a:moveTo>
                <a:lnTo>
                  <a:pt x="600075" y="0"/>
                </a:lnTo>
                <a:lnTo>
                  <a:pt x="600075" y="38100"/>
                </a:lnTo>
                <a:lnTo>
                  <a:pt x="695325" y="38100"/>
                </a:lnTo>
                <a:lnTo>
                  <a:pt x="695325" y="0"/>
                </a:lnTo>
                <a:close/>
              </a:path>
              <a:path w="7715250" h="457200">
                <a:moveTo>
                  <a:pt x="847725" y="0"/>
                </a:moveTo>
                <a:lnTo>
                  <a:pt x="752475" y="0"/>
                </a:lnTo>
                <a:lnTo>
                  <a:pt x="752475" y="457200"/>
                </a:lnTo>
                <a:lnTo>
                  <a:pt x="847725" y="457200"/>
                </a:lnTo>
                <a:lnTo>
                  <a:pt x="847725" y="0"/>
                </a:lnTo>
                <a:close/>
              </a:path>
              <a:path w="7715250" h="457200">
                <a:moveTo>
                  <a:pt x="1000125" y="0"/>
                </a:moveTo>
                <a:lnTo>
                  <a:pt x="904875" y="0"/>
                </a:lnTo>
                <a:lnTo>
                  <a:pt x="904875" y="276225"/>
                </a:lnTo>
                <a:lnTo>
                  <a:pt x="1000125" y="276225"/>
                </a:lnTo>
                <a:lnTo>
                  <a:pt x="1000125" y="0"/>
                </a:lnTo>
                <a:close/>
              </a:path>
              <a:path w="7715250" h="457200">
                <a:moveTo>
                  <a:pt x="1152525" y="0"/>
                </a:moveTo>
                <a:lnTo>
                  <a:pt x="1057275" y="0"/>
                </a:lnTo>
                <a:lnTo>
                  <a:pt x="1057275" y="57150"/>
                </a:lnTo>
                <a:lnTo>
                  <a:pt x="1152525" y="57150"/>
                </a:lnTo>
                <a:lnTo>
                  <a:pt x="1152525" y="0"/>
                </a:lnTo>
                <a:close/>
              </a:path>
              <a:path w="7715250" h="457200">
                <a:moveTo>
                  <a:pt x="1304925" y="0"/>
                </a:moveTo>
                <a:lnTo>
                  <a:pt x="1209675" y="0"/>
                </a:lnTo>
                <a:lnTo>
                  <a:pt x="1209675" y="142875"/>
                </a:lnTo>
                <a:lnTo>
                  <a:pt x="1304925" y="142875"/>
                </a:lnTo>
                <a:lnTo>
                  <a:pt x="1304925" y="0"/>
                </a:lnTo>
                <a:close/>
              </a:path>
              <a:path w="7715250" h="457200">
                <a:moveTo>
                  <a:pt x="1457325" y="0"/>
                </a:moveTo>
                <a:lnTo>
                  <a:pt x="1362075" y="0"/>
                </a:lnTo>
                <a:lnTo>
                  <a:pt x="1362075" y="333375"/>
                </a:lnTo>
                <a:lnTo>
                  <a:pt x="1457325" y="333375"/>
                </a:lnTo>
                <a:lnTo>
                  <a:pt x="1457325" y="0"/>
                </a:lnTo>
                <a:close/>
              </a:path>
              <a:path w="7715250" h="457200">
                <a:moveTo>
                  <a:pt x="1609725" y="0"/>
                </a:moveTo>
                <a:lnTo>
                  <a:pt x="1514475" y="0"/>
                </a:lnTo>
                <a:lnTo>
                  <a:pt x="1514475" y="142875"/>
                </a:lnTo>
                <a:lnTo>
                  <a:pt x="1609725" y="142875"/>
                </a:lnTo>
                <a:lnTo>
                  <a:pt x="1609725" y="0"/>
                </a:lnTo>
                <a:close/>
              </a:path>
              <a:path w="7715250" h="457200">
                <a:moveTo>
                  <a:pt x="1762125" y="0"/>
                </a:moveTo>
                <a:lnTo>
                  <a:pt x="1666875" y="0"/>
                </a:lnTo>
                <a:lnTo>
                  <a:pt x="1666875" y="57150"/>
                </a:lnTo>
                <a:lnTo>
                  <a:pt x="1762125" y="57150"/>
                </a:lnTo>
                <a:lnTo>
                  <a:pt x="1762125" y="0"/>
                </a:lnTo>
                <a:close/>
              </a:path>
              <a:path w="7715250" h="457200">
                <a:moveTo>
                  <a:pt x="1914525" y="0"/>
                </a:moveTo>
                <a:lnTo>
                  <a:pt x="1819275" y="0"/>
                </a:lnTo>
                <a:lnTo>
                  <a:pt x="1819275" y="190500"/>
                </a:lnTo>
                <a:lnTo>
                  <a:pt x="1914525" y="190500"/>
                </a:lnTo>
                <a:lnTo>
                  <a:pt x="1914525" y="0"/>
                </a:lnTo>
                <a:close/>
              </a:path>
              <a:path w="7715250" h="457200">
                <a:moveTo>
                  <a:pt x="2066925" y="0"/>
                </a:moveTo>
                <a:lnTo>
                  <a:pt x="1971675" y="0"/>
                </a:lnTo>
                <a:lnTo>
                  <a:pt x="1971675" y="142875"/>
                </a:lnTo>
                <a:lnTo>
                  <a:pt x="2066925" y="142875"/>
                </a:lnTo>
                <a:lnTo>
                  <a:pt x="2066925" y="0"/>
                </a:lnTo>
                <a:close/>
              </a:path>
              <a:path w="7715250" h="457200">
                <a:moveTo>
                  <a:pt x="2219325" y="0"/>
                </a:moveTo>
                <a:lnTo>
                  <a:pt x="2124075" y="0"/>
                </a:lnTo>
                <a:lnTo>
                  <a:pt x="2124075" y="57150"/>
                </a:lnTo>
                <a:lnTo>
                  <a:pt x="2219325" y="57150"/>
                </a:lnTo>
                <a:lnTo>
                  <a:pt x="2219325" y="0"/>
                </a:lnTo>
                <a:close/>
              </a:path>
              <a:path w="7715250" h="457200">
                <a:moveTo>
                  <a:pt x="2371725" y="0"/>
                </a:moveTo>
                <a:lnTo>
                  <a:pt x="2276475" y="0"/>
                </a:lnTo>
                <a:lnTo>
                  <a:pt x="2276475" y="142875"/>
                </a:lnTo>
                <a:lnTo>
                  <a:pt x="2371725" y="142875"/>
                </a:lnTo>
                <a:lnTo>
                  <a:pt x="2371725" y="0"/>
                </a:lnTo>
                <a:close/>
              </a:path>
              <a:path w="7715250" h="457200">
                <a:moveTo>
                  <a:pt x="2524125" y="0"/>
                </a:moveTo>
                <a:lnTo>
                  <a:pt x="2428875" y="0"/>
                </a:lnTo>
                <a:lnTo>
                  <a:pt x="2428875" y="28575"/>
                </a:lnTo>
                <a:lnTo>
                  <a:pt x="2524125" y="28575"/>
                </a:lnTo>
                <a:lnTo>
                  <a:pt x="2524125" y="0"/>
                </a:lnTo>
                <a:close/>
              </a:path>
              <a:path w="7715250" h="457200">
                <a:moveTo>
                  <a:pt x="2676525" y="0"/>
                </a:moveTo>
                <a:lnTo>
                  <a:pt x="2581275" y="0"/>
                </a:lnTo>
                <a:lnTo>
                  <a:pt x="2581275" y="95250"/>
                </a:lnTo>
                <a:lnTo>
                  <a:pt x="2676525" y="95250"/>
                </a:lnTo>
                <a:lnTo>
                  <a:pt x="2676525" y="0"/>
                </a:lnTo>
                <a:close/>
              </a:path>
              <a:path w="7715250" h="457200">
                <a:moveTo>
                  <a:pt x="2828925" y="0"/>
                </a:moveTo>
                <a:lnTo>
                  <a:pt x="2733675" y="0"/>
                </a:lnTo>
                <a:lnTo>
                  <a:pt x="2733675" y="161925"/>
                </a:lnTo>
                <a:lnTo>
                  <a:pt x="2828925" y="161925"/>
                </a:lnTo>
                <a:lnTo>
                  <a:pt x="2828925" y="0"/>
                </a:lnTo>
                <a:close/>
              </a:path>
              <a:path w="7715250" h="457200">
                <a:moveTo>
                  <a:pt x="2981325" y="0"/>
                </a:moveTo>
                <a:lnTo>
                  <a:pt x="2886075" y="0"/>
                </a:lnTo>
                <a:lnTo>
                  <a:pt x="2886075" y="95250"/>
                </a:lnTo>
                <a:lnTo>
                  <a:pt x="2981325" y="95250"/>
                </a:lnTo>
                <a:lnTo>
                  <a:pt x="2981325" y="0"/>
                </a:lnTo>
                <a:close/>
              </a:path>
              <a:path w="7715250" h="457200">
                <a:moveTo>
                  <a:pt x="3133725" y="0"/>
                </a:moveTo>
                <a:lnTo>
                  <a:pt x="3038475" y="0"/>
                </a:lnTo>
                <a:lnTo>
                  <a:pt x="3038475" y="238125"/>
                </a:lnTo>
                <a:lnTo>
                  <a:pt x="3133725" y="238125"/>
                </a:lnTo>
                <a:lnTo>
                  <a:pt x="3133725" y="0"/>
                </a:lnTo>
                <a:close/>
              </a:path>
              <a:path w="7715250" h="457200">
                <a:moveTo>
                  <a:pt x="3286125" y="0"/>
                </a:moveTo>
                <a:lnTo>
                  <a:pt x="3190875" y="0"/>
                </a:lnTo>
                <a:lnTo>
                  <a:pt x="3190875" y="104775"/>
                </a:lnTo>
                <a:lnTo>
                  <a:pt x="3286125" y="104775"/>
                </a:lnTo>
                <a:lnTo>
                  <a:pt x="3286125" y="0"/>
                </a:lnTo>
                <a:close/>
              </a:path>
              <a:path w="7715250" h="457200">
                <a:moveTo>
                  <a:pt x="3438525" y="0"/>
                </a:moveTo>
                <a:lnTo>
                  <a:pt x="3343275" y="0"/>
                </a:lnTo>
                <a:lnTo>
                  <a:pt x="3343275" y="133350"/>
                </a:lnTo>
                <a:lnTo>
                  <a:pt x="3438525" y="133350"/>
                </a:lnTo>
                <a:lnTo>
                  <a:pt x="3438525" y="0"/>
                </a:lnTo>
                <a:close/>
              </a:path>
              <a:path w="7715250" h="457200">
                <a:moveTo>
                  <a:pt x="3590925" y="0"/>
                </a:moveTo>
                <a:lnTo>
                  <a:pt x="3495675" y="0"/>
                </a:lnTo>
                <a:lnTo>
                  <a:pt x="3495675" y="85725"/>
                </a:lnTo>
                <a:lnTo>
                  <a:pt x="3590925" y="85725"/>
                </a:lnTo>
                <a:lnTo>
                  <a:pt x="3590925" y="0"/>
                </a:lnTo>
                <a:close/>
              </a:path>
              <a:path w="7715250" h="457200">
                <a:moveTo>
                  <a:pt x="3743325" y="0"/>
                </a:moveTo>
                <a:lnTo>
                  <a:pt x="3648075" y="0"/>
                </a:lnTo>
                <a:lnTo>
                  <a:pt x="3648075" y="219075"/>
                </a:lnTo>
                <a:lnTo>
                  <a:pt x="3743325" y="219075"/>
                </a:lnTo>
                <a:lnTo>
                  <a:pt x="3743325" y="0"/>
                </a:lnTo>
                <a:close/>
              </a:path>
              <a:path w="7715250" h="457200">
                <a:moveTo>
                  <a:pt x="3895725" y="0"/>
                </a:moveTo>
                <a:lnTo>
                  <a:pt x="3800475" y="0"/>
                </a:lnTo>
                <a:lnTo>
                  <a:pt x="3800475" y="38100"/>
                </a:lnTo>
                <a:lnTo>
                  <a:pt x="3895725" y="38100"/>
                </a:lnTo>
                <a:lnTo>
                  <a:pt x="3895725" y="0"/>
                </a:lnTo>
                <a:close/>
              </a:path>
              <a:path w="7715250" h="457200">
                <a:moveTo>
                  <a:pt x="4048125" y="0"/>
                </a:moveTo>
                <a:lnTo>
                  <a:pt x="3952875" y="0"/>
                </a:lnTo>
                <a:lnTo>
                  <a:pt x="3952875" y="57150"/>
                </a:lnTo>
                <a:lnTo>
                  <a:pt x="4048125" y="57150"/>
                </a:lnTo>
                <a:lnTo>
                  <a:pt x="4048125" y="0"/>
                </a:lnTo>
                <a:close/>
              </a:path>
              <a:path w="7715250" h="457200">
                <a:moveTo>
                  <a:pt x="4200525" y="0"/>
                </a:moveTo>
                <a:lnTo>
                  <a:pt x="4105275" y="0"/>
                </a:lnTo>
                <a:lnTo>
                  <a:pt x="4105275" y="152400"/>
                </a:lnTo>
                <a:lnTo>
                  <a:pt x="4200525" y="152400"/>
                </a:lnTo>
                <a:lnTo>
                  <a:pt x="4200525" y="0"/>
                </a:lnTo>
                <a:close/>
              </a:path>
              <a:path w="7715250" h="457200">
                <a:moveTo>
                  <a:pt x="4352925" y="0"/>
                </a:moveTo>
                <a:lnTo>
                  <a:pt x="4257675" y="0"/>
                </a:lnTo>
                <a:lnTo>
                  <a:pt x="4257675" y="38100"/>
                </a:lnTo>
                <a:lnTo>
                  <a:pt x="4352925" y="38100"/>
                </a:lnTo>
                <a:lnTo>
                  <a:pt x="4352925" y="0"/>
                </a:lnTo>
                <a:close/>
              </a:path>
              <a:path w="7715250" h="457200">
                <a:moveTo>
                  <a:pt x="4505325" y="0"/>
                </a:moveTo>
                <a:lnTo>
                  <a:pt x="4410075" y="0"/>
                </a:lnTo>
                <a:lnTo>
                  <a:pt x="4410075" y="381000"/>
                </a:lnTo>
                <a:lnTo>
                  <a:pt x="4505325" y="381000"/>
                </a:lnTo>
                <a:lnTo>
                  <a:pt x="4505325" y="0"/>
                </a:lnTo>
                <a:close/>
              </a:path>
              <a:path w="7715250" h="457200">
                <a:moveTo>
                  <a:pt x="4657725" y="0"/>
                </a:moveTo>
                <a:lnTo>
                  <a:pt x="4562475" y="0"/>
                </a:lnTo>
                <a:lnTo>
                  <a:pt x="4562475" y="171450"/>
                </a:lnTo>
                <a:lnTo>
                  <a:pt x="4657725" y="171450"/>
                </a:lnTo>
                <a:lnTo>
                  <a:pt x="4657725" y="0"/>
                </a:lnTo>
                <a:close/>
              </a:path>
              <a:path w="7715250" h="457200">
                <a:moveTo>
                  <a:pt x="4810125" y="0"/>
                </a:moveTo>
                <a:lnTo>
                  <a:pt x="4714875" y="0"/>
                </a:lnTo>
                <a:lnTo>
                  <a:pt x="4714875" y="123825"/>
                </a:lnTo>
                <a:lnTo>
                  <a:pt x="4810125" y="123825"/>
                </a:lnTo>
                <a:lnTo>
                  <a:pt x="4810125" y="0"/>
                </a:lnTo>
                <a:close/>
              </a:path>
              <a:path w="7715250" h="457200">
                <a:moveTo>
                  <a:pt x="4962525" y="0"/>
                </a:moveTo>
                <a:lnTo>
                  <a:pt x="4876800" y="0"/>
                </a:lnTo>
                <a:lnTo>
                  <a:pt x="4876800" y="228600"/>
                </a:lnTo>
                <a:lnTo>
                  <a:pt x="4962525" y="228600"/>
                </a:lnTo>
                <a:lnTo>
                  <a:pt x="4962525" y="0"/>
                </a:lnTo>
                <a:close/>
              </a:path>
              <a:path w="7715250" h="457200">
                <a:moveTo>
                  <a:pt x="5114925" y="0"/>
                </a:moveTo>
                <a:lnTo>
                  <a:pt x="5029200" y="0"/>
                </a:lnTo>
                <a:lnTo>
                  <a:pt x="5029200" y="266700"/>
                </a:lnTo>
                <a:lnTo>
                  <a:pt x="5114925" y="266700"/>
                </a:lnTo>
                <a:lnTo>
                  <a:pt x="5114925" y="0"/>
                </a:lnTo>
                <a:close/>
              </a:path>
              <a:path w="7715250" h="457200">
                <a:moveTo>
                  <a:pt x="5267325" y="0"/>
                </a:moveTo>
                <a:lnTo>
                  <a:pt x="5181600" y="0"/>
                </a:lnTo>
                <a:lnTo>
                  <a:pt x="5181600" y="38100"/>
                </a:lnTo>
                <a:lnTo>
                  <a:pt x="5267325" y="38100"/>
                </a:lnTo>
                <a:lnTo>
                  <a:pt x="5267325" y="0"/>
                </a:lnTo>
                <a:close/>
              </a:path>
              <a:path w="7715250" h="457200">
                <a:moveTo>
                  <a:pt x="5419725" y="0"/>
                </a:moveTo>
                <a:lnTo>
                  <a:pt x="5334000" y="0"/>
                </a:lnTo>
                <a:lnTo>
                  <a:pt x="5334000" y="457200"/>
                </a:lnTo>
                <a:lnTo>
                  <a:pt x="5419725" y="457200"/>
                </a:lnTo>
                <a:lnTo>
                  <a:pt x="5419725" y="0"/>
                </a:lnTo>
                <a:close/>
              </a:path>
              <a:path w="7715250" h="457200">
                <a:moveTo>
                  <a:pt x="5572125" y="0"/>
                </a:moveTo>
                <a:lnTo>
                  <a:pt x="5486400" y="0"/>
                </a:lnTo>
                <a:lnTo>
                  <a:pt x="5486400" y="276225"/>
                </a:lnTo>
                <a:lnTo>
                  <a:pt x="5572125" y="276225"/>
                </a:lnTo>
                <a:lnTo>
                  <a:pt x="5572125" y="0"/>
                </a:lnTo>
                <a:close/>
              </a:path>
              <a:path w="7715250" h="457200">
                <a:moveTo>
                  <a:pt x="5724525" y="0"/>
                </a:moveTo>
                <a:lnTo>
                  <a:pt x="5638800" y="0"/>
                </a:lnTo>
                <a:lnTo>
                  <a:pt x="5638800" y="57150"/>
                </a:lnTo>
                <a:lnTo>
                  <a:pt x="5724525" y="57150"/>
                </a:lnTo>
                <a:lnTo>
                  <a:pt x="5724525" y="0"/>
                </a:lnTo>
                <a:close/>
              </a:path>
              <a:path w="7715250" h="457200">
                <a:moveTo>
                  <a:pt x="5886450" y="0"/>
                </a:moveTo>
                <a:lnTo>
                  <a:pt x="5791200" y="0"/>
                </a:lnTo>
                <a:lnTo>
                  <a:pt x="5791200" y="142875"/>
                </a:lnTo>
                <a:lnTo>
                  <a:pt x="5886450" y="142875"/>
                </a:lnTo>
                <a:lnTo>
                  <a:pt x="5886450" y="0"/>
                </a:lnTo>
                <a:close/>
              </a:path>
              <a:path w="7715250" h="457200">
                <a:moveTo>
                  <a:pt x="6038850" y="0"/>
                </a:moveTo>
                <a:lnTo>
                  <a:pt x="5943600" y="0"/>
                </a:lnTo>
                <a:lnTo>
                  <a:pt x="5943600" y="333375"/>
                </a:lnTo>
                <a:lnTo>
                  <a:pt x="6038850" y="333375"/>
                </a:lnTo>
                <a:lnTo>
                  <a:pt x="6038850" y="0"/>
                </a:lnTo>
                <a:close/>
              </a:path>
              <a:path w="7715250" h="457200">
                <a:moveTo>
                  <a:pt x="6191250" y="0"/>
                </a:moveTo>
                <a:lnTo>
                  <a:pt x="6096000" y="0"/>
                </a:lnTo>
                <a:lnTo>
                  <a:pt x="6096000" y="142875"/>
                </a:lnTo>
                <a:lnTo>
                  <a:pt x="6191250" y="142875"/>
                </a:lnTo>
                <a:lnTo>
                  <a:pt x="6191250" y="0"/>
                </a:lnTo>
                <a:close/>
              </a:path>
              <a:path w="7715250" h="457200">
                <a:moveTo>
                  <a:pt x="6343650" y="0"/>
                </a:moveTo>
                <a:lnTo>
                  <a:pt x="6248400" y="0"/>
                </a:lnTo>
                <a:lnTo>
                  <a:pt x="6248400" y="57150"/>
                </a:lnTo>
                <a:lnTo>
                  <a:pt x="6343650" y="57150"/>
                </a:lnTo>
                <a:lnTo>
                  <a:pt x="6343650" y="0"/>
                </a:lnTo>
                <a:close/>
              </a:path>
              <a:path w="7715250" h="457200">
                <a:moveTo>
                  <a:pt x="6496050" y="0"/>
                </a:moveTo>
                <a:lnTo>
                  <a:pt x="6400800" y="0"/>
                </a:lnTo>
                <a:lnTo>
                  <a:pt x="6400800" y="190500"/>
                </a:lnTo>
                <a:lnTo>
                  <a:pt x="6496050" y="190500"/>
                </a:lnTo>
                <a:lnTo>
                  <a:pt x="6496050" y="0"/>
                </a:lnTo>
                <a:close/>
              </a:path>
              <a:path w="7715250" h="457200">
                <a:moveTo>
                  <a:pt x="6648450" y="0"/>
                </a:moveTo>
                <a:lnTo>
                  <a:pt x="6553200" y="0"/>
                </a:lnTo>
                <a:lnTo>
                  <a:pt x="6553200" y="142875"/>
                </a:lnTo>
                <a:lnTo>
                  <a:pt x="6648450" y="142875"/>
                </a:lnTo>
                <a:lnTo>
                  <a:pt x="6648450" y="0"/>
                </a:lnTo>
                <a:close/>
              </a:path>
              <a:path w="7715250" h="457200">
                <a:moveTo>
                  <a:pt x="6800850" y="0"/>
                </a:moveTo>
                <a:lnTo>
                  <a:pt x="6705600" y="0"/>
                </a:lnTo>
                <a:lnTo>
                  <a:pt x="6705600" y="57150"/>
                </a:lnTo>
                <a:lnTo>
                  <a:pt x="6800850" y="57150"/>
                </a:lnTo>
                <a:lnTo>
                  <a:pt x="6800850" y="0"/>
                </a:lnTo>
                <a:close/>
              </a:path>
              <a:path w="7715250" h="457200">
                <a:moveTo>
                  <a:pt x="6953250" y="0"/>
                </a:moveTo>
                <a:lnTo>
                  <a:pt x="6858000" y="0"/>
                </a:lnTo>
                <a:lnTo>
                  <a:pt x="6858000" y="142875"/>
                </a:lnTo>
                <a:lnTo>
                  <a:pt x="6953250" y="142875"/>
                </a:lnTo>
                <a:lnTo>
                  <a:pt x="6953250" y="0"/>
                </a:lnTo>
                <a:close/>
              </a:path>
              <a:path w="7715250" h="457200">
                <a:moveTo>
                  <a:pt x="7105650" y="0"/>
                </a:moveTo>
                <a:lnTo>
                  <a:pt x="7010400" y="0"/>
                </a:lnTo>
                <a:lnTo>
                  <a:pt x="7010400" y="28575"/>
                </a:lnTo>
                <a:lnTo>
                  <a:pt x="7105650" y="28575"/>
                </a:lnTo>
                <a:lnTo>
                  <a:pt x="7105650" y="0"/>
                </a:lnTo>
                <a:close/>
              </a:path>
              <a:path w="7715250" h="457200">
                <a:moveTo>
                  <a:pt x="7258050" y="0"/>
                </a:moveTo>
                <a:lnTo>
                  <a:pt x="7162800" y="0"/>
                </a:lnTo>
                <a:lnTo>
                  <a:pt x="7162800" y="95250"/>
                </a:lnTo>
                <a:lnTo>
                  <a:pt x="7258050" y="95250"/>
                </a:lnTo>
                <a:lnTo>
                  <a:pt x="7258050" y="0"/>
                </a:lnTo>
                <a:close/>
              </a:path>
              <a:path w="7715250" h="457200">
                <a:moveTo>
                  <a:pt x="7410450" y="0"/>
                </a:moveTo>
                <a:lnTo>
                  <a:pt x="7324725" y="0"/>
                </a:lnTo>
                <a:lnTo>
                  <a:pt x="7324725" y="161925"/>
                </a:lnTo>
                <a:lnTo>
                  <a:pt x="7410450" y="161925"/>
                </a:lnTo>
                <a:lnTo>
                  <a:pt x="7410450" y="0"/>
                </a:lnTo>
                <a:close/>
              </a:path>
              <a:path w="7715250" h="457200">
                <a:moveTo>
                  <a:pt x="7562850" y="0"/>
                </a:moveTo>
                <a:lnTo>
                  <a:pt x="7477125" y="0"/>
                </a:lnTo>
                <a:lnTo>
                  <a:pt x="7477125" y="95250"/>
                </a:lnTo>
                <a:lnTo>
                  <a:pt x="7562850" y="95250"/>
                </a:lnTo>
                <a:lnTo>
                  <a:pt x="7562850" y="0"/>
                </a:lnTo>
                <a:close/>
              </a:path>
              <a:path w="7715250" h="457200">
                <a:moveTo>
                  <a:pt x="7715250" y="0"/>
                </a:moveTo>
                <a:lnTo>
                  <a:pt x="7629525" y="0"/>
                </a:lnTo>
                <a:lnTo>
                  <a:pt x="7629525" y="238125"/>
                </a:lnTo>
                <a:lnTo>
                  <a:pt x="7715250" y="238125"/>
                </a:lnTo>
                <a:lnTo>
                  <a:pt x="771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714375" y="4686300"/>
            <a:ext cx="7715250" cy="457200"/>
          </a:xfrm>
          <a:custGeom>
            <a:avLst/>
            <a:gdLst/>
            <a:ahLst/>
            <a:cxnLst/>
            <a:rect l="l" t="t" r="r" b="b"/>
            <a:pathLst>
              <a:path w="7715250" h="457200">
                <a:moveTo>
                  <a:pt x="85725" y="219075"/>
                </a:moveTo>
                <a:lnTo>
                  <a:pt x="0" y="219075"/>
                </a:lnTo>
                <a:lnTo>
                  <a:pt x="0" y="457200"/>
                </a:lnTo>
                <a:lnTo>
                  <a:pt x="85725" y="457200"/>
                </a:lnTo>
                <a:lnTo>
                  <a:pt x="85725" y="219075"/>
                </a:lnTo>
                <a:close/>
              </a:path>
              <a:path w="7715250" h="457200">
                <a:moveTo>
                  <a:pt x="238125" y="361950"/>
                </a:moveTo>
                <a:lnTo>
                  <a:pt x="152400" y="361950"/>
                </a:lnTo>
                <a:lnTo>
                  <a:pt x="152400" y="457200"/>
                </a:lnTo>
                <a:lnTo>
                  <a:pt x="238125" y="457200"/>
                </a:lnTo>
                <a:lnTo>
                  <a:pt x="238125" y="361950"/>
                </a:lnTo>
                <a:close/>
              </a:path>
              <a:path w="7715250" h="457200">
                <a:moveTo>
                  <a:pt x="390525" y="295275"/>
                </a:moveTo>
                <a:lnTo>
                  <a:pt x="304800" y="295275"/>
                </a:lnTo>
                <a:lnTo>
                  <a:pt x="304800" y="457200"/>
                </a:lnTo>
                <a:lnTo>
                  <a:pt x="390525" y="457200"/>
                </a:lnTo>
                <a:lnTo>
                  <a:pt x="390525" y="295275"/>
                </a:lnTo>
                <a:close/>
              </a:path>
              <a:path w="7715250" h="457200">
                <a:moveTo>
                  <a:pt x="552450" y="361950"/>
                </a:moveTo>
                <a:lnTo>
                  <a:pt x="457200" y="361950"/>
                </a:lnTo>
                <a:lnTo>
                  <a:pt x="457200" y="457200"/>
                </a:lnTo>
                <a:lnTo>
                  <a:pt x="552450" y="457200"/>
                </a:lnTo>
                <a:lnTo>
                  <a:pt x="552450" y="361950"/>
                </a:lnTo>
                <a:close/>
              </a:path>
              <a:path w="7715250" h="457200">
                <a:moveTo>
                  <a:pt x="704850" y="428625"/>
                </a:moveTo>
                <a:lnTo>
                  <a:pt x="609600" y="428625"/>
                </a:lnTo>
                <a:lnTo>
                  <a:pt x="609600" y="457200"/>
                </a:lnTo>
                <a:lnTo>
                  <a:pt x="704850" y="457200"/>
                </a:lnTo>
                <a:lnTo>
                  <a:pt x="704850" y="428625"/>
                </a:lnTo>
                <a:close/>
              </a:path>
              <a:path w="7715250" h="457200">
                <a:moveTo>
                  <a:pt x="857250" y="314325"/>
                </a:moveTo>
                <a:lnTo>
                  <a:pt x="762000" y="314325"/>
                </a:lnTo>
                <a:lnTo>
                  <a:pt x="762000" y="457200"/>
                </a:lnTo>
                <a:lnTo>
                  <a:pt x="857250" y="457200"/>
                </a:lnTo>
                <a:lnTo>
                  <a:pt x="857250" y="314325"/>
                </a:lnTo>
                <a:close/>
              </a:path>
              <a:path w="7715250" h="457200">
                <a:moveTo>
                  <a:pt x="1009650" y="400050"/>
                </a:moveTo>
                <a:lnTo>
                  <a:pt x="914400" y="400050"/>
                </a:lnTo>
                <a:lnTo>
                  <a:pt x="914400" y="457200"/>
                </a:lnTo>
                <a:lnTo>
                  <a:pt x="1009650" y="457200"/>
                </a:lnTo>
                <a:lnTo>
                  <a:pt x="1009650" y="400050"/>
                </a:lnTo>
                <a:close/>
              </a:path>
              <a:path w="7715250" h="457200">
                <a:moveTo>
                  <a:pt x="1162050" y="314325"/>
                </a:moveTo>
                <a:lnTo>
                  <a:pt x="1066800" y="314325"/>
                </a:lnTo>
                <a:lnTo>
                  <a:pt x="1066800" y="457200"/>
                </a:lnTo>
                <a:lnTo>
                  <a:pt x="1162050" y="457200"/>
                </a:lnTo>
                <a:lnTo>
                  <a:pt x="1162050" y="314325"/>
                </a:lnTo>
                <a:close/>
              </a:path>
              <a:path w="7715250" h="457200">
                <a:moveTo>
                  <a:pt x="1314450" y="266700"/>
                </a:moveTo>
                <a:lnTo>
                  <a:pt x="1219200" y="266700"/>
                </a:lnTo>
                <a:lnTo>
                  <a:pt x="1219200" y="457200"/>
                </a:lnTo>
                <a:lnTo>
                  <a:pt x="1314450" y="457200"/>
                </a:lnTo>
                <a:lnTo>
                  <a:pt x="1314450" y="266700"/>
                </a:lnTo>
                <a:close/>
              </a:path>
              <a:path w="7715250" h="457200">
                <a:moveTo>
                  <a:pt x="1466850" y="400050"/>
                </a:moveTo>
                <a:lnTo>
                  <a:pt x="1371600" y="400050"/>
                </a:lnTo>
                <a:lnTo>
                  <a:pt x="1371600" y="457200"/>
                </a:lnTo>
                <a:lnTo>
                  <a:pt x="1466850" y="457200"/>
                </a:lnTo>
                <a:lnTo>
                  <a:pt x="1466850" y="400050"/>
                </a:lnTo>
                <a:close/>
              </a:path>
              <a:path w="7715250" h="457200">
                <a:moveTo>
                  <a:pt x="1619250" y="314325"/>
                </a:moveTo>
                <a:lnTo>
                  <a:pt x="1524000" y="314325"/>
                </a:lnTo>
                <a:lnTo>
                  <a:pt x="1524000" y="457200"/>
                </a:lnTo>
                <a:lnTo>
                  <a:pt x="1619250" y="457200"/>
                </a:lnTo>
                <a:lnTo>
                  <a:pt x="1619250" y="314325"/>
                </a:lnTo>
                <a:close/>
              </a:path>
              <a:path w="7715250" h="457200">
                <a:moveTo>
                  <a:pt x="1771650" y="123825"/>
                </a:moveTo>
                <a:lnTo>
                  <a:pt x="1676400" y="123825"/>
                </a:lnTo>
                <a:lnTo>
                  <a:pt x="1676400" y="457200"/>
                </a:lnTo>
                <a:lnTo>
                  <a:pt x="1771650" y="457200"/>
                </a:lnTo>
                <a:lnTo>
                  <a:pt x="1771650" y="123825"/>
                </a:lnTo>
                <a:close/>
              </a:path>
              <a:path w="7715250" h="457200">
                <a:moveTo>
                  <a:pt x="1924050" y="314325"/>
                </a:moveTo>
                <a:lnTo>
                  <a:pt x="1828800" y="314325"/>
                </a:lnTo>
                <a:lnTo>
                  <a:pt x="1828800" y="457200"/>
                </a:lnTo>
                <a:lnTo>
                  <a:pt x="1924050" y="457200"/>
                </a:lnTo>
                <a:lnTo>
                  <a:pt x="1924050" y="314325"/>
                </a:lnTo>
                <a:close/>
              </a:path>
              <a:path w="7715250" h="457200">
                <a:moveTo>
                  <a:pt x="2076450" y="400050"/>
                </a:moveTo>
                <a:lnTo>
                  <a:pt x="1990725" y="400050"/>
                </a:lnTo>
                <a:lnTo>
                  <a:pt x="1990725" y="457200"/>
                </a:lnTo>
                <a:lnTo>
                  <a:pt x="2076450" y="457200"/>
                </a:lnTo>
                <a:lnTo>
                  <a:pt x="2076450" y="400050"/>
                </a:lnTo>
                <a:close/>
              </a:path>
              <a:path w="7715250" h="457200">
                <a:moveTo>
                  <a:pt x="2228850" y="180975"/>
                </a:moveTo>
                <a:lnTo>
                  <a:pt x="2143125" y="180975"/>
                </a:lnTo>
                <a:lnTo>
                  <a:pt x="2143125" y="457200"/>
                </a:lnTo>
                <a:lnTo>
                  <a:pt x="2228850" y="457200"/>
                </a:lnTo>
                <a:lnTo>
                  <a:pt x="2228850" y="180975"/>
                </a:lnTo>
                <a:close/>
              </a:path>
              <a:path w="7715250" h="457200">
                <a:moveTo>
                  <a:pt x="2381250" y="0"/>
                </a:moveTo>
                <a:lnTo>
                  <a:pt x="2295525" y="0"/>
                </a:lnTo>
                <a:lnTo>
                  <a:pt x="2295525" y="457200"/>
                </a:lnTo>
                <a:lnTo>
                  <a:pt x="2381250" y="457200"/>
                </a:lnTo>
                <a:lnTo>
                  <a:pt x="2381250" y="0"/>
                </a:lnTo>
                <a:close/>
              </a:path>
              <a:path w="7715250" h="457200">
                <a:moveTo>
                  <a:pt x="2533650" y="419100"/>
                </a:moveTo>
                <a:lnTo>
                  <a:pt x="2447925" y="419100"/>
                </a:lnTo>
                <a:lnTo>
                  <a:pt x="2447925" y="457200"/>
                </a:lnTo>
                <a:lnTo>
                  <a:pt x="2533650" y="457200"/>
                </a:lnTo>
                <a:lnTo>
                  <a:pt x="2533650" y="419100"/>
                </a:lnTo>
                <a:close/>
              </a:path>
              <a:path w="7715250" h="457200">
                <a:moveTo>
                  <a:pt x="2686050" y="190500"/>
                </a:moveTo>
                <a:lnTo>
                  <a:pt x="2600325" y="190500"/>
                </a:lnTo>
                <a:lnTo>
                  <a:pt x="2600325" y="457200"/>
                </a:lnTo>
                <a:lnTo>
                  <a:pt x="2686050" y="457200"/>
                </a:lnTo>
                <a:lnTo>
                  <a:pt x="2686050" y="190500"/>
                </a:lnTo>
                <a:close/>
              </a:path>
              <a:path w="7715250" h="457200">
                <a:moveTo>
                  <a:pt x="2838450" y="228600"/>
                </a:moveTo>
                <a:lnTo>
                  <a:pt x="2752725" y="228600"/>
                </a:lnTo>
                <a:lnTo>
                  <a:pt x="2752725" y="457200"/>
                </a:lnTo>
                <a:lnTo>
                  <a:pt x="2838450" y="457200"/>
                </a:lnTo>
                <a:lnTo>
                  <a:pt x="2838450" y="228600"/>
                </a:lnTo>
                <a:close/>
              </a:path>
              <a:path w="7715250" h="457200">
                <a:moveTo>
                  <a:pt x="3000375" y="333375"/>
                </a:moveTo>
                <a:lnTo>
                  <a:pt x="2905125" y="333375"/>
                </a:lnTo>
                <a:lnTo>
                  <a:pt x="2905125" y="457200"/>
                </a:lnTo>
                <a:lnTo>
                  <a:pt x="3000375" y="457200"/>
                </a:lnTo>
                <a:lnTo>
                  <a:pt x="3000375" y="333375"/>
                </a:lnTo>
                <a:close/>
              </a:path>
              <a:path w="7715250" h="457200">
                <a:moveTo>
                  <a:pt x="3152775" y="285750"/>
                </a:moveTo>
                <a:lnTo>
                  <a:pt x="3057525" y="285750"/>
                </a:lnTo>
                <a:lnTo>
                  <a:pt x="3057525" y="457200"/>
                </a:lnTo>
                <a:lnTo>
                  <a:pt x="3152775" y="457200"/>
                </a:lnTo>
                <a:lnTo>
                  <a:pt x="3152775" y="285750"/>
                </a:lnTo>
                <a:close/>
              </a:path>
              <a:path w="7715250" h="457200">
                <a:moveTo>
                  <a:pt x="3305175" y="76200"/>
                </a:moveTo>
                <a:lnTo>
                  <a:pt x="3209925" y="76200"/>
                </a:lnTo>
                <a:lnTo>
                  <a:pt x="3209925" y="457200"/>
                </a:lnTo>
                <a:lnTo>
                  <a:pt x="3305175" y="457200"/>
                </a:lnTo>
                <a:lnTo>
                  <a:pt x="3305175" y="76200"/>
                </a:lnTo>
                <a:close/>
              </a:path>
              <a:path w="7715250" h="457200">
                <a:moveTo>
                  <a:pt x="3457575" y="419100"/>
                </a:moveTo>
                <a:lnTo>
                  <a:pt x="3362325" y="419100"/>
                </a:lnTo>
                <a:lnTo>
                  <a:pt x="3362325" y="457200"/>
                </a:lnTo>
                <a:lnTo>
                  <a:pt x="3457575" y="457200"/>
                </a:lnTo>
                <a:lnTo>
                  <a:pt x="3457575" y="419100"/>
                </a:lnTo>
                <a:close/>
              </a:path>
              <a:path w="7715250" h="457200">
                <a:moveTo>
                  <a:pt x="3609975" y="304800"/>
                </a:moveTo>
                <a:lnTo>
                  <a:pt x="3514725" y="304800"/>
                </a:lnTo>
                <a:lnTo>
                  <a:pt x="3514725" y="457200"/>
                </a:lnTo>
                <a:lnTo>
                  <a:pt x="3609975" y="457200"/>
                </a:lnTo>
                <a:lnTo>
                  <a:pt x="3609975" y="304800"/>
                </a:lnTo>
                <a:close/>
              </a:path>
              <a:path w="7715250" h="457200">
                <a:moveTo>
                  <a:pt x="3762375" y="400050"/>
                </a:moveTo>
                <a:lnTo>
                  <a:pt x="3667125" y="400050"/>
                </a:lnTo>
                <a:lnTo>
                  <a:pt x="3667125" y="457200"/>
                </a:lnTo>
                <a:lnTo>
                  <a:pt x="3762375" y="457200"/>
                </a:lnTo>
                <a:lnTo>
                  <a:pt x="3762375" y="400050"/>
                </a:lnTo>
                <a:close/>
              </a:path>
              <a:path w="7715250" h="457200">
                <a:moveTo>
                  <a:pt x="3914775" y="419100"/>
                </a:moveTo>
                <a:lnTo>
                  <a:pt x="3819525" y="419100"/>
                </a:lnTo>
                <a:lnTo>
                  <a:pt x="3819525" y="457200"/>
                </a:lnTo>
                <a:lnTo>
                  <a:pt x="3914775" y="457200"/>
                </a:lnTo>
                <a:lnTo>
                  <a:pt x="3914775" y="419100"/>
                </a:lnTo>
                <a:close/>
              </a:path>
              <a:path w="7715250" h="457200">
                <a:moveTo>
                  <a:pt x="4067175" y="238125"/>
                </a:moveTo>
                <a:lnTo>
                  <a:pt x="3971925" y="238125"/>
                </a:lnTo>
                <a:lnTo>
                  <a:pt x="3971925" y="457200"/>
                </a:lnTo>
                <a:lnTo>
                  <a:pt x="4067175" y="457200"/>
                </a:lnTo>
                <a:lnTo>
                  <a:pt x="4067175" y="238125"/>
                </a:lnTo>
                <a:close/>
              </a:path>
              <a:path w="7715250" h="457200">
                <a:moveTo>
                  <a:pt x="4219575" y="371475"/>
                </a:moveTo>
                <a:lnTo>
                  <a:pt x="4124325" y="371475"/>
                </a:lnTo>
                <a:lnTo>
                  <a:pt x="4124325" y="457200"/>
                </a:lnTo>
                <a:lnTo>
                  <a:pt x="4219575" y="457200"/>
                </a:lnTo>
                <a:lnTo>
                  <a:pt x="4219575" y="371475"/>
                </a:lnTo>
                <a:close/>
              </a:path>
              <a:path w="7715250" h="457200">
                <a:moveTo>
                  <a:pt x="4371975" y="323850"/>
                </a:moveTo>
                <a:lnTo>
                  <a:pt x="4276725" y="323850"/>
                </a:lnTo>
                <a:lnTo>
                  <a:pt x="4276725" y="457200"/>
                </a:lnTo>
                <a:lnTo>
                  <a:pt x="4371975" y="457200"/>
                </a:lnTo>
                <a:lnTo>
                  <a:pt x="4371975" y="323850"/>
                </a:lnTo>
                <a:close/>
              </a:path>
              <a:path w="7715250" h="457200">
                <a:moveTo>
                  <a:pt x="4524375" y="352425"/>
                </a:moveTo>
                <a:lnTo>
                  <a:pt x="4429125" y="352425"/>
                </a:lnTo>
                <a:lnTo>
                  <a:pt x="4429125" y="457200"/>
                </a:lnTo>
                <a:lnTo>
                  <a:pt x="4524375" y="457200"/>
                </a:lnTo>
                <a:lnTo>
                  <a:pt x="4524375" y="352425"/>
                </a:lnTo>
                <a:close/>
              </a:path>
              <a:path w="7715250" h="457200">
                <a:moveTo>
                  <a:pt x="4676775" y="219075"/>
                </a:moveTo>
                <a:lnTo>
                  <a:pt x="4581525" y="219075"/>
                </a:lnTo>
                <a:lnTo>
                  <a:pt x="4581525" y="457200"/>
                </a:lnTo>
                <a:lnTo>
                  <a:pt x="4676775" y="457200"/>
                </a:lnTo>
                <a:lnTo>
                  <a:pt x="4676775" y="219075"/>
                </a:lnTo>
                <a:close/>
              </a:path>
              <a:path w="7715250" h="457200">
                <a:moveTo>
                  <a:pt x="4829175" y="361950"/>
                </a:moveTo>
                <a:lnTo>
                  <a:pt x="4733925" y="361950"/>
                </a:lnTo>
                <a:lnTo>
                  <a:pt x="4733925" y="457200"/>
                </a:lnTo>
                <a:lnTo>
                  <a:pt x="4829175" y="457200"/>
                </a:lnTo>
                <a:lnTo>
                  <a:pt x="4829175" y="361950"/>
                </a:lnTo>
                <a:close/>
              </a:path>
              <a:path w="7715250" h="457200">
                <a:moveTo>
                  <a:pt x="4981575" y="295275"/>
                </a:moveTo>
                <a:lnTo>
                  <a:pt x="4886325" y="295275"/>
                </a:lnTo>
                <a:lnTo>
                  <a:pt x="4886325" y="457200"/>
                </a:lnTo>
                <a:lnTo>
                  <a:pt x="4981575" y="457200"/>
                </a:lnTo>
                <a:lnTo>
                  <a:pt x="4981575" y="295275"/>
                </a:lnTo>
                <a:close/>
              </a:path>
              <a:path w="7715250" h="457200">
                <a:moveTo>
                  <a:pt x="5133975" y="361950"/>
                </a:moveTo>
                <a:lnTo>
                  <a:pt x="5038725" y="361950"/>
                </a:lnTo>
                <a:lnTo>
                  <a:pt x="5038725" y="457200"/>
                </a:lnTo>
                <a:lnTo>
                  <a:pt x="5133975" y="457200"/>
                </a:lnTo>
                <a:lnTo>
                  <a:pt x="5133975" y="361950"/>
                </a:lnTo>
                <a:close/>
              </a:path>
              <a:path w="7715250" h="457200">
                <a:moveTo>
                  <a:pt x="5286375" y="428625"/>
                </a:moveTo>
                <a:lnTo>
                  <a:pt x="5191125" y="428625"/>
                </a:lnTo>
                <a:lnTo>
                  <a:pt x="5191125" y="457200"/>
                </a:lnTo>
                <a:lnTo>
                  <a:pt x="5286375" y="457200"/>
                </a:lnTo>
                <a:lnTo>
                  <a:pt x="5286375" y="428625"/>
                </a:lnTo>
                <a:close/>
              </a:path>
              <a:path w="7715250" h="457200">
                <a:moveTo>
                  <a:pt x="5438775" y="314325"/>
                </a:moveTo>
                <a:lnTo>
                  <a:pt x="5343525" y="314325"/>
                </a:lnTo>
                <a:lnTo>
                  <a:pt x="5343525" y="457200"/>
                </a:lnTo>
                <a:lnTo>
                  <a:pt x="5438775" y="457200"/>
                </a:lnTo>
                <a:lnTo>
                  <a:pt x="5438775" y="314325"/>
                </a:lnTo>
                <a:close/>
              </a:path>
              <a:path w="7715250" h="457200">
                <a:moveTo>
                  <a:pt x="5591175" y="400050"/>
                </a:moveTo>
                <a:lnTo>
                  <a:pt x="5495925" y="400050"/>
                </a:lnTo>
                <a:lnTo>
                  <a:pt x="5495925" y="457200"/>
                </a:lnTo>
                <a:lnTo>
                  <a:pt x="5591175" y="457200"/>
                </a:lnTo>
                <a:lnTo>
                  <a:pt x="5591175" y="400050"/>
                </a:lnTo>
                <a:close/>
              </a:path>
              <a:path w="7715250" h="457200">
                <a:moveTo>
                  <a:pt x="5743575" y="314325"/>
                </a:moveTo>
                <a:lnTo>
                  <a:pt x="5648325" y="314325"/>
                </a:lnTo>
                <a:lnTo>
                  <a:pt x="5648325" y="457200"/>
                </a:lnTo>
                <a:lnTo>
                  <a:pt x="5743575" y="457200"/>
                </a:lnTo>
                <a:lnTo>
                  <a:pt x="5743575" y="314325"/>
                </a:lnTo>
                <a:close/>
              </a:path>
              <a:path w="7715250" h="457200">
                <a:moveTo>
                  <a:pt x="5895975" y="266700"/>
                </a:moveTo>
                <a:lnTo>
                  <a:pt x="5800725" y="266700"/>
                </a:lnTo>
                <a:lnTo>
                  <a:pt x="5800725" y="457200"/>
                </a:lnTo>
                <a:lnTo>
                  <a:pt x="5895975" y="457200"/>
                </a:lnTo>
                <a:lnTo>
                  <a:pt x="5895975" y="266700"/>
                </a:lnTo>
                <a:close/>
              </a:path>
              <a:path w="7715250" h="457200">
                <a:moveTo>
                  <a:pt x="6048375" y="400050"/>
                </a:moveTo>
                <a:lnTo>
                  <a:pt x="5953125" y="400050"/>
                </a:lnTo>
                <a:lnTo>
                  <a:pt x="5953125" y="457200"/>
                </a:lnTo>
                <a:lnTo>
                  <a:pt x="6048375" y="457200"/>
                </a:lnTo>
                <a:lnTo>
                  <a:pt x="6048375" y="400050"/>
                </a:lnTo>
                <a:close/>
              </a:path>
              <a:path w="7715250" h="457200">
                <a:moveTo>
                  <a:pt x="6200775" y="314325"/>
                </a:moveTo>
                <a:lnTo>
                  <a:pt x="6105525" y="314325"/>
                </a:lnTo>
                <a:lnTo>
                  <a:pt x="6105525" y="457200"/>
                </a:lnTo>
                <a:lnTo>
                  <a:pt x="6200775" y="457200"/>
                </a:lnTo>
                <a:lnTo>
                  <a:pt x="6200775" y="314325"/>
                </a:lnTo>
                <a:close/>
              </a:path>
              <a:path w="7715250" h="457200">
                <a:moveTo>
                  <a:pt x="6353175" y="123825"/>
                </a:moveTo>
                <a:lnTo>
                  <a:pt x="6257925" y="123825"/>
                </a:lnTo>
                <a:lnTo>
                  <a:pt x="6257925" y="457200"/>
                </a:lnTo>
                <a:lnTo>
                  <a:pt x="6353175" y="457200"/>
                </a:lnTo>
                <a:lnTo>
                  <a:pt x="6353175" y="123825"/>
                </a:lnTo>
                <a:close/>
              </a:path>
              <a:path w="7715250" h="457200">
                <a:moveTo>
                  <a:pt x="6505575" y="314325"/>
                </a:moveTo>
                <a:lnTo>
                  <a:pt x="6410325" y="314325"/>
                </a:lnTo>
                <a:lnTo>
                  <a:pt x="6410325" y="457200"/>
                </a:lnTo>
                <a:lnTo>
                  <a:pt x="6505575" y="457200"/>
                </a:lnTo>
                <a:lnTo>
                  <a:pt x="6505575" y="314325"/>
                </a:lnTo>
                <a:close/>
              </a:path>
              <a:path w="7715250" h="457200">
                <a:moveTo>
                  <a:pt x="6657975" y="400050"/>
                </a:moveTo>
                <a:lnTo>
                  <a:pt x="6562725" y="400050"/>
                </a:lnTo>
                <a:lnTo>
                  <a:pt x="6562725" y="457200"/>
                </a:lnTo>
                <a:lnTo>
                  <a:pt x="6657975" y="457200"/>
                </a:lnTo>
                <a:lnTo>
                  <a:pt x="6657975" y="400050"/>
                </a:lnTo>
                <a:close/>
              </a:path>
              <a:path w="7715250" h="457200">
                <a:moveTo>
                  <a:pt x="6810375" y="180975"/>
                </a:moveTo>
                <a:lnTo>
                  <a:pt x="6715125" y="180975"/>
                </a:lnTo>
                <a:lnTo>
                  <a:pt x="6715125" y="457200"/>
                </a:lnTo>
                <a:lnTo>
                  <a:pt x="6810375" y="457200"/>
                </a:lnTo>
                <a:lnTo>
                  <a:pt x="6810375" y="180975"/>
                </a:lnTo>
                <a:close/>
              </a:path>
              <a:path w="7715250" h="457200">
                <a:moveTo>
                  <a:pt x="6962775" y="0"/>
                </a:moveTo>
                <a:lnTo>
                  <a:pt x="6867525" y="0"/>
                </a:lnTo>
                <a:lnTo>
                  <a:pt x="6867525" y="457200"/>
                </a:lnTo>
                <a:lnTo>
                  <a:pt x="6962775" y="457200"/>
                </a:lnTo>
                <a:lnTo>
                  <a:pt x="6962775" y="0"/>
                </a:lnTo>
                <a:close/>
              </a:path>
              <a:path w="7715250" h="457200">
                <a:moveTo>
                  <a:pt x="7115175" y="419100"/>
                </a:moveTo>
                <a:lnTo>
                  <a:pt x="7019925" y="419100"/>
                </a:lnTo>
                <a:lnTo>
                  <a:pt x="7019925" y="457200"/>
                </a:lnTo>
                <a:lnTo>
                  <a:pt x="7115175" y="457200"/>
                </a:lnTo>
                <a:lnTo>
                  <a:pt x="7115175" y="419100"/>
                </a:lnTo>
                <a:close/>
              </a:path>
              <a:path w="7715250" h="457200">
                <a:moveTo>
                  <a:pt x="7258050" y="190500"/>
                </a:moveTo>
                <a:lnTo>
                  <a:pt x="7172325" y="190500"/>
                </a:lnTo>
                <a:lnTo>
                  <a:pt x="7172325" y="457200"/>
                </a:lnTo>
                <a:lnTo>
                  <a:pt x="7258050" y="457200"/>
                </a:lnTo>
                <a:lnTo>
                  <a:pt x="7258050" y="190500"/>
                </a:lnTo>
                <a:close/>
              </a:path>
              <a:path w="7715250" h="457200">
                <a:moveTo>
                  <a:pt x="7410450" y="228600"/>
                </a:moveTo>
                <a:lnTo>
                  <a:pt x="7324725" y="228600"/>
                </a:lnTo>
                <a:lnTo>
                  <a:pt x="7324725" y="457200"/>
                </a:lnTo>
                <a:lnTo>
                  <a:pt x="7410450" y="457200"/>
                </a:lnTo>
                <a:lnTo>
                  <a:pt x="7410450" y="228600"/>
                </a:lnTo>
                <a:close/>
              </a:path>
              <a:path w="7715250" h="457200">
                <a:moveTo>
                  <a:pt x="7562850" y="333375"/>
                </a:moveTo>
                <a:lnTo>
                  <a:pt x="7477125" y="333375"/>
                </a:lnTo>
                <a:lnTo>
                  <a:pt x="7477125" y="457200"/>
                </a:lnTo>
                <a:lnTo>
                  <a:pt x="7562850" y="457200"/>
                </a:lnTo>
                <a:lnTo>
                  <a:pt x="7562850" y="333375"/>
                </a:lnTo>
                <a:close/>
              </a:path>
              <a:path w="7715250" h="457200">
                <a:moveTo>
                  <a:pt x="7715250" y="285750"/>
                </a:moveTo>
                <a:lnTo>
                  <a:pt x="7629525" y="285750"/>
                </a:lnTo>
                <a:lnTo>
                  <a:pt x="7629525" y="457200"/>
                </a:lnTo>
                <a:lnTo>
                  <a:pt x="7715250" y="457200"/>
                </a:lnTo>
                <a:lnTo>
                  <a:pt x="7715250" y="28575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63" y="195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3" y="4048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763" y="614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4763" y="476726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4763" y="49768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6196076" y="4825"/>
            <a:ext cx="2486025" cy="5139055"/>
          </a:xfrm>
          <a:custGeom>
            <a:avLst/>
            <a:gdLst/>
            <a:ahLst/>
            <a:cxnLst/>
            <a:rect l="l" t="t" r="r" b="b"/>
            <a:pathLst>
              <a:path w="2486025" h="5139055">
                <a:moveTo>
                  <a:pt x="2486025" y="0"/>
                </a:moveTo>
                <a:lnTo>
                  <a:pt x="2486025" y="5138672"/>
                </a:lnTo>
              </a:path>
              <a:path w="2486025" h="5139055">
                <a:moveTo>
                  <a:pt x="2276475" y="0"/>
                </a:moveTo>
                <a:lnTo>
                  <a:pt x="2276475" y="5138672"/>
                </a:lnTo>
              </a:path>
              <a:path w="2486025" h="5139055">
                <a:moveTo>
                  <a:pt x="2076450" y="0"/>
                </a:moveTo>
                <a:lnTo>
                  <a:pt x="2076450" y="5138672"/>
                </a:lnTo>
              </a:path>
              <a:path w="2486025" h="5139055">
                <a:moveTo>
                  <a:pt x="1866900" y="0"/>
                </a:moveTo>
                <a:lnTo>
                  <a:pt x="1866900" y="5138672"/>
                </a:lnTo>
              </a:path>
              <a:path w="2486025" h="5139055">
                <a:moveTo>
                  <a:pt x="1657350" y="0"/>
                </a:moveTo>
                <a:lnTo>
                  <a:pt x="1657350" y="5138672"/>
                </a:lnTo>
              </a:path>
              <a:path w="2486025" h="5139055">
                <a:moveTo>
                  <a:pt x="1447800" y="0"/>
                </a:moveTo>
                <a:lnTo>
                  <a:pt x="1447800" y="5138672"/>
                </a:lnTo>
              </a:path>
              <a:path w="2486025" h="5139055">
                <a:moveTo>
                  <a:pt x="1247775" y="0"/>
                </a:moveTo>
                <a:lnTo>
                  <a:pt x="1247775" y="5138672"/>
                </a:lnTo>
              </a:path>
              <a:path w="2486025" h="5139055">
                <a:moveTo>
                  <a:pt x="1038225" y="0"/>
                </a:moveTo>
                <a:lnTo>
                  <a:pt x="1038225" y="5138672"/>
                </a:lnTo>
              </a:path>
              <a:path w="2486025" h="5139055">
                <a:moveTo>
                  <a:pt x="828675" y="0"/>
                </a:moveTo>
                <a:lnTo>
                  <a:pt x="828675" y="5138672"/>
                </a:lnTo>
              </a:path>
              <a:path w="2486025" h="5139055">
                <a:moveTo>
                  <a:pt x="619125" y="0"/>
                </a:moveTo>
                <a:lnTo>
                  <a:pt x="619125" y="5138672"/>
                </a:lnTo>
              </a:path>
              <a:path w="2486025" h="5139055">
                <a:moveTo>
                  <a:pt x="419100" y="0"/>
                </a:moveTo>
                <a:lnTo>
                  <a:pt x="419100" y="5138672"/>
                </a:lnTo>
              </a:path>
              <a:path w="2486025" h="5139055">
                <a:moveTo>
                  <a:pt x="209550" y="0"/>
                </a:moveTo>
                <a:lnTo>
                  <a:pt x="209550" y="5138672"/>
                </a:lnTo>
              </a:path>
              <a:path w="2486025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5786501" y="4825"/>
            <a:ext cx="200025" cy="5139055"/>
          </a:xfrm>
          <a:custGeom>
            <a:avLst/>
            <a:gdLst/>
            <a:ahLst/>
            <a:cxnLst/>
            <a:rect l="l" t="t" r="r" b="b"/>
            <a:pathLst>
              <a:path w="200025" h="5139055">
                <a:moveTo>
                  <a:pt x="200025" y="0"/>
                </a:moveTo>
                <a:lnTo>
                  <a:pt x="200025" y="5138672"/>
                </a:lnTo>
              </a:path>
              <a:path w="200025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4129151" y="4825"/>
            <a:ext cx="1447800" cy="5139055"/>
          </a:xfrm>
          <a:custGeom>
            <a:avLst/>
            <a:gdLst/>
            <a:ahLst/>
            <a:cxnLst/>
            <a:rect l="l" t="t" r="r" b="b"/>
            <a:pathLst>
              <a:path w="1447800" h="5139055">
                <a:moveTo>
                  <a:pt x="1447800" y="0"/>
                </a:moveTo>
                <a:lnTo>
                  <a:pt x="1447800" y="5138672"/>
                </a:lnTo>
              </a:path>
              <a:path w="1447800" h="5139055">
                <a:moveTo>
                  <a:pt x="1238250" y="0"/>
                </a:moveTo>
                <a:lnTo>
                  <a:pt x="1238250" y="5138672"/>
                </a:lnTo>
              </a:path>
              <a:path w="1447800" h="5139055">
                <a:moveTo>
                  <a:pt x="1038225" y="0"/>
                </a:moveTo>
                <a:lnTo>
                  <a:pt x="1038225" y="5138672"/>
                </a:lnTo>
              </a:path>
              <a:path w="1447800" h="5139055">
                <a:moveTo>
                  <a:pt x="828675" y="0"/>
                </a:moveTo>
                <a:lnTo>
                  <a:pt x="828675" y="5138672"/>
                </a:lnTo>
              </a:path>
              <a:path w="1447800" h="5139055">
                <a:moveTo>
                  <a:pt x="619125" y="0"/>
                </a:moveTo>
                <a:lnTo>
                  <a:pt x="619125" y="5138672"/>
                </a:lnTo>
              </a:path>
              <a:path w="1447800" h="5139055">
                <a:moveTo>
                  <a:pt x="409575" y="0"/>
                </a:moveTo>
                <a:lnTo>
                  <a:pt x="409575" y="5138672"/>
                </a:lnTo>
              </a:path>
              <a:path w="1447800" h="5139055">
                <a:moveTo>
                  <a:pt x="209550" y="0"/>
                </a:moveTo>
                <a:lnTo>
                  <a:pt x="209550" y="5138672"/>
                </a:lnTo>
              </a:path>
              <a:path w="1447800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3510026" y="4825"/>
            <a:ext cx="200025" cy="5139055"/>
          </a:xfrm>
          <a:custGeom>
            <a:avLst/>
            <a:gdLst/>
            <a:ahLst/>
            <a:cxnLst/>
            <a:rect l="l" t="t" r="r" b="b"/>
            <a:pathLst>
              <a:path w="200025" h="5139055">
                <a:moveTo>
                  <a:pt x="200025" y="0"/>
                </a:moveTo>
                <a:lnTo>
                  <a:pt x="200025" y="5138672"/>
                </a:lnTo>
              </a:path>
              <a:path w="200025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471801" y="4825"/>
            <a:ext cx="828675" cy="5139055"/>
          </a:xfrm>
          <a:custGeom>
            <a:avLst/>
            <a:gdLst/>
            <a:ahLst/>
            <a:cxnLst/>
            <a:rect l="l" t="t" r="r" b="b"/>
            <a:pathLst>
              <a:path w="828675" h="5139055">
                <a:moveTo>
                  <a:pt x="828675" y="0"/>
                </a:moveTo>
                <a:lnTo>
                  <a:pt x="828675" y="5138672"/>
                </a:lnTo>
              </a:path>
              <a:path w="828675" h="5139055">
                <a:moveTo>
                  <a:pt x="619125" y="0"/>
                </a:moveTo>
                <a:lnTo>
                  <a:pt x="619125" y="5138672"/>
                </a:lnTo>
              </a:path>
              <a:path w="828675" h="5139055">
                <a:moveTo>
                  <a:pt x="409575" y="0"/>
                </a:moveTo>
                <a:lnTo>
                  <a:pt x="409575" y="5138672"/>
                </a:lnTo>
              </a:path>
              <a:path w="828675" h="5139055">
                <a:moveTo>
                  <a:pt x="209550" y="0"/>
                </a:moveTo>
                <a:lnTo>
                  <a:pt x="209550" y="5138672"/>
                </a:lnTo>
              </a:path>
              <a:path w="828675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643126" y="4825"/>
            <a:ext cx="619125" cy="5139055"/>
          </a:xfrm>
          <a:custGeom>
            <a:avLst/>
            <a:gdLst/>
            <a:ahLst/>
            <a:cxnLst/>
            <a:rect l="l" t="t" r="r" b="b"/>
            <a:pathLst>
              <a:path w="619125" h="5139055">
                <a:moveTo>
                  <a:pt x="619125" y="0"/>
                </a:moveTo>
                <a:lnTo>
                  <a:pt x="619125" y="5138672"/>
                </a:lnTo>
              </a:path>
              <a:path w="619125" h="5139055">
                <a:moveTo>
                  <a:pt x="409575" y="0"/>
                </a:moveTo>
                <a:lnTo>
                  <a:pt x="409575" y="5138672"/>
                </a:lnTo>
              </a:path>
              <a:path w="619125" h="5139055">
                <a:moveTo>
                  <a:pt x="209550" y="0"/>
                </a:moveTo>
                <a:lnTo>
                  <a:pt x="209550" y="5138672"/>
                </a:lnTo>
              </a:path>
              <a:path w="619125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023937" y="4825"/>
            <a:ext cx="410209" cy="5139055"/>
          </a:xfrm>
          <a:custGeom>
            <a:avLst/>
            <a:gdLst/>
            <a:ahLst/>
            <a:cxnLst/>
            <a:rect l="l" t="t" r="r" b="b"/>
            <a:pathLst>
              <a:path w="410209" h="5139055">
                <a:moveTo>
                  <a:pt x="409638" y="0"/>
                </a:moveTo>
                <a:lnTo>
                  <a:pt x="409638" y="5138672"/>
                </a:lnTo>
              </a:path>
              <a:path w="410209" h="5139055">
                <a:moveTo>
                  <a:pt x="209550" y="0"/>
                </a:moveTo>
                <a:lnTo>
                  <a:pt x="209550" y="5138672"/>
                </a:lnTo>
              </a:path>
              <a:path w="410209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604837" y="4825"/>
            <a:ext cx="209550" cy="5139055"/>
          </a:xfrm>
          <a:custGeom>
            <a:avLst/>
            <a:gdLst/>
            <a:ahLst/>
            <a:cxnLst/>
            <a:rect l="l" t="t" r="r" b="b"/>
            <a:pathLst>
              <a:path w="209550" h="5139055">
                <a:moveTo>
                  <a:pt x="209550" y="0"/>
                </a:moveTo>
                <a:lnTo>
                  <a:pt x="209550" y="5138672"/>
                </a:lnTo>
              </a:path>
              <a:path w="209550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95262" y="4825"/>
            <a:ext cx="209550" cy="5139055"/>
          </a:xfrm>
          <a:custGeom>
            <a:avLst/>
            <a:gdLst/>
            <a:ahLst/>
            <a:cxnLst/>
            <a:rect l="l" t="t" r="r" b="b"/>
            <a:pathLst>
              <a:path w="209550" h="5139055">
                <a:moveTo>
                  <a:pt x="209550" y="0"/>
                </a:moveTo>
                <a:lnTo>
                  <a:pt x="209550" y="5138672"/>
                </a:lnTo>
              </a:path>
              <a:path w="209550"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3186" y="234315"/>
            <a:ext cx="4897627" cy="39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7247" y="1287462"/>
            <a:ext cx="7469504" cy="1531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C353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hyperlink" Target="http://bit.ly/2TtBDf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95326"/>
            <a:ext cx="1014730" cy="0"/>
          </a:xfrm>
          <a:custGeom>
            <a:avLst/>
            <a:gdLst/>
            <a:ahLst/>
            <a:cxnLst/>
            <a:rect l="l" t="t" r="r" b="b"/>
            <a:pathLst>
              <a:path w="1014730">
                <a:moveTo>
                  <a:pt x="0" y="0"/>
                </a:moveTo>
                <a:lnTo>
                  <a:pt x="101441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4900" y="195326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7300" y="195326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210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14500" y="195326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9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1700" y="195326"/>
            <a:ext cx="1581150" cy="0"/>
          </a:xfrm>
          <a:custGeom>
            <a:avLst/>
            <a:gdLst/>
            <a:ahLst/>
            <a:cxnLst/>
            <a:rect l="l" t="t" r="r" b="b"/>
            <a:pathLst>
              <a:path w="1581150">
                <a:moveTo>
                  <a:pt x="0" y="0"/>
                </a:moveTo>
                <a:lnTo>
                  <a:pt x="1581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8100" y="195326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43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7700" y="195326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7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19700" y="195326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>
                <a:moveTo>
                  <a:pt x="0" y="0"/>
                </a:moveTo>
                <a:lnTo>
                  <a:pt x="3714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76900" y="195326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29300" y="195326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90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34100" y="195326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86500" y="195326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>
                <a:moveTo>
                  <a:pt x="0" y="0"/>
                </a:moveTo>
                <a:lnTo>
                  <a:pt x="3714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53225" y="195326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29625" y="195326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>
                <a:moveTo>
                  <a:pt x="0" y="0"/>
                </a:moveTo>
                <a:lnTo>
                  <a:pt x="3667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404875"/>
            <a:ext cx="1462405" cy="0"/>
          </a:xfrm>
          <a:custGeom>
            <a:avLst/>
            <a:gdLst/>
            <a:ahLst/>
            <a:cxnLst/>
            <a:rect l="l" t="t" r="r" b="b"/>
            <a:pathLst>
              <a:path w="1462405">
                <a:moveTo>
                  <a:pt x="0" y="0"/>
                </a:moveTo>
                <a:lnTo>
                  <a:pt x="1462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62100" y="404875"/>
            <a:ext cx="4486275" cy="0"/>
          </a:xfrm>
          <a:custGeom>
            <a:avLst/>
            <a:gdLst/>
            <a:ahLst/>
            <a:cxnLst/>
            <a:rect l="l" t="t" r="r" b="b"/>
            <a:pathLst>
              <a:path w="4486275">
                <a:moveTo>
                  <a:pt x="0" y="0"/>
                </a:moveTo>
                <a:lnTo>
                  <a:pt x="44862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34100" y="404875"/>
            <a:ext cx="2662555" cy="0"/>
          </a:xfrm>
          <a:custGeom>
            <a:avLst/>
            <a:gdLst/>
            <a:ahLst/>
            <a:cxnLst/>
            <a:rect l="l" t="t" r="r" b="b"/>
            <a:pathLst>
              <a:path w="2662554">
                <a:moveTo>
                  <a:pt x="0" y="0"/>
                </a:moveTo>
                <a:lnTo>
                  <a:pt x="266230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614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63" y="4767262"/>
            <a:ext cx="3005455" cy="0"/>
          </a:xfrm>
          <a:custGeom>
            <a:avLst/>
            <a:gdLst/>
            <a:ahLst/>
            <a:cxnLst/>
            <a:rect l="l" t="t" r="r" b="b"/>
            <a:pathLst>
              <a:path w="3005455">
                <a:moveTo>
                  <a:pt x="0" y="0"/>
                </a:moveTo>
                <a:lnTo>
                  <a:pt x="30051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95625" y="4767262"/>
            <a:ext cx="828675" cy="0"/>
          </a:xfrm>
          <a:custGeom>
            <a:avLst/>
            <a:gdLst/>
            <a:ahLst/>
            <a:cxnLst/>
            <a:rect l="l" t="t" r="r" b="b"/>
            <a:pathLst>
              <a:path w="828675">
                <a:moveTo>
                  <a:pt x="0" y="0"/>
                </a:moveTo>
                <a:lnTo>
                  <a:pt x="828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19550" y="4767262"/>
            <a:ext cx="3562350" cy="0"/>
          </a:xfrm>
          <a:custGeom>
            <a:avLst/>
            <a:gdLst/>
            <a:ahLst/>
            <a:cxnLst/>
            <a:rect l="l" t="t" r="r" b="b"/>
            <a:pathLst>
              <a:path w="3562350">
                <a:moveTo>
                  <a:pt x="0" y="0"/>
                </a:moveTo>
                <a:lnTo>
                  <a:pt x="35623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77150" y="4767262"/>
            <a:ext cx="1119505" cy="0"/>
          </a:xfrm>
          <a:custGeom>
            <a:avLst/>
            <a:gdLst/>
            <a:ahLst/>
            <a:cxnLst/>
            <a:rect l="l" t="t" r="r" b="b"/>
            <a:pathLst>
              <a:path w="1119504">
                <a:moveTo>
                  <a:pt x="0" y="0"/>
                </a:moveTo>
                <a:lnTo>
                  <a:pt x="11192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63" y="4976812"/>
            <a:ext cx="709930" cy="0"/>
          </a:xfrm>
          <a:custGeom>
            <a:avLst/>
            <a:gdLst/>
            <a:ahLst/>
            <a:cxnLst/>
            <a:rect l="l" t="t" r="r" b="b"/>
            <a:pathLst>
              <a:path w="709930">
                <a:moveTo>
                  <a:pt x="0" y="0"/>
                </a:moveTo>
                <a:lnTo>
                  <a:pt x="70961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0100" y="4976812"/>
            <a:ext cx="1133475" cy="0"/>
          </a:xfrm>
          <a:custGeom>
            <a:avLst/>
            <a:gdLst/>
            <a:ahLst/>
            <a:cxnLst/>
            <a:rect l="l" t="t" r="r" b="b"/>
            <a:pathLst>
              <a:path w="1133475">
                <a:moveTo>
                  <a:pt x="0" y="0"/>
                </a:moveTo>
                <a:lnTo>
                  <a:pt x="11334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28825" y="4976812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9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486025" y="4976812"/>
            <a:ext cx="371475" cy="0"/>
          </a:xfrm>
          <a:custGeom>
            <a:avLst/>
            <a:gdLst/>
            <a:ahLst/>
            <a:cxnLst/>
            <a:rect l="l" t="t" r="r" b="b"/>
            <a:pathLst>
              <a:path w="371475">
                <a:moveTo>
                  <a:pt x="0" y="0"/>
                </a:moveTo>
                <a:lnTo>
                  <a:pt x="3714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4322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95625" y="4976812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90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0042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52825" y="4976812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90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67150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019550" y="4976812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7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781550" y="4976812"/>
            <a:ext cx="514350" cy="0"/>
          </a:xfrm>
          <a:custGeom>
            <a:avLst/>
            <a:gdLst/>
            <a:ahLst/>
            <a:cxnLst/>
            <a:rect l="l" t="t" r="r" b="b"/>
            <a:pathLst>
              <a:path w="514350">
                <a:moveTo>
                  <a:pt x="0" y="0"/>
                </a:moveTo>
                <a:lnTo>
                  <a:pt x="5143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91150" y="4976812"/>
            <a:ext cx="1123950" cy="0"/>
          </a:xfrm>
          <a:custGeom>
            <a:avLst/>
            <a:gdLst/>
            <a:ahLst/>
            <a:cxnLst/>
            <a:rect l="l" t="t" r="r" b="b"/>
            <a:pathLst>
              <a:path w="1123950">
                <a:moveTo>
                  <a:pt x="0" y="0"/>
                </a:moveTo>
                <a:lnTo>
                  <a:pt x="11239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10350" y="4976812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9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67550" y="4976812"/>
            <a:ext cx="361950" cy="0"/>
          </a:xfrm>
          <a:custGeom>
            <a:avLst/>
            <a:gdLst/>
            <a:ahLst/>
            <a:cxnLst/>
            <a:rect l="l" t="t" r="r" b="b"/>
            <a:pathLst>
              <a:path w="361950">
                <a:moveTo>
                  <a:pt x="0" y="0"/>
                </a:moveTo>
                <a:lnTo>
                  <a:pt x="3619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24750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77150" y="4976812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>
                <a:moveTo>
                  <a:pt x="0" y="0"/>
                </a:moveTo>
                <a:lnTo>
                  <a:pt x="2095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97242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24825" y="4976812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>
                <a:moveTo>
                  <a:pt x="0" y="0"/>
                </a:moveTo>
                <a:lnTo>
                  <a:pt x="2190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8429625" y="4825"/>
            <a:ext cx="367030" cy="5139055"/>
            <a:chOff x="8429625" y="4825"/>
            <a:chExt cx="367030" cy="5139055"/>
          </a:xfrm>
        </p:grpSpPr>
        <p:sp>
          <p:nvSpPr>
            <p:cNvPr id="63" name="object 63"/>
            <p:cNvSpPr/>
            <p:nvPr/>
          </p:nvSpPr>
          <p:spPr>
            <a:xfrm>
              <a:off x="8429625" y="4976812"/>
              <a:ext cx="367030" cy="0"/>
            </a:xfrm>
            <a:custGeom>
              <a:avLst/>
              <a:gdLst/>
              <a:ahLst/>
              <a:cxnLst/>
              <a:rect l="l" t="t" r="r" b="b"/>
              <a:pathLst>
                <a:path w="367029">
                  <a:moveTo>
                    <a:pt x="0" y="0"/>
                  </a:moveTo>
                  <a:lnTo>
                    <a:pt x="366775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472551" y="4825"/>
              <a:ext cx="209550" cy="5139055"/>
            </a:xfrm>
            <a:custGeom>
              <a:avLst/>
              <a:gdLst/>
              <a:ahLst/>
              <a:cxnLst/>
              <a:rect l="l" t="t" r="r" b="b"/>
              <a:pathLst>
                <a:path w="209550" h="5139055">
                  <a:moveTo>
                    <a:pt x="209550" y="0"/>
                  </a:moveTo>
                  <a:lnTo>
                    <a:pt x="209550" y="5138672"/>
                  </a:lnTo>
                </a:path>
                <a:path w="20955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8272526" y="95250"/>
            <a:ext cx="0" cy="4924425"/>
          </a:xfrm>
          <a:custGeom>
            <a:avLst/>
            <a:gdLst/>
            <a:ahLst/>
            <a:cxnLst/>
            <a:rect l="l" t="t" r="r" b="b"/>
            <a:pathLst>
              <a:path h="4924425">
                <a:moveTo>
                  <a:pt x="0" y="0"/>
                </a:moveTo>
                <a:lnTo>
                  <a:pt x="0" y="49244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062976" y="161925"/>
            <a:ext cx="0" cy="4752975"/>
          </a:xfrm>
          <a:custGeom>
            <a:avLst/>
            <a:gdLst/>
            <a:ahLst/>
            <a:cxnLst/>
            <a:rect l="l" t="t" r="r" b="b"/>
            <a:pathLst>
              <a:path h="4752975">
                <a:moveTo>
                  <a:pt x="0" y="0"/>
                </a:moveTo>
                <a:lnTo>
                  <a:pt x="0" y="475297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643876" y="142875"/>
            <a:ext cx="0" cy="4543425"/>
          </a:xfrm>
          <a:custGeom>
            <a:avLst/>
            <a:gdLst/>
            <a:ahLst/>
            <a:cxnLst/>
            <a:rect l="l" t="t" r="r" b="b"/>
            <a:pathLst>
              <a:path h="4543425">
                <a:moveTo>
                  <a:pt x="0" y="0"/>
                </a:moveTo>
                <a:lnTo>
                  <a:pt x="0" y="45434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43851" y="57150"/>
            <a:ext cx="0" cy="4810125"/>
          </a:xfrm>
          <a:custGeom>
            <a:avLst/>
            <a:gdLst/>
            <a:ahLst/>
            <a:cxnLst/>
            <a:rect l="l" t="t" r="r" b="b"/>
            <a:pathLst>
              <a:path h="4810125">
                <a:moveTo>
                  <a:pt x="0" y="0"/>
                </a:moveTo>
                <a:lnTo>
                  <a:pt x="0" y="48101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024751" y="57150"/>
            <a:ext cx="0" cy="4752975"/>
          </a:xfrm>
          <a:custGeom>
            <a:avLst/>
            <a:gdLst/>
            <a:ahLst/>
            <a:cxnLst/>
            <a:rect l="l" t="t" r="r" b="b"/>
            <a:pathLst>
              <a:path h="4752975">
                <a:moveTo>
                  <a:pt x="0" y="0"/>
                </a:moveTo>
                <a:lnTo>
                  <a:pt x="0" y="475297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15201" y="142875"/>
            <a:ext cx="0" cy="5000625"/>
          </a:xfrm>
          <a:custGeom>
            <a:avLst/>
            <a:gdLst/>
            <a:ahLst/>
            <a:cxnLst/>
            <a:rect l="l" t="t" r="r" b="b"/>
            <a:pathLst>
              <a:path h="5000625">
                <a:moveTo>
                  <a:pt x="0" y="0"/>
                </a:moveTo>
                <a:lnTo>
                  <a:pt x="0" y="500062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05626" y="57150"/>
            <a:ext cx="0" cy="4943475"/>
          </a:xfrm>
          <a:custGeom>
            <a:avLst/>
            <a:gdLst/>
            <a:ahLst/>
            <a:cxnLst/>
            <a:rect l="l" t="t" r="r" b="b"/>
            <a:pathLst>
              <a:path h="4943475">
                <a:moveTo>
                  <a:pt x="0" y="0"/>
                </a:moveTo>
                <a:lnTo>
                  <a:pt x="0" y="494347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786501" y="266700"/>
            <a:ext cx="0" cy="4781550"/>
          </a:xfrm>
          <a:custGeom>
            <a:avLst/>
            <a:gdLst/>
            <a:ahLst/>
            <a:cxnLst/>
            <a:rect l="l" t="t" r="r" b="b"/>
            <a:pathLst>
              <a:path h="4781550">
                <a:moveTo>
                  <a:pt x="0" y="0"/>
                </a:moveTo>
                <a:lnTo>
                  <a:pt x="0" y="478155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67401" y="171450"/>
            <a:ext cx="0" cy="4733925"/>
          </a:xfrm>
          <a:custGeom>
            <a:avLst/>
            <a:gdLst/>
            <a:ahLst/>
            <a:cxnLst/>
            <a:rect l="l" t="t" r="r" b="b"/>
            <a:pathLst>
              <a:path h="4733925">
                <a:moveTo>
                  <a:pt x="0" y="0"/>
                </a:moveTo>
                <a:lnTo>
                  <a:pt x="0" y="47339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167376" y="381000"/>
            <a:ext cx="0" cy="4657725"/>
          </a:xfrm>
          <a:custGeom>
            <a:avLst/>
            <a:gdLst/>
            <a:ahLst/>
            <a:cxnLst/>
            <a:rect l="l" t="t" r="r" b="b"/>
            <a:pathLst>
              <a:path h="4657725">
                <a:moveTo>
                  <a:pt x="0" y="0"/>
                </a:moveTo>
                <a:lnTo>
                  <a:pt x="0" y="46577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748276" y="57150"/>
            <a:ext cx="0" cy="4867275"/>
          </a:xfrm>
          <a:custGeom>
            <a:avLst/>
            <a:gdLst/>
            <a:ahLst/>
            <a:cxnLst/>
            <a:rect l="l" t="t" r="r" b="b"/>
            <a:pathLst>
              <a:path h="4867275">
                <a:moveTo>
                  <a:pt x="0" y="0"/>
                </a:moveTo>
                <a:lnTo>
                  <a:pt x="0" y="486727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29151" y="133350"/>
            <a:ext cx="0" cy="5010150"/>
          </a:xfrm>
          <a:custGeom>
            <a:avLst/>
            <a:gdLst/>
            <a:ahLst/>
            <a:cxnLst/>
            <a:rect l="l" t="t" r="r" b="b"/>
            <a:pathLst>
              <a:path h="5010150">
                <a:moveTo>
                  <a:pt x="0" y="0"/>
                </a:moveTo>
                <a:lnTo>
                  <a:pt x="0" y="50101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919601" y="104775"/>
            <a:ext cx="0" cy="5038725"/>
          </a:xfrm>
          <a:custGeom>
            <a:avLst/>
            <a:gdLst/>
            <a:ahLst/>
            <a:cxnLst/>
            <a:rect l="l" t="t" r="r" b="b"/>
            <a:pathLst>
              <a:path h="5038725">
                <a:moveTo>
                  <a:pt x="0" y="0"/>
                </a:moveTo>
                <a:lnTo>
                  <a:pt x="0" y="503872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710051" y="4825"/>
            <a:ext cx="0" cy="5015230"/>
          </a:xfrm>
          <a:custGeom>
            <a:avLst/>
            <a:gdLst/>
            <a:ahLst/>
            <a:cxnLst/>
            <a:rect l="l" t="t" r="r" b="b"/>
            <a:pathLst>
              <a:path h="5015230">
                <a:moveTo>
                  <a:pt x="0" y="0"/>
                </a:moveTo>
                <a:lnTo>
                  <a:pt x="0" y="501484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88" name="object 88"/>
          <p:cNvSpPr/>
          <p:nvPr/>
        </p:nvSpPr>
        <p:spPr>
          <a:xfrm>
            <a:off x="3510026" y="161925"/>
            <a:ext cx="0" cy="4752975"/>
          </a:xfrm>
          <a:custGeom>
            <a:avLst/>
            <a:gdLst/>
            <a:ahLst/>
            <a:cxnLst/>
            <a:rect l="l" t="t" r="r" b="b"/>
            <a:pathLst>
              <a:path h="4752975">
                <a:moveTo>
                  <a:pt x="0" y="0"/>
                </a:moveTo>
                <a:lnTo>
                  <a:pt x="0" y="475297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00476" y="95250"/>
            <a:ext cx="0" cy="5048250"/>
          </a:xfrm>
          <a:custGeom>
            <a:avLst/>
            <a:gdLst/>
            <a:ahLst/>
            <a:cxnLst/>
            <a:rect l="l" t="t" r="r" b="b"/>
            <a:pathLst>
              <a:path h="5048250">
                <a:moveTo>
                  <a:pt x="0" y="0"/>
                </a:moveTo>
                <a:lnTo>
                  <a:pt x="0" y="50482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90926" y="4825"/>
            <a:ext cx="0" cy="4681855"/>
          </a:xfrm>
          <a:custGeom>
            <a:avLst/>
            <a:gdLst/>
            <a:ahLst/>
            <a:cxnLst/>
            <a:rect l="l" t="t" r="r" b="b"/>
            <a:pathLst>
              <a:path h="4681855">
                <a:moveTo>
                  <a:pt x="0" y="0"/>
                </a:moveTo>
                <a:lnTo>
                  <a:pt x="0" y="468147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881376" y="57150"/>
            <a:ext cx="0" cy="4810125"/>
          </a:xfrm>
          <a:custGeom>
            <a:avLst/>
            <a:gdLst/>
            <a:ahLst/>
            <a:cxnLst/>
            <a:rect l="l" t="t" r="r" b="b"/>
            <a:pathLst>
              <a:path h="4810125">
                <a:moveTo>
                  <a:pt x="0" y="0"/>
                </a:moveTo>
                <a:lnTo>
                  <a:pt x="0" y="48101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71801" y="57150"/>
            <a:ext cx="0" cy="4752975"/>
          </a:xfrm>
          <a:custGeom>
            <a:avLst/>
            <a:gdLst/>
            <a:ahLst/>
            <a:cxnLst/>
            <a:rect l="l" t="t" r="r" b="b"/>
            <a:pathLst>
              <a:path h="4752975">
                <a:moveTo>
                  <a:pt x="0" y="0"/>
                </a:moveTo>
                <a:lnTo>
                  <a:pt x="0" y="475297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62251" y="142875"/>
            <a:ext cx="0" cy="4857750"/>
          </a:xfrm>
          <a:custGeom>
            <a:avLst/>
            <a:gdLst/>
            <a:ahLst/>
            <a:cxnLst/>
            <a:rect l="l" t="t" r="r" b="b"/>
            <a:pathLst>
              <a:path h="4857750">
                <a:moveTo>
                  <a:pt x="0" y="0"/>
                </a:moveTo>
                <a:lnTo>
                  <a:pt x="0" y="485775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52676" y="57150"/>
            <a:ext cx="0" cy="4943475"/>
          </a:xfrm>
          <a:custGeom>
            <a:avLst/>
            <a:gdLst/>
            <a:ahLst/>
            <a:cxnLst/>
            <a:rect l="l" t="t" r="r" b="b"/>
            <a:pathLst>
              <a:path h="4943475">
                <a:moveTo>
                  <a:pt x="0" y="0"/>
                </a:moveTo>
                <a:lnTo>
                  <a:pt x="0" y="494347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43126" y="276225"/>
            <a:ext cx="0" cy="4810125"/>
          </a:xfrm>
          <a:custGeom>
            <a:avLst/>
            <a:gdLst/>
            <a:ahLst/>
            <a:cxnLst/>
            <a:rect l="l" t="t" r="r" b="b"/>
            <a:pathLst>
              <a:path h="4810125">
                <a:moveTo>
                  <a:pt x="0" y="0"/>
                </a:moveTo>
                <a:lnTo>
                  <a:pt x="0" y="48101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33487" y="266700"/>
            <a:ext cx="0" cy="4781550"/>
          </a:xfrm>
          <a:custGeom>
            <a:avLst/>
            <a:gdLst/>
            <a:ahLst/>
            <a:cxnLst/>
            <a:rect l="l" t="t" r="r" b="b"/>
            <a:pathLst>
              <a:path h="4781550">
                <a:moveTo>
                  <a:pt x="0" y="0"/>
                </a:moveTo>
                <a:lnTo>
                  <a:pt x="0" y="478155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23937" y="228600"/>
            <a:ext cx="0" cy="4752975"/>
          </a:xfrm>
          <a:custGeom>
            <a:avLst/>
            <a:gdLst/>
            <a:ahLst/>
            <a:cxnLst/>
            <a:rect l="l" t="t" r="r" b="b"/>
            <a:pathLst>
              <a:path h="4752975">
                <a:moveTo>
                  <a:pt x="0" y="0"/>
                </a:moveTo>
                <a:lnTo>
                  <a:pt x="0" y="475297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048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0481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720201" y="476726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8720201" y="4825"/>
            <a:ext cx="424180" cy="5139055"/>
          </a:xfrm>
          <a:custGeom>
            <a:avLst/>
            <a:gdLst/>
            <a:ahLst/>
            <a:cxnLst/>
            <a:rect l="l" t="t" r="r" b="b"/>
            <a:pathLst>
              <a:path w="424179" h="5139055">
                <a:moveTo>
                  <a:pt x="0" y="4971986"/>
                </a:moveTo>
                <a:lnTo>
                  <a:pt x="423799" y="4971986"/>
                </a:lnTo>
              </a:path>
              <a:path w="424179" h="5139055">
                <a:moveTo>
                  <a:pt x="352425" y="0"/>
                </a:moveTo>
                <a:lnTo>
                  <a:pt x="352425" y="5138672"/>
                </a:lnTo>
              </a:path>
              <a:path w="424179" h="5139055">
                <a:moveTo>
                  <a:pt x="152400" y="0"/>
                </a:moveTo>
                <a:lnTo>
                  <a:pt x="15240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115175" y="0"/>
            <a:ext cx="95250" cy="190500"/>
          </a:xfrm>
          <a:custGeom>
            <a:avLst/>
            <a:gdLst/>
            <a:ahLst/>
            <a:cxnLst/>
            <a:rect l="l" t="t" r="r" b="b"/>
            <a:pathLst>
              <a:path w="95250" h="190500">
                <a:moveTo>
                  <a:pt x="95250" y="0"/>
                </a:moveTo>
                <a:lnTo>
                  <a:pt x="0" y="0"/>
                </a:lnTo>
                <a:lnTo>
                  <a:pt x="0" y="190500"/>
                </a:lnTo>
                <a:lnTo>
                  <a:pt x="95250" y="190500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657975" y="0"/>
            <a:ext cx="95250" cy="333375"/>
          </a:xfrm>
          <a:custGeom>
            <a:avLst/>
            <a:gdLst/>
            <a:ahLst/>
            <a:cxnLst/>
            <a:rect l="l" t="t" r="r" b="b"/>
            <a:pathLst>
              <a:path w="95250" h="333375">
                <a:moveTo>
                  <a:pt x="95250" y="0"/>
                </a:moveTo>
                <a:lnTo>
                  <a:pt x="0" y="0"/>
                </a:lnTo>
                <a:lnTo>
                  <a:pt x="0" y="333375"/>
                </a:lnTo>
                <a:lnTo>
                  <a:pt x="95250" y="333375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048375" y="0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85725" y="0"/>
                </a:moveTo>
                <a:lnTo>
                  <a:pt x="0" y="0"/>
                </a:lnTo>
                <a:lnTo>
                  <a:pt x="0" y="457200"/>
                </a:lnTo>
                <a:lnTo>
                  <a:pt x="85725" y="457200"/>
                </a:lnTo>
                <a:lnTo>
                  <a:pt x="85725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124450" y="0"/>
            <a:ext cx="95250" cy="381000"/>
          </a:xfrm>
          <a:custGeom>
            <a:avLst/>
            <a:gdLst/>
            <a:ahLst/>
            <a:cxnLst/>
            <a:rect l="l" t="t" r="r" b="b"/>
            <a:pathLst>
              <a:path w="95250" h="381000">
                <a:moveTo>
                  <a:pt x="95250" y="0"/>
                </a:moveTo>
                <a:lnTo>
                  <a:pt x="0" y="0"/>
                </a:lnTo>
                <a:lnTo>
                  <a:pt x="0" y="381000"/>
                </a:lnTo>
                <a:lnTo>
                  <a:pt x="95250" y="381000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743575" y="0"/>
            <a:ext cx="85725" cy="266700"/>
          </a:xfrm>
          <a:custGeom>
            <a:avLst/>
            <a:gdLst/>
            <a:ahLst/>
            <a:cxnLst/>
            <a:rect l="l" t="t" r="r" b="b"/>
            <a:pathLst>
              <a:path w="85725" h="266700">
                <a:moveTo>
                  <a:pt x="85725" y="0"/>
                </a:moveTo>
                <a:lnTo>
                  <a:pt x="0" y="0"/>
                </a:lnTo>
                <a:lnTo>
                  <a:pt x="0" y="266700"/>
                </a:lnTo>
                <a:lnTo>
                  <a:pt x="85725" y="266700"/>
                </a:lnTo>
                <a:lnTo>
                  <a:pt x="85725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267575" y="0"/>
            <a:ext cx="95250" cy="142875"/>
          </a:xfrm>
          <a:custGeom>
            <a:avLst/>
            <a:gdLst/>
            <a:ahLst/>
            <a:cxnLst/>
            <a:rect l="l" t="t" r="r" b="b"/>
            <a:pathLst>
              <a:path w="95250" h="142875">
                <a:moveTo>
                  <a:pt x="95250" y="0"/>
                </a:moveTo>
                <a:lnTo>
                  <a:pt x="0" y="0"/>
                </a:lnTo>
                <a:lnTo>
                  <a:pt x="0" y="142875"/>
                </a:lnTo>
                <a:lnTo>
                  <a:pt x="95250" y="142875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810375" y="0"/>
            <a:ext cx="95250" cy="142875"/>
          </a:xfrm>
          <a:custGeom>
            <a:avLst/>
            <a:gdLst/>
            <a:ahLst/>
            <a:cxnLst/>
            <a:rect l="l" t="t" r="r" b="b"/>
            <a:pathLst>
              <a:path w="95250" h="142875">
                <a:moveTo>
                  <a:pt x="95250" y="0"/>
                </a:moveTo>
                <a:lnTo>
                  <a:pt x="0" y="0"/>
                </a:lnTo>
                <a:lnTo>
                  <a:pt x="0" y="142875"/>
                </a:lnTo>
                <a:lnTo>
                  <a:pt x="95250" y="142875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200775" y="0"/>
            <a:ext cx="85725" cy="276225"/>
          </a:xfrm>
          <a:custGeom>
            <a:avLst/>
            <a:gdLst/>
            <a:ahLst/>
            <a:cxnLst/>
            <a:rect l="l" t="t" r="r" b="b"/>
            <a:pathLst>
              <a:path w="85725" h="276225">
                <a:moveTo>
                  <a:pt x="85725" y="0"/>
                </a:moveTo>
                <a:lnTo>
                  <a:pt x="0" y="0"/>
                </a:lnTo>
                <a:lnTo>
                  <a:pt x="0" y="276225"/>
                </a:lnTo>
                <a:lnTo>
                  <a:pt x="85725" y="276225"/>
                </a:lnTo>
                <a:lnTo>
                  <a:pt x="85725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429250" y="0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667250" y="0"/>
            <a:ext cx="95250" cy="57150"/>
          </a:xfrm>
          <a:custGeom>
            <a:avLst/>
            <a:gdLst/>
            <a:ahLst/>
            <a:cxnLst/>
            <a:rect l="l" t="t" r="r" b="b"/>
            <a:pathLst>
              <a:path w="95250" h="57150">
                <a:moveTo>
                  <a:pt x="95250" y="0"/>
                </a:moveTo>
                <a:lnTo>
                  <a:pt x="0" y="0"/>
                </a:lnTo>
                <a:lnTo>
                  <a:pt x="0" y="57150"/>
                </a:lnTo>
                <a:lnTo>
                  <a:pt x="95250" y="57150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819650" y="0"/>
            <a:ext cx="95250" cy="152400"/>
          </a:xfrm>
          <a:custGeom>
            <a:avLst/>
            <a:gdLst/>
            <a:ahLst/>
            <a:cxnLst/>
            <a:rect l="l" t="t" r="r" b="b"/>
            <a:pathLst>
              <a:path w="95250" h="152400">
                <a:moveTo>
                  <a:pt x="95250" y="0"/>
                </a:moveTo>
                <a:lnTo>
                  <a:pt x="0" y="0"/>
                </a:lnTo>
                <a:lnTo>
                  <a:pt x="0" y="152400"/>
                </a:lnTo>
                <a:lnTo>
                  <a:pt x="95250" y="152400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057650" y="0"/>
            <a:ext cx="95250" cy="133350"/>
          </a:xfrm>
          <a:custGeom>
            <a:avLst/>
            <a:gdLst/>
            <a:ahLst/>
            <a:cxnLst/>
            <a:rect l="l" t="t" r="r" b="b"/>
            <a:pathLst>
              <a:path w="95250" h="133350">
                <a:moveTo>
                  <a:pt x="95250" y="0"/>
                </a:moveTo>
                <a:lnTo>
                  <a:pt x="0" y="0"/>
                </a:lnTo>
                <a:lnTo>
                  <a:pt x="0" y="133350"/>
                </a:lnTo>
                <a:lnTo>
                  <a:pt x="95250" y="133350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210050" y="0"/>
            <a:ext cx="95250" cy="85725"/>
          </a:xfrm>
          <a:custGeom>
            <a:avLst/>
            <a:gdLst/>
            <a:ahLst/>
            <a:cxnLst/>
            <a:rect l="l" t="t" r="r" b="b"/>
            <a:pathLst>
              <a:path w="95250" h="85725">
                <a:moveTo>
                  <a:pt x="95250" y="0"/>
                </a:moveTo>
                <a:lnTo>
                  <a:pt x="0" y="0"/>
                </a:lnTo>
                <a:lnTo>
                  <a:pt x="0" y="85725"/>
                </a:lnTo>
                <a:lnTo>
                  <a:pt x="95250" y="85725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905250" y="0"/>
            <a:ext cx="95250" cy="104775"/>
          </a:xfrm>
          <a:custGeom>
            <a:avLst/>
            <a:gdLst/>
            <a:ahLst/>
            <a:cxnLst/>
            <a:rect l="l" t="t" r="r" b="b"/>
            <a:pathLst>
              <a:path w="95250" h="104775">
                <a:moveTo>
                  <a:pt x="95250" y="0"/>
                </a:moveTo>
                <a:lnTo>
                  <a:pt x="0" y="0"/>
                </a:lnTo>
                <a:lnTo>
                  <a:pt x="0" y="104775"/>
                </a:lnTo>
                <a:lnTo>
                  <a:pt x="95250" y="104775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362450" y="0"/>
            <a:ext cx="95250" cy="219075"/>
          </a:xfrm>
          <a:custGeom>
            <a:avLst/>
            <a:gdLst/>
            <a:ahLst/>
            <a:cxnLst/>
            <a:rect l="l" t="t" r="r" b="b"/>
            <a:pathLst>
              <a:path w="95250" h="219075">
                <a:moveTo>
                  <a:pt x="95250" y="0"/>
                </a:moveTo>
                <a:lnTo>
                  <a:pt x="0" y="0"/>
                </a:lnTo>
                <a:lnTo>
                  <a:pt x="0" y="219075"/>
                </a:lnTo>
                <a:lnTo>
                  <a:pt x="95250" y="219075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276850" y="0"/>
            <a:ext cx="95250" cy="171450"/>
          </a:xfrm>
          <a:custGeom>
            <a:avLst/>
            <a:gdLst/>
            <a:ahLst/>
            <a:cxnLst/>
            <a:rect l="l" t="t" r="r" b="b"/>
            <a:pathLst>
              <a:path w="95250" h="171450">
                <a:moveTo>
                  <a:pt x="95250" y="0"/>
                </a:moveTo>
                <a:lnTo>
                  <a:pt x="0" y="0"/>
                </a:lnTo>
                <a:lnTo>
                  <a:pt x="0" y="171450"/>
                </a:lnTo>
                <a:lnTo>
                  <a:pt x="95250" y="171450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505575" y="0"/>
            <a:ext cx="95250" cy="142875"/>
          </a:xfrm>
          <a:custGeom>
            <a:avLst/>
            <a:gdLst/>
            <a:ahLst/>
            <a:cxnLst/>
            <a:rect l="l" t="t" r="r" b="b"/>
            <a:pathLst>
              <a:path w="95250" h="142875">
                <a:moveTo>
                  <a:pt x="95250" y="0"/>
                </a:moveTo>
                <a:lnTo>
                  <a:pt x="0" y="0"/>
                </a:lnTo>
                <a:lnTo>
                  <a:pt x="0" y="142875"/>
                </a:lnTo>
                <a:lnTo>
                  <a:pt x="95250" y="142875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572375" y="0"/>
            <a:ext cx="95250" cy="142875"/>
          </a:xfrm>
          <a:custGeom>
            <a:avLst/>
            <a:gdLst/>
            <a:ahLst/>
            <a:cxnLst/>
            <a:rect l="l" t="t" r="r" b="b"/>
            <a:pathLst>
              <a:path w="95250" h="142875">
                <a:moveTo>
                  <a:pt x="95250" y="0"/>
                </a:moveTo>
                <a:lnTo>
                  <a:pt x="0" y="0"/>
                </a:lnTo>
                <a:lnTo>
                  <a:pt x="0" y="142875"/>
                </a:lnTo>
                <a:lnTo>
                  <a:pt x="95250" y="142875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877175" y="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0"/>
                </a:lnTo>
                <a:lnTo>
                  <a:pt x="0" y="95250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191500" y="0"/>
            <a:ext cx="85725" cy="95250"/>
          </a:xfrm>
          <a:custGeom>
            <a:avLst/>
            <a:gdLst/>
            <a:ahLst/>
            <a:cxnLst/>
            <a:rect l="l" t="t" r="r" b="b"/>
            <a:pathLst>
              <a:path w="85725" h="95250">
                <a:moveTo>
                  <a:pt x="85725" y="0"/>
                </a:moveTo>
                <a:lnTo>
                  <a:pt x="0" y="0"/>
                </a:lnTo>
                <a:lnTo>
                  <a:pt x="0" y="95250"/>
                </a:lnTo>
                <a:lnTo>
                  <a:pt x="85725" y="95250"/>
                </a:lnTo>
                <a:lnTo>
                  <a:pt x="85725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039100" y="0"/>
            <a:ext cx="85725" cy="161925"/>
          </a:xfrm>
          <a:custGeom>
            <a:avLst/>
            <a:gdLst/>
            <a:ahLst/>
            <a:cxnLst/>
            <a:rect l="l" t="t" r="r" b="b"/>
            <a:pathLst>
              <a:path w="85725" h="161925">
                <a:moveTo>
                  <a:pt x="85725" y="0"/>
                </a:moveTo>
                <a:lnTo>
                  <a:pt x="0" y="0"/>
                </a:lnTo>
                <a:lnTo>
                  <a:pt x="0" y="161925"/>
                </a:lnTo>
                <a:lnTo>
                  <a:pt x="85725" y="161925"/>
                </a:lnTo>
                <a:lnTo>
                  <a:pt x="85725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419975" y="0"/>
            <a:ext cx="95250" cy="57150"/>
          </a:xfrm>
          <a:custGeom>
            <a:avLst/>
            <a:gdLst/>
            <a:ahLst/>
            <a:cxnLst/>
            <a:rect l="l" t="t" r="r" b="b"/>
            <a:pathLst>
              <a:path w="95250" h="57150">
                <a:moveTo>
                  <a:pt x="95250" y="0"/>
                </a:moveTo>
                <a:lnTo>
                  <a:pt x="0" y="0"/>
                </a:lnTo>
                <a:lnTo>
                  <a:pt x="0" y="57150"/>
                </a:lnTo>
                <a:lnTo>
                  <a:pt x="95250" y="57150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962775" y="0"/>
            <a:ext cx="95250" cy="57150"/>
          </a:xfrm>
          <a:custGeom>
            <a:avLst/>
            <a:gdLst/>
            <a:ahLst/>
            <a:cxnLst/>
            <a:rect l="l" t="t" r="r" b="b"/>
            <a:pathLst>
              <a:path w="95250" h="57150">
                <a:moveTo>
                  <a:pt x="95250" y="0"/>
                </a:moveTo>
                <a:lnTo>
                  <a:pt x="0" y="0"/>
                </a:lnTo>
                <a:lnTo>
                  <a:pt x="0" y="57150"/>
                </a:lnTo>
                <a:lnTo>
                  <a:pt x="95250" y="57150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353175" y="0"/>
            <a:ext cx="85725" cy="57150"/>
          </a:xfrm>
          <a:custGeom>
            <a:avLst/>
            <a:gdLst/>
            <a:ahLst/>
            <a:cxnLst/>
            <a:rect l="l" t="t" r="r" b="b"/>
            <a:pathLst>
              <a:path w="85725" h="57150">
                <a:moveTo>
                  <a:pt x="85725" y="0"/>
                </a:moveTo>
                <a:lnTo>
                  <a:pt x="0" y="0"/>
                </a:lnTo>
                <a:lnTo>
                  <a:pt x="0" y="57150"/>
                </a:lnTo>
                <a:lnTo>
                  <a:pt x="85725" y="57150"/>
                </a:lnTo>
                <a:lnTo>
                  <a:pt x="85725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591175" y="0"/>
            <a:ext cx="85725" cy="228600"/>
          </a:xfrm>
          <a:custGeom>
            <a:avLst/>
            <a:gdLst/>
            <a:ahLst/>
            <a:cxnLst/>
            <a:rect l="l" t="t" r="r" b="b"/>
            <a:pathLst>
              <a:path w="85725" h="228600">
                <a:moveTo>
                  <a:pt x="85725" y="0"/>
                </a:moveTo>
                <a:lnTo>
                  <a:pt x="0" y="0"/>
                </a:lnTo>
                <a:lnTo>
                  <a:pt x="0" y="228600"/>
                </a:lnTo>
                <a:lnTo>
                  <a:pt x="85725" y="228600"/>
                </a:lnTo>
                <a:lnTo>
                  <a:pt x="85725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895975" y="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972050" y="0"/>
            <a:ext cx="95250" cy="38100"/>
          </a:xfrm>
          <a:custGeom>
            <a:avLst/>
            <a:gdLst/>
            <a:ahLst/>
            <a:cxnLst/>
            <a:rect l="l" t="t" r="r" b="b"/>
            <a:pathLst>
              <a:path w="95250" h="38100">
                <a:moveTo>
                  <a:pt x="95250" y="0"/>
                </a:moveTo>
                <a:lnTo>
                  <a:pt x="0" y="0"/>
                </a:lnTo>
                <a:lnTo>
                  <a:pt x="0" y="38100"/>
                </a:lnTo>
                <a:lnTo>
                  <a:pt x="95250" y="38100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514850" y="0"/>
            <a:ext cx="95250" cy="38100"/>
          </a:xfrm>
          <a:custGeom>
            <a:avLst/>
            <a:gdLst/>
            <a:ahLst/>
            <a:cxnLst/>
            <a:rect l="l" t="t" r="r" b="b"/>
            <a:pathLst>
              <a:path w="95250" h="38100">
                <a:moveTo>
                  <a:pt x="95250" y="0"/>
                </a:moveTo>
                <a:lnTo>
                  <a:pt x="0" y="0"/>
                </a:lnTo>
                <a:lnTo>
                  <a:pt x="0" y="38100"/>
                </a:lnTo>
                <a:lnTo>
                  <a:pt x="95250" y="38100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724775" y="0"/>
            <a:ext cx="95250" cy="28575"/>
          </a:xfrm>
          <a:custGeom>
            <a:avLst/>
            <a:gdLst/>
            <a:ahLst/>
            <a:cxnLst/>
            <a:rect l="l" t="t" r="r" b="b"/>
            <a:pathLst>
              <a:path w="95250" h="28575">
                <a:moveTo>
                  <a:pt x="95250" y="0"/>
                </a:moveTo>
                <a:lnTo>
                  <a:pt x="0" y="0"/>
                </a:lnTo>
                <a:lnTo>
                  <a:pt x="0" y="28575"/>
                </a:lnTo>
                <a:lnTo>
                  <a:pt x="95250" y="28575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343900" y="0"/>
            <a:ext cx="85725" cy="238125"/>
          </a:xfrm>
          <a:custGeom>
            <a:avLst/>
            <a:gdLst/>
            <a:ahLst/>
            <a:cxnLst/>
            <a:rect l="l" t="t" r="r" b="b"/>
            <a:pathLst>
              <a:path w="85725" h="238125">
                <a:moveTo>
                  <a:pt x="85725" y="0"/>
                </a:moveTo>
                <a:lnTo>
                  <a:pt x="0" y="0"/>
                </a:lnTo>
                <a:lnTo>
                  <a:pt x="0" y="238125"/>
                </a:lnTo>
                <a:lnTo>
                  <a:pt x="85725" y="238125"/>
                </a:lnTo>
                <a:lnTo>
                  <a:pt x="85725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533650" y="0"/>
            <a:ext cx="95250" cy="190500"/>
          </a:xfrm>
          <a:custGeom>
            <a:avLst/>
            <a:gdLst/>
            <a:ahLst/>
            <a:cxnLst/>
            <a:rect l="l" t="t" r="r" b="b"/>
            <a:pathLst>
              <a:path w="95250" h="190500">
                <a:moveTo>
                  <a:pt x="95250" y="0"/>
                </a:moveTo>
                <a:lnTo>
                  <a:pt x="0" y="0"/>
                </a:lnTo>
                <a:lnTo>
                  <a:pt x="0" y="190500"/>
                </a:lnTo>
                <a:lnTo>
                  <a:pt x="95250" y="190500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076450" y="0"/>
            <a:ext cx="95250" cy="333375"/>
          </a:xfrm>
          <a:custGeom>
            <a:avLst/>
            <a:gdLst/>
            <a:ahLst/>
            <a:cxnLst/>
            <a:rect l="l" t="t" r="r" b="b"/>
            <a:pathLst>
              <a:path w="95250" h="333375">
                <a:moveTo>
                  <a:pt x="95250" y="0"/>
                </a:moveTo>
                <a:lnTo>
                  <a:pt x="0" y="0"/>
                </a:lnTo>
                <a:lnTo>
                  <a:pt x="0" y="333375"/>
                </a:lnTo>
                <a:lnTo>
                  <a:pt x="95250" y="333375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466850" y="0"/>
            <a:ext cx="95250" cy="457200"/>
          </a:xfrm>
          <a:custGeom>
            <a:avLst/>
            <a:gdLst/>
            <a:ahLst/>
            <a:cxnLst/>
            <a:rect l="l" t="t" r="r" b="b"/>
            <a:pathLst>
              <a:path w="95250" h="457200">
                <a:moveTo>
                  <a:pt x="95250" y="0"/>
                </a:moveTo>
                <a:lnTo>
                  <a:pt x="0" y="0"/>
                </a:lnTo>
                <a:lnTo>
                  <a:pt x="0" y="457200"/>
                </a:lnTo>
                <a:lnTo>
                  <a:pt x="95250" y="457200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171575" y="0"/>
            <a:ext cx="85725" cy="266700"/>
          </a:xfrm>
          <a:custGeom>
            <a:avLst/>
            <a:gdLst/>
            <a:ahLst/>
            <a:cxnLst/>
            <a:rect l="l" t="t" r="r" b="b"/>
            <a:pathLst>
              <a:path w="85725" h="266700">
                <a:moveTo>
                  <a:pt x="85725" y="0"/>
                </a:moveTo>
                <a:lnTo>
                  <a:pt x="0" y="0"/>
                </a:lnTo>
                <a:lnTo>
                  <a:pt x="0" y="266700"/>
                </a:lnTo>
                <a:lnTo>
                  <a:pt x="85725" y="266700"/>
                </a:lnTo>
                <a:lnTo>
                  <a:pt x="85725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686050" y="0"/>
            <a:ext cx="95250" cy="142875"/>
          </a:xfrm>
          <a:custGeom>
            <a:avLst/>
            <a:gdLst/>
            <a:ahLst/>
            <a:cxnLst/>
            <a:rect l="l" t="t" r="r" b="b"/>
            <a:pathLst>
              <a:path w="95250" h="142875">
                <a:moveTo>
                  <a:pt x="95250" y="0"/>
                </a:moveTo>
                <a:lnTo>
                  <a:pt x="0" y="0"/>
                </a:lnTo>
                <a:lnTo>
                  <a:pt x="0" y="142875"/>
                </a:lnTo>
                <a:lnTo>
                  <a:pt x="95250" y="142875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228850" y="0"/>
            <a:ext cx="95250" cy="142875"/>
          </a:xfrm>
          <a:custGeom>
            <a:avLst/>
            <a:gdLst/>
            <a:ahLst/>
            <a:cxnLst/>
            <a:rect l="l" t="t" r="r" b="b"/>
            <a:pathLst>
              <a:path w="95250" h="142875">
                <a:moveTo>
                  <a:pt x="95250" y="0"/>
                </a:moveTo>
                <a:lnTo>
                  <a:pt x="0" y="0"/>
                </a:lnTo>
                <a:lnTo>
                  <a:pt x="0" y="142875"/>
                </a:lnTo>
                <a:lnTo>
                  <a:pt x="95250" y="142875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619250" y="0"/>
            <a:ext cx="95250" cy="276225"/>
          </a:xfrm>
          <a:custGeom>
            <a:avLst/>
            <a:gdLst/>
            <a:ahLst/>
            <a:cxnLst/>
            <a:rect l="l" t="t" r="r" b="b"/>
            <a:pathLst>
              <a:path w="95250" h="276225">
                <a:moveTo>
                  <a:pt x="95250" y="0"/>
                </a:moveTo>
                <a:lnTo>
                  <a:pt x="0" y="0"/>
                </a:lnTo>
                <a:lnTo>
                  <a:pt x="0" y="276225"/>
                </a:lnTo>
                <a:lnTo>
                  <a:pt x="95250" y="276225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66775" y="0"/>
            <a:ext cx="85725" cy="123825"/>
          </a:xfrm>
          <a:custGeom>
            <a:avLst/>
            <a:gdLst/>
            <a:ahLst/>
            <a:cxnLst/>
            <a:rect l="l" t="t" r="r" b="b"/>
            <a:pathLst>
              <a:path w="85725" h="123825">
                <a:moveTo>
                  <a:pt x="85725" y="0"/>
                </a:moveTo>
                <a:lnTo>
                  <a:pt x="0" y="0"/>
                </a:lnTo>
                <a:lnTo>
                  <a:pt x="0" y="123825"/>
                </a:lnTo>
                <a:lnTo>
                  <a:pt x="85725" y="123825"/>
                </a:lnTo>
                <a:lnTo>
                  <a:pt x="85725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14375" y="0"/>
            <a:ext cx="85725" cy="171450"/>
          </a:xfrm>
          <a:custGeom>
            <a:avLst/>
            <a:gdLst/>
            <a:ahLst/>
            <a:cxnLst/>
            <a:rect l="l" t="t" r="r" b="b"/>
            <a:pathLst>
              <a:path w="85725" h="171450">
                <a:moveTo>
                  <a:pt x="85725" y="0"/>
                </a:moveTo>
                <a:lnTo>
                  <a:pt x="0" y="0"/>
                </a:lnTo>
                <a:lnTo>
                  <a:pt x="0" y="171450"/>
                </a:lnTo>
                <a:lnTo>
                  <a:pt x="85725" y="171450"/>
                </a:lnTo>
                <a:lnTo>
                  <a:pt x="85725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924050" y="0"/>
            <a:ext cx="95250" cy="142875"/>
          </a:xfrm>
          <a:custGeom>
            <a:avLst/>
            <a:gdLst/>
            <a:ahLst/>
            <a:cxnLst/>
            <a:rect l="l" t="t" r="r" b="b"/>
            <a:pathLst>
              <a:path w="95250" h="142875">
                <a:moveTo>
                  <a:pt x="95250" y="0"/>
                </a:moveTo>
                <a:lnTo>
                  <a:pt x="0" y="0"/>
                </a:lnTo>
                <a:lnTo>
                  <a:pt x="0" y="142875"/>
                </a:lnTo>
                <a:lnTo>
                  <a:pt x="95250" y="142875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990850" y="0"/>
            <a:ext cx="95250" cy="142875"/>
          </a:xfrm>
          <a:custGeom>
            <a:avLst/>
            <a:gdLst/>
            <a:ahLst/>
            <a:cxnLst/>
            <a:rect l="l" t="t" r="r" b="b"/>
            <a:pathLst>
              <a:path w="95250" h="142875">
                <a:moveTo>
                  <a:pt x="95250" y="0"/>
                </a:moveTo>
                <a:lnTo>
                  <a:pt x="0" y="0"/>
                </a:lnTo>
                <a:lnTo>
                  <a:pt x="0" y="142875"/>
                </a:lnTo>
                <a:lnTo>
                  <a:pt x="95250" y="142875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295650" y="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0"/>
                </a:lnTo>
                <a:lnTo>
                  <a:pt x="0" y="95250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600450" y="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0"/>
                </a:lnTo>
                <a:lnTo>
                  <a:pt x="0" y="95250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448050" y="0"/>
            <a:ext cx="95250" cy="161925"/>
          </a:xfrm>
          <a:custGeom>
            <a:avLst/>
            <a:gdLst/>
            <a:ahLst/>
            <a:cxnLst/>
            <a:rect l="l" t="t" r="r" b="b"/>
            <a:pathLst>
              <a:path w="95250" h="161925">
                <a:moveTo>
                  <a:pt x="95250" y="0"/>
                </a:moveTo>
                <a:lnTo>
                  <a:pt x="0" y="0"/>
                </a:lnTo>
                <a:lnTo>
                  <a:pt x="0" y="161925"/>
                </a:lnTo>
                <a:lnTo>
                  <a:pt x="95250" y="161925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838450" y="0"/>
            <a:ext cx="95250" cy="57150"/>
          </a:xfrm>
          <a:custGeom>
            <a:avLst/>
            <a:gdLst/>
            <a:ahLst/>
            <a:cxnLst/>
            <a:rect l="l" t="t" r="r" b="b"/>
            <a:pathLst>
              <a:path w="95250" h="57150">
                <a:moveTo>
                  <a:pt x="95250" y="0"/>
                </a:moveTo>
                <a:lnTo>
                  <a:pt x="0" y="0"/>
                </a:lnTo>
                <a:lnTo>
                  <a:pt x="0" y="57150"/>
                </a:lnTo>
                <a:lnTo>
                  <a:pt x="95250" y="57150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381250" y="0"/>
            <a:ext cx="95250" cy="57150"/>
          </a:xfrm>
          <a:custGeom>
            <a:avLst/>
            <a:gdLst/>
            <a:ahLst/>
            <a:cxnLst/>
            <a:rect l="l" t="t" r="r" b="b"/>
            <a:pathLst>
              <a:path w="95250" h="57150">
                <a:moveTo>
                  <a:pt x="95250" y="0"/>
                </a:moveTo>
                <a:lnTo>
                  <a:pt x="0" y="0"/>
                </a:lnTo>
                <a:lnTo>
                  <a:pt x="0" y="57150"/>
                </a:lnTo>
                <a:lnTo>
                  <a:pt x="95250" y="57150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71650" y="0"/>
            <a:ext cx="95250" cy="57150"/>
          </a:xfrm>
          <a:custGeom>
            <a:avLst/>
            <a:gdLst/>
            <a:ahLst/>
            <a:cxnLst/>
            <a:rect l="l" t="t" r="r" b="b"/>
            <a:pathLst>
              <a:path w="95250" h="57150">
                <a:moveTo>
                  <a:pt x="95250" y="0"/>
                </a:moveTo>
                <a:lnTo>
                  <a:pt x="0" y="0"/>
                </a:lnTo>
                <a:lnTo>
                  <a:pt x="0" y="57150"/>
                </a:lnTo>
                <a:lnTo>
                  <a:pt x="95250" y="57150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019175" y="0"/>
            <a:ext cx="85725" cy="228600"/>
          </a:xfrm>
          <a:custGeom>
            <a:avLst/>
            <a:gdLst/>
            <a:ahLst/>
            <a:cxnLst/>
            <a:rect l="l" t="t" r="r" b="b"/>
            <a:pathLst>
              <a:path w="85725" h="228600">
                <a:moveTo>
                  <a:pt x="85725" y="0"/>
                </a:moveTo>
                <a:lnTo>
                  <a:pt x="0" y="0"/>
                </a:lnTo>
                <a:lnTo>
                  <a:pt x="0" y="228600"/>
                </a:lnTo>
                <a:lnTo>
                  <a:pt x="85725" y="228600"/>
                </a:lnTo>
                <a:lnTo>
                  <a:pt x="85725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314450" y="0"/>
            <a:ext cx="95250" cy="38100"/>
          </a:xfrm>
          <a:custGeom>
            <a:avLst/>
            <a:gdLst/>
            <a:ahLst/>
            <a:cxnLst/>
            <a:rect l="l" t="t" r="r" b="b"/>
            <a:pathLst>
              <a:path w="95250" h="38100">
                <a:moveTo>
                  <a:pt x="95250" y="0"/>
                </a:moveTo>
                <a:lnTo>
                  <a:pt x="0" y="0"/>
                </a:lnTo>
                <a:lnTo>
                  <a:pt x="0" y="38100"/>
                </a:lnTo>
                <a:lnTo>
                  <a:pt x="95250" y="38100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143250" y="0"/>
            <a:ext cx="95250" cy="28575"/>
          </a:xfrm>
          <a:custGeom>
            <a:avLst/>
            <a:gdLst/>
            <a:ahLst/>
            <a:cxnLst/>
            <a:rect l="l" t="t" r="r" b="b"/>
            <a:pathLst>
              <a:path w="95250" h="28575">
                <a:moveTo>
                  <a:pt x="95250" y="0"/>
                </a:moveTo>
                <a:lnTo>
                  <a:pt x="0" y="0"/>
                </a:lnTo>
                <a:lnTo>
                  <a:pt x="0" y="28575"/>
                </a:lnTo>
                <a:lnTo>
                  <a:pt x="95250" y="28575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752850" y="0"/>
            <a:ext cx="95250" cy="238125"/>
          </a:xfrm>
          <a:custGeom>
            <a:avLst/>
            <a:gdLst/>
            <a:ahLst/>
            <a:cxnLst/>
            <a:rect l="l" t="t" r="r" b="b"/>
            <a:pathLst>
              <a:path w="95250" h="238125">
                <a:moveTo>
                  <a:pt x="95250" y="0"/>
                </a:moveTo>
                <a:lnTo>
                  <a:pt x="0" y="0"/>
                </a:lnTo>
                <a:lnTo>
                  <a:pt x="0" y="238125"/>
                </a:lnTo>
                <a:lnTo>
                  <a:pt x="95250" y="238125"/>
                </a:lnTo>
                <a:lnTo>
                  <a:pt x="95250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933575" y="4953000"/>
            <a:ext cx="95250" cy="190500"/>
          </a:xfrm>
          <a:custGeom>
            <a:avLst/>
            <a:gdLst/>
            <a:ahLst/>
            <a:cxnLst/>
            <a:rect l="l" t="t" r="r" b="b"/>
            <a:pathLst>
              <a:path w="95250" h="190500">
                <a:moveTo>
                  <a:pt x="95250" y="0"/>
                </a:moveTo>
                <a:lnTo>
                  <a:pt x="0" y="0"/>
                </a:lnTo>
                <a:lnTo>
                  <a:pt x="0" y="190500"/>
                </a:lnTo>
                <a:lnTo>
                  <a:pt x="95250" y="1905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390775" y="4810125"/>
            <a:ext cx="95250" cy="333375"/>
          </a:xfrm>
          <a:custGeom>
            <a:avLst/>
            <a:gdLst/>
            <a:ahLst/>
            <a:cxnLst/>
            <a:rect l="l" t="t" r="r" b="b"/>
            <a:pathLst>
              <a:path w="95250" h="333375">
                <a:moveTo>
                  <a:pt x="95250" y="0"/>
                </a:moveTo>
                <a:lnTo>
                  <a:pt x="0" y="0"/>
                </a:lnTo>
                <a:lnTo>
                  <a:pt x="0" y="333375"/>
                </a:lnTo>
                <a:lnTo>
                  <a:pt x="95250" y="33337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009900" y="4686300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85725" y="0"/>
                </a:moveTo>
                <a:lnTo>
                  <a:pt x="0" y="0"/>
                </a:lnTo>
                <a:lnTo>
                  <a:pt x="0" y="457200"/>
                </a:lnTo>
                <a:lnTo>
                  <a:pt x="85725" y="4572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924300" y="4762500"/>
            <a:ext cx="95250" cy="381000"/>
          </a:xfrm>
          <a:custGeom>
            <a:avLst/>
            <a:gdLst/>
            <a:ahLst/>
            <a:cxnLst/>
            <a:rect l="l" t="t" r="r" b="b"/>
            <a:pathLst>
              <a:path w="95250" h="381000">
                <a:moveTo>
                  <a:pt x="95250" y="0"/>
                </a:moveTo>
                <a:lnTo>
                  <a:pt x="0" y="0"/>
                </a:lnTo>
                <a:lnTo>
                  <a:pt x="0" y="381000"/>
                </a:lnTo>
                <a:lnTo>
                  <a:pt x="95250" y="3810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314700" y="4876800"/>
            <a:ext cx="85725" cy="266700"/>
          </a:xfrm>
          <a:custGeom>
            <a:avLst/>
            <a:gdLst/>
            <a:ahLst/>
            <a:cxnLst/>
            <a:rect l="l" t="t" r="r" b="b"/>
            <a:pathLst>
              <a:path w="85725" h="266700">
                <a:moveTo>
                  <a:pt x="85725" y="0"/>
                </a:moveTo>
                <a:lnTo>
                  <a:pt x="0" y="0"/>
                </a:lnTo>
                <a:lnTo>
                  <a:pt x="0" y="266700"/>
                </a:lnTo>
                <a:lnTo>
                  <a:pt x="85725" y="2667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81175" y="5000625"/>
            <a:ext cx="95250" cy="142875"/>
          </a:xfrm>
          <a:custGeom>
            <a:avLst/>
            <a:gdLst/>
            <a:ahLst/>
            <a:cxnLst/>
            <a:rect l="l" t="t" r="r" b="b"/>
            <a:pathLst>
              <a:path w="95250" h="142875">
                <a:moveTo>
                  <a:pt x="95250" y="0"/>
                </a:moveTo>
                <a:lnTo>
                  <a:pt x="0" y="0"/>
                </a:lnTo>
                <a:lnTo>
                  <a:pt x="0" y="142875"/>
                </a:lnTo>
                <a:lnTo>
                  <a:pt x="95250" y="14287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238375" y="5000625"/>
            <a:ext cx="95250" cy="142875"/>
          </a:xfrm>
          <a:custGeom>
            <a:avLst/>
            <a:gdLst/>
            <a:ahLst/>
            <a:cxnLst/>
            <a:rect l="l" t="t" r="r" b="b"/>
            <a:pathLst>
              <a:path w="95250" h="142875">
                <a:moveTo>
                  <a:pt x="95250" y="0"/>
                </a:moveTo>
                <a:lnTo>
                  <a:pt x="0" y="0"/>
                </a:lnTo>
                <a:lnTo>
                  <a:pt x="0" y="142875"/>
                </a:lnTo>
                <a:lnTo>
                  <a:pt x="95250" y="14287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857500" y="4867275"/>
            <a:ext cx="85725" cy="276225"/>
          </a:xfrm>
          <a:custGeom>
            <a:avLst/>
            <a:gdLst/>
            <a:ahLst/>
            <a:cxnLst/>
            <a:rect l="l" t="t" r="r" b="b"/>
            <a:pathLst>
              <a:path w="85725" h="276225">
                <a:moveTo>
                  <a:pt x="85725" y="0"/>
                </a:moveTo>
                <a:lnTo>
                  <a:pt x="0" y="0"/>
                </a:lnTo>
                <a:lnTo>
                  <a:pt x="0" y="276225"/>
                </a:lnTo>
                <a:lnTo>
                  <a:pt x="85725" y="2762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619500" y="501967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381500" y="5086350"/>
            <a:ext cx="95250" cy="57150"/>
          </a:xfrm>
          <a:custGeom>
            <a:avLst/>
            <a:gdLst/>
            <a:ahLst/>
            <a:cxnLst/>
            <a:rect l="l" t="t" r="r" b="b"/>
            <a:pathLst>
              <a:path w="95250" h="57150">
                <a:moveTo>
                  <a:pt x="95250" y="0"/>
                </a:moveTo>
                <a:lnTo>
                  <a:pt x="0" y="0"/>
                </a:lnTo>
                <a:lnTo>
                  <a:pt x="0" y="57150"/>
                </a:lnTo>
                <a:lnTo>
                  <a:pt x="95250" y="5715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229100" y="4991100"/>
            <a:ext cx="95250" cy="152400"/>
          </a:xfrm>
          <a:custGeom>
            <a:avLst/>
            <a:gdLst/>
            <a:ahLst/>
            <a:cxnLst/>
            <a:rect l="l" t="t" r="r" b="b"/>
            <a:pathLst>
              <a:path w="95250" h="152400">
                <a:moveTo>
                  <a:pt x="95250" y="0"/>
                </a:moveTo>
                <a:lnTo>
                  <a:pt x="0" y="0"/>
                </a:lnTo>
                <a:lnTo>
                  <a:pt x="0" y="152400"/>
                </a:lnTo>
                <a:lnTo>
                  <a:pt x="95250" y="1524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991100" y="5010150"/>
            <a:ext cx="95250" cy="133350"/>
          </a:xfrm>
          <a:custGeom>
            <a:avLst/>
            <a:gdLst/>
            <a:ahLst/>
            <a:cxnLst/>
            <a:rect l="l" t="t" r="r" b="b"/>
            <a:pathLst>
              <a:path w="95250" h="133350">
                <a:moveTo>
                  <a:pt x="95250" y="0"/>
                </a:moveTo>
                <a:lnTo>
                  <a:pt x="0" y="0"/>
                </a:lnTo>
                <a:lnTo>
                  <a:pt x="0" y="133350"/>
                </a:lnTo>
                <a:lnTo>
                  <a:pt x="95250" y="13335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838700" y="5057775"/>
            <a:ext cx="95250" cy="85725"/>
          </a:xfrm>
          <a:custGeom>
            <a:avLst/>
            <a:gdLst/>
            <a:ahLst/>
            <a:cxnLst/>
            <a:rect l="l" t="t" r="r" b="b"/>
            <a:pathLst>
              <a:path w="95250" h="85725">
                <a:moveTo>
                  <a:pt x="95250" y="0"/>
                </a:moveTo>
                <a:lnTo>
                  <a:pt x="0" y="0"/>
                </a:lnTo>
                <a:lnTo>
                  <a:pt x="0" y="85725"/>
                </a:lnTo>
                <a:lnTo>
                  <a:pt x="95250" y="857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143500" y="5038725"/>
            <a:ext cx="95250" cy="104775"/>
          </a:xfrm>
          <a:custGeom>
            <a:avLst/>
            <a:gdLst/>
            <a:ahLst/>
            <a:cxnLst/>
            <a:rect l="l" t="t" r="r" b="b"/>
            <a:pathLst>
              <a:path w="95250" h="104775">
                <a:moveTo>
                  <a:pt x="95250" y="0"/>
                </a:moveTo>
                <a:lnTo>
                  <a:pt x="0" y="0"/>
                </a:lnTo>
                <a:lnTo>
                  <a:pt x="0" y="104775"/>
                </a:lnTo>
                <a:lnTo>
                  <a:pt x="95250" y="10477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686300" y="4924425"/>
            <a:ext cx="95250" cy="219075"/>
          </a:xfrm>
          <a:custGeom>
            <a:avLst/>
            <a:gdLst/>
            <a:ahLst/>
            <a:cxnLst/>
            <a:rect l="l" t="t" r="r" b="b"/>
            <a:pathLst>
              <a:path w="95250" h="219075">
                <a:moveTo>
                  <a:pt x="95250" y="0"/>
                </a:moveTo>
                <a:lnTo>
                  <a:pt x="0" y="0"/>
                </a:lnTo>
                <a:lnTo>
                  <a:pt x="0" y="219075"/>
                </a:lnTo>
                <a:lnTo>
                  <a:pt x="95250" y="21907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771900" y="4972050"/>
            <a:ext cx="95250" cy="171450"/>
          </a:xfrm>
          <a:custGeom>
            <a:avLst/>
            <a:gdLst/>
            <a:ahLst/>
            <a:cxnLst/>
            <a:rect l="l" t="t" r="r" b="b"/>
            <a:pathLst>
              <a:path w="95250" h="171450">
                <a:moveTo>
                  <a:pt x="95250" y="0"/>
                </a:moveTo>
                <a:lnTo>
                  <a:pt x="0" y="0"/>
                </a:lnTo>
                <a:lnTo>
                  <a:pt x="0" y="171450"/>
                </a:lnTo>
                <a:lnTo>
                  <a:pt x="95250" y="17145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543175" y="5000625"/>
            <a:ext cx="95250" cy="142875"/>
          </a:xfrm>
          <a:custGeom>
            <a:avLst/>
            <a:gdLst/>
            <a:ahLst/>
            <a:cxnLst/>
            <a:rect l="l" t="t" r="r" b="b"/>
            <a:pathLst>
              <a:path w="95250" h="142875">
                <a:moveTo>
                  <a:pt x="95250" y="0"/>
                </a:moveTo>
                <a:lnTo>
                  <a:pt x="0" y="0"/>
                </a:lnTo>
                <a:lnTo>
                  <a:pt x="0" y="142875"/>
                </a:lnTo>
                <a:lnTo>
                  <a:pt x="95250" y="14287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476375" y="5000625"/>
            <a:ext cx="95250" cy="142875"/>
          </a:xfrm>
          <a:custGeom>
            <a:avLst/>
            <a:gdLst/>
            <a:ahLst/>
            <a:cxnLst/>
            <a:rect l="l" t="t" r="r" b="b"/>
            <a:pathLst>
              <a:path w="95250" h="142875">
                <a:moveTo>
                  <a:pt x="95250" y="0"/>
                </a:moveTo>
                <a:lnTo>
                  <a:pt x="0" y="0"/>
                </a:lnTo>
                <a:lnTo>
                  <a:pt x="0" y="142875"/>
                </a:lnTo>
                <a:lnTo>
                  <a:pt x="95250" y="14287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171575" y="504825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0"/>
                </a:lnTo>
                <a:lnTo>
                  <a:pt x="0" y="95250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66775" y="5048250"/>
            <a:ext cx="85725" cy="95250"/>
          </a:xfrm>
          <a:custGeom>
            <a:avLst/>
            <a:gdLst/>
            <a:ahLst/>
            <a:cxnLst/>
            <a:rect l="l" t="t" r="r" b="b"/>
            <a:pathLst>
              <a:path w="85725" h="95250">
                <a:moveTo>
                  <a:pt x="85725" y="0"/>
                </a:moveTo>
                <a:lnTo>
                  <a:pt x="0" y="0"/>
                </a:lnTo>
                <a:lnTo>
                  <a:pt x="0" y="95250"/>
                </a:lnTo>
                <a:lnTo>
                  <a:pt x="85725" y="9525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019175" y="4981575"/>
            <a:ext cx="85725" cy="161925"/>
          </a:xfrm>
          <a:custGeom>
            <a:avLst/>
            <a:gdLst/>
            <a:ahLst/>
            <a:cxnLst/>
            <a:rect l="l" t="t" r="r" b="b"/>
            <a:pathLst>
              <a:path w="85725" h="161925">
                <a:moveTo>
                  <a:pt x="85725" y="0"/>
                </a:moveTo>
                <a:lnTo>
                  <a:pt x="0" y="0"/>
                </a:lnTo>
                <a:lnTo>
                  <a:pt x="0" y="161925"/>
                </a:lnTo>
                <a:lnTo>
                  <a:pt x="85725" y="1619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628775" y="5086350"/>
            <a:ext cx="95250" cy="57150"/>
          </a:xfrm>
          <a:custGeom>
            <a:avLst/>
            <a:gdLst/>
            <a:ahLst/>
            <a:cxnLst/>
            <a:rect l="l" t="t" r="r" b="b"/>
            <a:pathLst>
              <a:path w="95250" h="57150">
                <a:moveTo>
                  <a:pt x="95250" y="0"/>
                </a:moveTo>
                <a:lnTo>
                  <a:pt x="0" y="0"/>
                </a:lnTo>
                <a:lnTo>
                  <a:pt x="0" y="57150"/>
                </a:lnTo>
                <a:lnTo>
                  <a:pt x="95250" y="5715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085975" y="5086350"/>
            <a:ext cx="95250" cy="57150"/>
          </a:xfrm>
          <a:custGeom>
            <a:avLst/>
            <a:gdLst/>
            <a:ahLst/>
            <a:cxnLst/>
            <a:rect l="l" t="t" r="r" b="b"/>
            <a:pathLst>
              <a:path w="95250" h="57150">
                <a:moveTo>
                  <a:pt x="95250" y="0"/>
                </a:moveTo>
                <a:lnTo>
                  <a:pt x="0" y="0"/>
                </a:lnTo>
                <a:lnTo>
                  <a:pt x="0" y="57150"/>
                </a:lnTo>
                <a:lnTo>
                  <a:pt x="95250" y="5715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705100" y="5086350"/>
            <a:ext cx="85725" cy="57150"/>
          </a:xfrm>
          <a:custGeom>
            <a:avLst/>
            <a:gdLst/>
            <a:ahLst/>
            <a:cxnLst/>
            <a:rect l="l" t="t" r="r" b="b"/>
            <a:pathLst>
              <a:path w="85725" h="57150">
                <a:moveTo>
                  <a:pt x="85725" y="0"/>
                </a:moveTo>
                <a:lnTo>
                  <a:pt x="0" y="0"/>
                </a:lnTo>
                <a:lnTo>
                  <a:pt x="0" y="57150"/>
                </a:lnTo>
                <a:lnTo>
                  <a:pt x="85725" y="5715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467100" y="4914900"/>
            <a:ext cx="85725" cy="228600"/>
          </a:xfrm>
          <a:custGeom>
            <a:avLst/>
            <a:gdLst/>
            <a:ahLst/>
            <a:cxnLst/>
            <a:rect l="l" t="t" r="r" b="b"/>
            <a:pathLst>
              <a:path w="85725" h="228600">
                <a:moveTo>
                  <a:pt x="85725" y="0"/>
                </a:moveTo>
                <a:lnTo>
                  <a:pt x="0" y="0"/>
                </a:lnTo>
                <a:lnTo>
                  <a:pt x="0" y="228600"/>
                </a:lnTo>
                <a:lnTo>
                  <a:pt x="85725" y="2286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162300" y="510540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076700" y="5105400"/>
            <a:ext cx="95250" cy="38100"/>
          </a:xfrm>
          <a:custGeom>
            <a:avLst/>
            <a:gdLst/>
            <a:ahLst/>
            <a:cxnLst/>
            <a:rect l="l" t="t" r="r" b="b"/>
            <a:pathLst>
              <a:path w="95250" h="38100">
                <a:moveTo>
                  <a:pt x="95250" y="0"/>
                </a:moveTo>
                <a:lnTo>
                  <a:pt x="0" y="0"/>
                </a:lnTo>
                <a:lnTo>
                  <a:pt x="0" y="38100"/>
                </a:lnTo>
                <a:lnTo>
                  <a:pt x="95250" y="381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533900" y="5105400"/>
            <a:ext cx="95250" cy="38100"/>
          </a:xfrm>
          <a:custGeom>
            <a:avLst/>
            <a:gdLst/>
            <a:ahLst/>
            <a:cxnLst/>
            <a:rect l="l" t="t" r="r" b="b"/>
            <a:pathLst>
              <a:path w="95250" h="38100">
                <a:moveTo>
                  <a:pt x="95250" y="0"/>
                </a:moveTo>
                <a:lnTo>
                  <a:pt x="0" y="0"/>
                </a:lnTo>
                <a:lnTo>
                  <a:pt x="0" y="38100"/>
                </a:lnTo>
                <a:lnTo>
                  <a:pt x="95250" y="381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323975" y="5114925"/>
            <a:ext cx="95250" cy="28575"/>
          </a:xfrm>
          <a:custGeom>
            <a:avLst/>
            <a:gdLst/>
            <a:ahLst/>
            <a:cxnLst/>
            <a:rect l="l" t="t" r="r" b="b"/>
            <a:pathLst>
              <a:path w="95250" h="28575">
                <a:moveTo>
                  <a:pt x="95250" y="0"/>
                </a:moveTo>
                <a:lnTo>
                  <a:pt x="0" y="0"/>
                </a:lnTo>
                <a:lnTo>
                  <a:pt x="0" y="28575"/>
                </a:lnTo>
                <a:lnTo>
                  <a:pt x="95250" y="2857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14375" y="4905375"/>
            <a:ext cx="85725" cy="238125"/>
          </a:xfrm>
          <a:custGeom>
            <a:avLst/>
            <a:gdLst/>
            <a:ahLst/>
            <a:cxnLst/>
            <a:rect l="l" t="t" r="r" b="b"/>
            <a:pathLst>
              <a:path w="85725" h="238125">
                <a:moveTo>
                  <a:pt x="85725" y="0"/>
                </a:moveTo>
                <a:lnTo>
                  <a:pt x="0" y="0"/>
                </a:lnTo>
                <a:lnTo>
                  <a:pt x="0" y="238125"/>
                </a:lnTo>
                <a:lnTo>
                  <a:pt x="85725" y="2381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515100" y="4953000"/>
            <a:ext cx="95250" cy="190500"/>
          </a:xfrm>
          <a:custGeom>
            <a:avLst/>
            <a:gdLst/>
            <a:ahLst/>
            <a:cxnLst/>
            <a:rect l="l" t="t" r="r" b="b"/>
            <a:pathLst>
              <a:path w="95250" h="190500">
                <a:moveTo>
                  <a:pt x="95250" y="0"/>
                </a:moveTo>
                <a:lnTo>
                  <a:pt x="0" y="0"/>
                </a:lnTo>
                <a:lnTo>
                  <a:pt x="0" y="190500"/>
                </a:lnTo>
                <a:lnTo>
                  <a:pt x="95250" y="1905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972300" y="4810125"/>
            <a:ext cx="95250" cy="333375"/>
          </a:xfrm>
          <a:custGeom>
            <a:avLst/>
            <a:gdLst/>
            <a:ahLst/>
            <a:cxnLst/>
            <a:rect l="l" t="t" r="r" b="b"/>
            <a:pathLst>
              <a:path w="95250" h="333375">
                <a:moveTo>
                  <a:pt x="95250" y="0"/>
                </a:moveTo>
                <a:lnTo>
                  <a:pt x="0" y="0"/>
                </a:lnTo>
                <a:lnTo>
                  <a:pt x="0" y="333375"/>
                </a:lnTo>
                <a:lnTo>
                  <a:pt x="95250" y="33337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581900" y="4686300"/>
            <a:ext cx="95250" cy="457200"/>
          </a:xfrm>
          <a:custGeom>
            <a:avLst/>
            <a:gdLst/>
            <a:ahLst/>
            <a:cxnLst/>
            <a:rect l="l" t="t" r="r" b="b"/>
            <a:pathLst>
              <a:path w="95250" h="457200">
                <a:moveTo>
                  <a:pt x="95250" y="0"/>
                </a:moveTo>
                <a:lnTo>
                  <a:pt x="0" y="0"/>
                </a:lnTo>
                <a:lnTo>
                  <a:pt x="0" y="457200"/>
                </a:lnTo>
                <a:lnTo>
                  <a:pt x="95250" y="4572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886700" y="4876800"/>
            <a:ext cx="85725" cy="266700"/>
          </a:xfrm>
          <a:custGeom>
            <a:avLst/>
            <a:gdLst/>
            <a:ahLst/>
            <a:cxnLst/>
            <a:rect l="l" t="t" r="r" b="b"/>
            <a:pathLst>
              <a:path w="85725" h="266700">
                <a:moveTo>
                  <a:pt x="85725" y="0"/>
                </a:moveTo>
                <a:lnTo>
                  <a:pt x="0" y="0"/>
                </a:lnTo>
                <a:lnTo>
                  <a:pt x="0" y="266700"/>
                </a:lnTo>
                <a:lnTo>
                  <a:pt x="85725" y="2667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362700" y="5000625"/>
            <a:ext cx="95250" cy="142875"/>
          </a:xfrm>
          <a:custGeom>
            <a:avLst/>
            <a:gdLst/>
            <a:ahLst/>
            <a:cxnLst/>
            <a:rect l="l" t="t" r="r" b="b"/>
            <a:pathLst>
              <a:path w="95250" h="142875">
                <a:moveTo>
                  <a:pt x="95250" y="0"/>
                </a:moveTo>
                <a:lnTo>
                  <a:pt x="0" y="0"/>
                </a:lnTo>
                <a:lnTo>
                  <a:pt x="0" y="142875"/>
                </a:lnTo>
                <a:lnTo>
                  <a:pt x="95250" y="14287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819900" y="5000625"/>
            <a:ext cx="95250" cy="142875"/>
          </a:xfrm>
          <a:custGeom>
            <a:avLst/>
            <a:gdLst/>
            <a:ahLst/>
            <a:cxnLst/>
            <a:rect l="l" t="t" r="r" b="b"/>
            <a:pathLst>
              <a:path w="95250" h="142875">
                <a:moveTo>
                  <a:pt x="95250" y="0"/>
                </a:moveTo>
                <a:lnTo>
                  <a:pt x="0" y="0"/>
                </a:lnTo>
                <a:lnTo>
                  <a:pt x="0" y="142875"/>
                </a:lnTo>
                <a:lnTo>
                  <a:pt x="95250" y="14287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429500" y="4867275"/>
            <a:ext cx="95250" cy="276225"/>
          </a:xfrm>
          <a:custGeom>
            <a:avLst/>
            <a:gdLst/>
            <a:ahLst/>
            <a:cxnLst/>
            <a:rect l="l" t="t" r="r" b="b"/>
            <a:pathLst>
              <a:path w="95250" h="276225">
                <a:moveTo>
                  <a:pt x="95250" y="0"/>
                </a:moveTo>
                <a:lnTo>
                  <a:pt x="0" y="0"/>
                </a:lnTo>
                <a:lnTo>
                  <a:pt x="0" y="276225"/>
                </a:lnTo>
                <a:lnTo>
                  <a:pt x="95250" y="2762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191500" y="5019675"/>
            <a:ext cx="85725" cy="123825"/>
          </a:xfrm>
          <a:custGeom>
            <a:avLst/>
            <a:gdLst/>
            <a:ahLst/>
            <a:cxnLst/>
            <a:rect l="l" t="t" r="r" b="b"/>
            <a:pathLst>
              <a:path w="85725" h="123825">
                <a:moveTo>
                  <a:pt x="85725" y="0"/>
                </a:moveTo>
                <a:lnTo>
                  <a:pt x="0" y="0"/>
                </a:lnTo>
                <a:lnTo>
                  <a:pt x="0" y="123825"/>
                </a:lnTo>
                <a:lnTo>
                  <a:pt x="85725" y="1238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343900" y="4972050"/>
            <a:ext cx="85725" cy="171450"/>
          </a:xfrm>
          <a:custGeom>
            <a:avLst/>
            <a:gdLst/>
            <a:ahLst/>
            <a:cxnLst/>
            <a:rect l="l" t="t" r="r" b="b"/>
            <a:pathLst>
              <a:path w="85725" h="171450">
                <a:moveTo>
                  <a:pt x="85725" y="0"/>
                </a:moveTo>
                <a:lnTo>
                  <a:pt x="0" y="0"/>
                </a:lnTo>
                <a:lnTo>
                  <a:pt x="0" y="171450"/>
                </a:lnTo>
                <a:lnTo>
                  <a:pt x="85725" y="17145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124700" y="5000625"/>
            <a:ext cx="95250" cy="142875"/>
          </a:xfrm>
          <a:custGeom>
            <a:avLst/>
            <a:gdLst/>
            <a:ahLst/>
            <a:cxnLst/>
            <a:rect l="l" t="t" r="r" b="b"/>
            <a:pathLst>
              <a:path w="95250" h="142875">
                <a:moveTo>
                  <a:pt x="95250" y="0"/>
                </a:moveTo>
                <a:lnTo>
                  <a:pt x="0" y="0"/>
                </a:lnTo>
                <a:lnTo>
                  <a:pt x="0" y="142875"/>
                </a:lnTo>
                <a:lnTo>
                  <a:pt x="95250" y="14287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057900" y="5000625"/>
            <a:ext cx="95250" cy="142875"/>
          </a:xfrm>
          <a:custGeom>
            <a:avLst/>
            <a:gdLst/>
            <a:ahLst/>
            <a:cxnLst/>
            <a:rect l="l" t="t" r="r" b="b"/>
            <a:pathLst>
              <a:path w="95250" h="142875">
                <a:moveTo>
                  <a:pt x="95250" y="0"/>
                </a:moveTo>
                <a:lnTo>
                  <a:pt x="0" y="0"/>
                </a:lnTo>
                <a:lnTo>
                  <a:pt x="0" y="142875"/>
                </a:lnTo>
                <a:lnTo>
                  <a:pt x="95250" y="14287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5753100" y="504825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0"/>
                </a:lnTo>
                <a:lnTo>
                  <a:pt x="0" y="95250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448300" y="504825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0"/>
                </a:lnTo>
                <a:lnTo>
                  <a:pt x="0" y="95250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5600700" y="4981575"/>
            <a:ext cx="95250" cy="161925"/>
          </a:xfrm>
          <a:custGeom>
            <a:avLst/>
            <a:gdLst/>
            <a:ahLst/>
            <a:cxnLst/>
            <a:rect l="l" t="t" r="r" b="b"/>
            <a:pathLst>
              <a:path w="95250" h="161925">
                <a:moveTo>
                  <a:pt x="95250" y="0"/>
                </a:moveTo>
                <a:lnTo>
                  <a:pt x="0" y="0"/>
                </a:lnTo>
                <a:lnTo>
                  <a:pt x="0" y="161925"/>
                </a:lnTo>
                <a:lnTo>
                  <a:pt x="95250" y="1619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210300" y="5086350"/>
            <a:ext cx="95250" cy="57150"/>
          </a:xfrm>
          <a:custGeom>
            <a:avLst/>
            <a:gdLst/>
            <a:ahLst/>
            <a:cxnLst/>
            <a:rect l="l" t="t" r="r" b="b"/>
            <a:pathLst>
              <a:path w="95250" h="57150">
                <a:moveTo>
                  <a:pt x="95250" y="0"/>
                </a:moveTo>
                <a:lnTo>
                  <a:pt x="0" y="0"/>
                </a:lnTo>
                <a:lnTo>
                  <a:pt x="0" y="57150"/>
                </a:lnTo>
                <a:lnTo>
                  <a:pt x="95250" y="5715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667500" y="5086350"/>
            <a:ext cx="95250" cy="57150"/>
          </a:xfrm>
          <a:custGeom>
            <a:avLst/>
            <a:gdLst/>
            <a:ahLst/>
            <a:cxnLst/>
            <a:rect l="l" t="t" r="r" b="b"/>
            <a:pathLst>
              <a:path w="95250" h="57150">
                <a:moveTo>
                  <a:pt x="95250" y="0"/>
                </a:moveTo>
                <a:lnTo>
                  <a:pt x="0" y="0"/>
                </a:lnTo>
                <a:lnTo>
                  <a:pt x="0" y="57150"/>
                </a:lnTo>
                <a:lnTo>
                  <a:pt x="95250" y="5715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277100" y="5086350"/>
            <a:ext cx="95250" cy="57150"/>
          </a:xfrm>
          <a:custGeom>
            <a:avLst/>
            <a:gdLst/>
            <a:ahLst/>
            <a:cxnLst/>
            <a:rect l="l" t="t" r="r" b="b"/>
            <a:pathLst>
              <a:path w="95250" h="57150">
                <a:moveTo>
                  <a:pt x="95250" y="0"/>
                </a:moveTo>
                <a:lnTo>
                  <a:pt x="0" y="0"/>
                </a:lnTo>
                <a:lnTo>
                  <a:pt x="0" y="57150"/>
                </a:lnTo>
                <a:lnTo>
                  <a:pt x="95250" y="5715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039100" y="4914900"/>
            <a:ext cx="85725" cy="228600"/>
          </a:xfrm>
          <a:custGeom>
            <a:avLst/>
            <a:gdLst/>
            <a:ahLst/>
            <a:cxnLst/>
            <a:rect l="l" t="t" r="r" b="b"/>
            <a:pathLst>
              <a:path w="85725" h="228600">
                <a:moveTo>
                  <a:pt x="85725" y="0"/>
                </a:moveTo>
                <a:lnTo>
                  <a:pt x="0" y="0"/>
                </a:lnTo>
                <a:lnTo>
                  <a:pt x="0" y="228600"/>
                </a:lnTo>
                <a:lnTo>
                  <a:pt x="85725" y="2286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734300" y="5105400"/>
            <a:ext cx="95250" cy="38100"/>
          </a:xfrm>
          <a:custGeom>
            <a:avLst/>
            <a:gdLst/>
            <a:ahLst/>
            <a:cxnLst/>
            <a:rect l="l" t="t" r="r" b="b"/>
            <a:pathLst>
              <a:path w="95250" h="38100">
                <a:moveTo>
                  <a:pt x="95250" y="0"/>
                </a:moveTo>
                <a:lnTo>
                  <a:pt x="0" y="0"/>
                </a:lnTo>
                <a:lnTo>
                  <a:pt x="0" y="38100"/>
                </a:lnTo>
                <a:lnTo>
                  <a:pt x="95250" y="381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905500" y="5114925"/>
            <a:ext cx="95250" cy="28575"/>
          </a:xfrm>
          <a:custGeom>
            <a:avLst/>
            <a:gdLst/>
            <a:ahLst/>
            <a:cxnLst/>
            <a:rect l="l" t="t" r="r" b="b"/>
            <a:pathLst>
              <a:path w="95250" h="28575">
                <a:moveTo>
                  <a:pt x="95250" y="0"/>
                </a:moveTo>
                <a:lnTo>
                  <a:pt x="0" y="0"/>
                </a:lnTo>
                <a:lnTo>
                  <a:pt x="0" y="28575"/>
                </a:lnTo>
                <a:lnTo>
                  <a:pt x="95250" y="2857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295900" y="4905375"/>
            <a:ext cx="95250" cy="238125"/>
          </a:xfrm>
          <a:custGeom>
            <a:avLst/>
            <a:gdLst/>
            <a:ahLst/>
            <a:cxnLst/>
            <a:rect l="l" t="t" r="r" b="b"/>
            <a:pathLst>
              <a:path w="95250" h="238125">
                <a:moveTo>
                  <a:pt x="95250" y="0"/>
                </a:moveTo>
                <a:lnTo>
                  <a:pt x="0" y="0"/>
                </a:lnTo>
                <a:lnTo>
                  <a:pt x="0" y="238125"/>
                </a:lnTo>
                <a:lnTo>
                  <a:pt x="95250" y="2381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 txBox="1"/>
          <p:nvPr/>
        </p:nvSpPr>
        <p:spPr>
          <a:xfrm>
            <a:off x="792797" y="3275012"/>
            <a:ext cx="420941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1550" spc="25" dirty="0">
                <a:solidFill>
                  <a:srgbClr val="2C3538"/>
                </a:solidFill>
                <a:latin typeface="Tahoma"/>
                <a:cs typeface="Tahoma"/>
              </a:rPr>
              <a:t>Understanding</a:t>
            </a:r>
            <a:r>
              <a:rPr sz="1550" spc="-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spc="-5" dirty="0">
                <a:solidFill>
                  <a:srgbClr val="2C3538"/>
                </a:solidFill>
                <a:latin typeface="Tahoma"/>
                <a:cs typeface="Tahoma"/>
              </a:rPr>
              <a:t>and</a:t>
            </a:r>
            <a:r>
              <a:rPr sz="1550" spc="-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spc="35" dirty="0">
                <a:solidFill>
                  <a:srgbClr val="2C3538"/>
                </a:solidFill>
                <a:latin typeface="Tahoma"/>
                <a:cs typeface="Tahoma"/>
              </a:rPr>
              <a:t>Predicting</a:t>
            </a:r>
            <a:r>
              <a:rPr sz="1550" spc="-11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spc="40" dirty="0">
                <a:solidFill>
                  <a:srgbClr val="2C3538"/>
                </a:solidFill>
                <a:latin typeface="Tahoma"/>
                <a:cs typeface="Tahoma"/>
              </a:rPr>
              <a:t>Customer</a:t>
            </a:r>
            <a:r>
              <a:rPr sz="1550" spc="-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spc="45" dirty="0">
                <a:solidFill>
                  <a:srgbClr val="2C3538"/>
                </a:solidFill>
                <a:latin typeface="Tahoma"/>
                <a:cs typeface="Tahoma"/>
              </a:rPr>
              <a:t>Churn</a:t>
            </a:r>
            <a:endParaRPr sz="1550" dirty="0">
              <a:latin typeface="Tahoma"/>
              <a:cs typeface="Tahoma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792797" y="2473261"/>
            <a:ext cx="7461250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00" b="1" spc="9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3800" b="1" spc="-145" dirty="0">
                <a:solidFill>
                  <a:srgbClr val="2C3538"/>
                </a:solidFill>
                <a:latin typeface="Tahoma"/>
                <a:cs typeface="Tahoma"/>
              </a:rPr>
              <a:t>ust</a:t>
            </a:r>
            <a:r>
              <a:rPr sz="3800" b="1" spc="-22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3800" b="1" spc="-240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3800" b="1" spc="-16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3800" b="1" spc="8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3800" b="1" spc="-4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3800" b="1" spc="9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3800" b="1" spc="-26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3800" b="1" spc="-14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3800" b="1" spc="-120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3800" b="1" spc="-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3800" b="1" spc="-4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3800" b="1" spc="2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3800" b="1" spc="-3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3800" b="1" spc="4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3800" b="1" spc="-70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3800" b="1" spc="-190" dirty="0">
                <a:solidFill>
                  <a:srgbClr val="2C3538"/>
                </a:solidFill>
                <a:latin typeface="Tahoma"/>
                <a:cs typeface="Tahoma"/>
              </a:rPr>
              <a:t>y</a:t>
            </a:r>
            <a:r>
              <a:rPr sz="3800" b="1" spc="-135" dirty="0">
                <a:solidFill>
                  <a:srgbClr val="2C3538"/>
                </a:solidFill>
                <a:latin typeface="Tahoma"/>
                <a:cs typeface="Tahoma"/>
              </a:rPr>
              <a:t>sis</a:t>
            </a:r>
            <a:r>
              <a:rPr sz="3800" b="1" spc="-4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3800" b="1" spc="-30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3800" b="1" spc="-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3800" b="1" spc="-8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3800" b="1" spc="-260" dirty="0">
                <a:solidFill>
                  <a:srgbClr val="2C3538"/>
                </a:solidFill>
                <a:latin typeface="Tahoma"/>
                <a:cs typeface="Tahoma"/>
              </a:rPr>
              <a:t>j</a:t>
            </a:r>
            <a:r>
              <a:rPr sz="3800" b="1" spc="-15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3800" b="1" spc="-13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3800" b="1" spc="-1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endParaRPr sz="3800">
              <a:latin typeface="Tahoma"/>
              <a:cs typeface="Tahoma"/>
            </a:endParaRPr>
          </a:p>
        </p:txBody>
      </p:sp>
      <p:pic>
        <p:nvPicPr>
          <p:cNvPr id="233" name="object 4">
            <a:extLst>
              <a:ext uri="{FF2B5EF4-FFF2-40B4-BE49-F238E27FC236}">
                <a16:creationId xmlns:a16="http://schemas.microsoft.com/office/drawing/2014/main" id="{3FAB5A1F-1338-FD5C-05EE-421AB8AD9FF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488" y="166687"/>
            <a:ext cx="2562289" cy="1494029"/>
          </a:xfrm>
          <a:prstGeom prst="rect">
            <a:avLst/>
          </a:prstGeom>
        </p:spPr>
      </p:pic>
      <p:pic>
        <p:nvPicPr>
          <p:cNvPr id="234" name="object 5">
            <a:extLst>
              <a:ext uri="{FF2B5EF4-FFF2-40B4-BE49-F238E27FC236}">
                <a16:creationId xmlns:a16="http://schemas.microsoft.com/office/drawing/2014/main" id="{236BFAEC-2505-04F0-D431-E864E989EE6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500" y="166687"/>
            <a:ext cx="2882263" cy="14855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476726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"/>
            <a:ext cx="9149080" cy="5148580"/>
            <a:chOff x="0" y="63"/>
            <a:chExt cx="9149080" cy="5148580"/>
          </a:xfrm>
        </p:grpSpPr>
        <p:sp>
          <p:nvSpPr>
            <p:cNvPr id="4" name="object 4"/>
            <p:cNvSpPr/>
            <p:nvPr/>
          </p:nvSpPr>
          <p:spPr>
            <a:xfrm>
              <a:off x="4763" y="4976812"/>
              <a:ext cx="8792210" cy="0"/>
            </a:xfrm>
            <a:custGeom>
              <a:avLst/>
              <a:gdLst/>
              <a:ahLst/>
              <a:cxnLst/>
              <a:rect l="l" t="t" r="r" b="b"/>
              <a:pathLst>
                <a:path w="8792210">
                  <a:moveTo>
                    <a:pt x="0" y="0"/>
                  </a:moveTo>
                  <a:lnTo>
                    <a:pt x="8791637" y="0"/>
                  </a:lnTo>
                  <a:lnTo>
                    <a:pt x="8791637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6076" y="4825"/>
              <a:ext cx="2486025" cy="5139055"/>
            </a:xfrm>
            <a:custGeom>
              <a:avLst/>
              <a:gdLst/>
              <a:ahLst/>
              <a:cxnLst/>
              <a:rect l="l" t="t" r="r" b="b"/>
              <a:pathLst>
                <a:path w="2486025" h="5139055">
                  <a:moveTo>
                    <a:pt x="2486025" y="0"/>
                  </a:moveTo>
                  <a:lnTo>
                    <a:pt x="2486025" y="5138672"/>
                  </a:lnTo>
                </a:path>
                <a:path w="2486025" h="5139055">
                  <a:moveTo>
                    <a:pt x="2276475" y="0"/>
                  </a:moveTo>
                  <a:lnTo>
                    <a:pt x="2276475" y="5138672"/>
                  </a:lnTo>
                </a:path>
                <a:path w="2486025" h="5139055">
                  <a:moveTo>
                    <a:pt x="2076450" y="0"/>
                  </a:moveTo>
                  <a:lnTo>
                    <a:pt x="2076450" y="5138672"/>
                  </a:lnTo>
                </a:path>
                <a:path w="2486025" h="5139055">
                  <a:moveTo>
                    <a:pt x="1866900" y="0"/>
                  </a:moveTo>
                  <a:lnTo>
                    <a:pt x="1866900" y="5138672"/>
                  </a:lnTo>
                </a:path>
                <a:path w="2486025" h="5139055">
                  <a:moveTo>
                    <a:pt x="1657350" y="0"/>
                  </a:moveTo>
                  <a:lnTo>
                    <a:pt x="1657350" y="5138672"/>
                  </a:lnTo>
                </a:path>
                <a:path w="2486025" h="5139055">
                  <a:moveTo>
                    <a:pt x="1447800" y="0"/>
                  </a:moveTo>
                  <a:lnTo>
                    <a:pt x="1447800" y="5138672"/>
                  </a:lnTo>
                </a:path>
                <a:path w="2486025" h="5139055">
                  <a:moveTo>
                    <a:pt x="1247775" y="0"/>
                  </a:moveTo>
                  <a:lnTo>
                    <a:pt x="1247775" y="5138672"/>
                  </a:lnTo>
                </a:path>
                <a:path w="2486025" h="5139055">
                  <a:moveTo>
                    <a:pt x="1038225" y="0"/>
                  </a:moveTo>
                  <a:lnTo>
                    <a:pt x="1038225" y="5138672"/>
                  </a:lnTo>
                </a:path>
                <a:path w="2486025" h="5139055">
                  <a:moveTo>
                    <a:pt x="828675" y="0"/>
                  </a:moveTo>
                  <a:lnTo>
                    <a:pt x="828675" y="5138672"/>
                  </a:lnTo>
                </a:path>
                <a:path w="2486025" h="5139055">
                  <a:moveTo>
                    <a:pt x="619125" y="0"/>
                  </a:moveTo>
                  <a:lnTo>
                    <a:pt x="619125" y="5138672"/>
                  </a:lnTo>
                </a:path>
                <a:path w="2486025" h="5139055">
                  <a:moveTo>
                    <a:pt x="419100" y="0"/>
                  </a:moveTo>
                  <a:lnTo>
                    <a:pt x="419100" y="5138672"/>
                  </a:lnTo>
                </a:path>
                <a:path w="2486025" h="5139055">
                  <a:moveTo>
                    <a:pt x="209550" y="0"/>
                  </a:moveTo>
                  <a:lnTo>
                    <a:pt x="209550" y="5138672"/>
                  </a:lnTo>
                </a:path>
                <a:path w="2486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86501" y="4825"/>
              <a:ext cx="200025" cy="5139055"/>
            </a:xfrm>
            <a:custGeom>
              <a:avLst/>
              <a:gdLst/>
              <a:ahLst/>
              <a:cxnLst/>
              <a:rect l="l" t="t" r="r" b="b"/>
              <a:pathLst>
                <a:path w="200025" h="5139055">
                  <a:moveTo>
                    <a:pt x="200025" y="0"/>
                  </a:moveTo>
                  <a:lnTo>
                    <a:pt x="200025" y="5138672"/>
                  </a:lnTo>
                </a:path>
                <a:path w="200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9151" y="4825"/>
              <a:ext cx="1447800" cy="5139055"/>
            </a:xfrm>
            <a:custGeom>
              <a:avLst/>
              <a:gdLst/>
              <a:ahLst/>
              <a:cxnLst/>
              <a:rect l="l" t="t" r="r" b="b"/>
              <a:pathLst>
                <a:path w="1447800" h="5139055">
                  <a:moveTo>
                    <a:pt x="1447800" y="0"/>
                  </a:moveTo>
                  <a:lnTo>
                    <a:pt x="1447800" y="5138672"/>
                  </a:lnTo>
                </a:path>
                <a:path w="1447800" h="5139055">
                  <a:moveTo>
                    <a:pt x="1238250" y="0"/>
                  </a:moveTo>
                  <a:lnTo>
                    <a:pt x="1238250" y="5138672"/>
                  </a:lnTo>
                </a:path>
                <a:path w="1447800" h="5139055">
                  <a:moveTo>
                    <a:pt x="1038225" y="0"/>
                  </a:moveTo>
                  <a:lnTo>
                    <a:pt x="1038225" y="5138672"/>
                  </a:lnTo>
                </a:path>
                <a:path w="1447800" h="5139055">
                  <a:moveTo>
                    <a:pt x="828675" y="0"/>
                  </a:moveTo>
                  <a:lnTo>
                    <a:pt x="828675" y="5138672"/>
                  </a:lnTo>
                </a:path>
                <a:path w="1447800" h="5139055">
                  <a:moveTo>
                    <a:pt x="619125" y="0"/>
                  </a:moveTo>
                  <a:lnTo>
                    <a:pt x="619125" y="5138672"/>
                  </a:lnTo>
                </a:path>
                <a:path w="1447800" h="5139055">
                  <a:moveTo>
                    <a:pt x="409575" y="0"/>
                  </a:moveTo>
                  <a:lnTo>
                    <a:pt x="409575" y="5138672"/>
                  </a:lnTo>
                </a:path>
                <a:path w="1447800" h="5139055">
                  <a:moveTo>
                    <a:pt x="209550" y="0"/>
                  </a:moveTo>
                  <a:lnTo>
                    <a:pt x="209550" y="5138672"/>
                  </a:lnTo>
                </a:path>
                <a:path w="144780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9601" y="4825"/>
              <a:ext cx="0" cy="5139055"/>
            </a:xfrm>
            <a:custGeom>
              <a:avLst/>
              <a:gdLst/>
              <a:ahLst/>
              <a:cxnLst/>
              <a:rect l="l" t="t" r="r" b="b"/>
              <a:pathLst>
                <a:path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10026" y="4825"/>
              <a:ext cx="200025" cy="5139055"/>
            </a:xfrm>
            <a:custGeom>
              <a:avLst/>
              <a:gdLst/>
              <a:ahLst/>
              <a:cxnLst/>
              <a:rect l="l" t="t" r="r" b="b"/>
              <a:pathLst>
                <a:path w="200025" h="5139055">
                  <a:moveTo>
                    <a:pt x="200025" y="0"/>
                  </a:moveTo>
                  <a:lnTo>
                    <a:pt x="200025" y="5138672"/>
                  </a:lnTo>
                </a:path>
                <a:path w="200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71800" y="4825"/>
              <a:ext cx="828675" cy="5139055"/>
            </a:xfrm>
            <a:custGeom>
              <a:avLst/>
              <a:gdLst/>
              <a:ahLst/>
              <a:cxnLst/>
              <a:rect l="l" t="t" r="r" b="b"/>
              <a:pathLst>
                <a:path w="828675" h="5139055">
                  <a:moveTo>
                    <a:pt x="828675" y="0"/>
                  </a:moveTo>
                  <a:lnTo>
                    <a:pt x="828675" y="5138672"/>
                  </a:lnTo>
                </a:path>
                <a:path w="828675" h="5139055">
                  <a:moveTo>
                    <a:pt x="619125" y="0"/>
                  </a:moveTo>
                  <a:lnTo>
                    <a:pt x="619125" y="5138672"/>
                  </a:lnTo>
                </a:path>
                <a:path w="828675" h="5139055">
                  <a:moveTo>
                    <a:pt x="409575" y="0"/>
                  </a:moveTo>
                  <a:lnTo>
                    <a:pt x="409575" y="5138672"/>
                  </a:lnTo>
                </a:path>
                <a:path w="828675" h="5139055">
                  <a:moveTo>
                    <a:pt x="209550" y="0"/>
                  </a:moveTo>
                  <a:lnTo>
                    <a:pt x="209550" y="5138672"/>
                  </a:lnTo>
                </a:path>
                <a:path w="82867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125" y="4825"/>
              <a:ext cx="619125" cy="5139055"/>
            </a:xfrm>
            <a:custGeom>
              <a:avLst/>
              <a:gdLst/>
              <a:ahLst/>
              <a:cxnLst/>
              <a:rect l="l" t="t" r="r" b="b"/>
              <a:pathLst>
                <a:path w="619125" h="5139055">
                  <a:moveTo>
                    <a:pt x="619125" y="0"/>
                  </a:moveTo>
                  <a:lnTo>
                    <a:pt x="619125" y="5138672"/>
                  </a:lnTo>
                </a:path>
                <a:path w="619125" h="5139055">
                  <a:moveTo>
                    <a:pt x="409575" y="0"/>
                  </a:moveTo>
                  <a:lnTo>
                    <a:pt x="409575" y="5138672"/>
                  </a:lnTo>
                </a:path>
                <a:path w="619125" h="5139055">
                  <a:moveTo>
                    <a:pt x="209550" y="0"/>
                  </a:moveTo>
                  <a:lnTo>
                    <a:pt x="209550" y="5138672"/>
                  </a:lnTo>
                </a:path>
                <a:path w="6191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3937" y="4825"/>
              <a:ext cx="410209" cy="5139055"/>
            </a:xfrm>
            <a:custGeom>
              <a:avLst/>
              <a:gdLst/>
              <a:ahLst/>
              <a:cxnLst/>
              <a:rect l="l" t="t" r="r" b="b"/>
              <a:pathLst>
                <a:path w="410209" h="5139055">
                  <a:moveTo>
                    <a:pt x="409638" y="0"/>
                  </a:moveTo>
                  <a:lnTo>
                    <a:pt x="409638" y="5138672"/>
                  </a:lnTo>
                </a:path>
                <a:path w="410209" h="5139055">
                  <a:moveTo>
                    <a:pt x="209550" y="0"/>
                  </a:moveTo>
                  <a:lnTo>
                    <a:pt x="209550" y="5138672"/>
                  </a:lnTo>
                </a:path>
                <a:path w="410209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4837" y="4825"/>
              <a:ext cx="209550" cy="5139055"/>
            </a:xfrm>
            <a:custGeom>
              <a:avLst/>
              <a:gdLst/>
              <a:ahLst/>
              <a:cxnLst/>
              <a:rect l="l" t="t" r="r" b="b"/>
              <a:pathLst>
                <a:path w="209550" h="5139055">
                  <a:moveTo>
                    <a:pt x="209550" y="0"/>
                  </a:moveTo>
                  <a:lnTo>
                    <a:pt x="209550" y="5138672"/>
                  </a:lnTo>
                </a:path>
                <a:path w="20955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5262" y="4825"/>
              <a:ext cx="209550" cy="5139055"/>
            </a:xfrm>
            <a:custGeom>
              <a:avLst/>
              <a:gdLst/>
              <a:ahLst/>
              <a:cxnLst/>
              <a:rect l="l" t="t" r="r" b="b"/>
              <a:pathLst>
                <a:path w="209550" h="5139055">
                  <a:moveTo>
                    <a:pt x="209550" y="0"/>
                  </a:moveTo>
                  <a:lnTo>
                    <a:pt x="209550" y="5138672"/>
                  </a:lnTo>
                </a:path>
                <a:path w="20955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20200" y="4825"/>
              <a:ext cx="424180" cy="5139055"/>
            </a:xfrm>
            <a:custGeom>
              <a:avLst/>
              <a:gdLst/>
              <a:ahLst/>
              <a:cxnLst/>
              <a:rect l="l" t="t" r="r" b="b"/>
              <a:pathLst>
                <a:path w="424179" h="5139055">
                  <a:moveTo>
                    <a:pt x="0" y="190500"/>
                  </a:moveTo>
                  <a:lnTo>
                    <a:pt x="423799" y="190500"/>
                  </a:lnTo>
                </a:path>
                <a:path w="424179" h="5139055">
                  <a:moveTo>
                    <a:pt x="0" y="400050"/>
                  </a:moveTo>
                  <a:lnTo>
                    <a:pt x="423799" y="400050"/>
                  </a:lnTo>
                </a:path>
                <a:path w="424179" h="5139055">
                  <a:moveTo>
                    <a:pt x="0" y="609600"/>
                  </a:moveTo>
                  <a:lnTo>
                    <a:pt x="423799" y="609600"/>
                  </a:lnTo>
                </a:path>
                <a:path w="424179" h="5139055">
                  <a:moveTo>
                    <a:pt x="0" y="819150"/>
                  </a:moveTo>
                  <a:lnTo>
                    <a:pt x="423799" y="819150"/>
                  </a:lnTo>
                </a:path>
                <a:path w="424179" h="5139055">
                  <a:moveTo>
                    <a:pt x="0" y="1028700"/>
                  </a:moveTo>
                  <a:lnTo>
                    <a:pt x="423799" y="1028700"/>
                  </a:lnTo>
                </a:path>
                <a:path w="424179" h="5139055">
                  <a:moveTo>
                    <a:pt x="0" y="1228725"/>
                  </a:moveTo>
                  <a:lnTo>
                    <a:pt x="423799" y="1228725"/>
                  </a:lnTo>
                </a:path>
                <a:path w="424179" h="5139055">
                  <a:moveTo>
                    <a:pt x="0" y="1438275"/>
                  </a:moveTo>
                  <a:lnTo>
                    <a:pt x="423799" y="1438275"/>
                  </a:lnTo>
                </a:path>
                <a:path w="424179" h="5139055">
                  <a:moveTo>
                    <a:pt x="0" y="1647825"/>
                  </a:moveTo>
                  <a:lnTo>
                    <a:pt x="423799" y="1647825"/>
                  </a:lnTo>
                </a:path>
                <a:path w="424179" h="5139055">
                  <a:moveTo>
                    <a:pt x="0" y="1857375"/>
                  </a:moveTo>
                  <a:lnTo>
                    <a:pt x="423799" y="1857375"/>
                  </a:lnTo>
                </a:path>
                <a:path w="424179" h="5139055">
                  <a:moveTo>
                    <a:pt x="0" y="2066925"/>
                  </a:moveTo>
                  <a:lnTo>
                    <a:pt x="423799" y="2066925"/>
                  </a:lnTo>
                </a:path>
                <a:path w="424179" h="5139055">
                  <a:moveTo>
                    <a:pt x="0" y="2266950"/>
                  </a:moveTo>
                  <a:lnTo>
                    <a:pt x="423799" y="2266950"/>
                  </a:lnTo>
                </a:path>
                <a:path w="424179" h="5139055">
                  <a:moveTo>
                    <a:pt x="0" y="2476500"/>
                  </a:moveTo>
                  <a:lnTo>
                    <a:pt x="423799" y="2476500"/>
                  </a:lnTo>
                </a:path>
                <a:path w="424179" h="5139055">
                  <a:moveTo>
                    <a:pt x="0" y="2686050"/>
                  </a:moveTo>
                  <a:lnTo>
                    <a:pt x="423799" y="2686050"/>
                  </a:lnTo>
                </a:path>
                <a:path w="424179" h="5139055">
                  <a:moveTo>
                    <a:pt x="0" y="2895600"/>
                  </a:moveTo>
                  <a:lnTo>
                    <a:pt x="423799" y="2895600"/>
                  </a:lnTo>
                </a:path>
                <a:path w="424179" h="5139055">
                  <a:moveTo>
                    <a:pt x="0" y="3105150"/>
                  </a:moveTo>
                  <a:lnTo>
                    <a:pt x="423799" y="3105150"/>
                  </a:lnTo>
                </a:path>
                <a:path w="424179" h="5139055">
                  <a:moveTo>
                    <a:pt x="0" y="3305175"/>
                  </a:moveTo>
                  <a:lnTo>
                    <a:pt x="423799" y="3305175"/>
                  </a:lnTo>
                </a:path>
                <a:path w="424179" h="5139055">
                  <a:moveTo>
                    <a:pt x="0" y="3514725"/>
                  </a:moveTo>
                  <a:lnTo>
                    <a:pt x="423799" y="3514725"/>
                  </a:lnTo>
                </a:path>
                <a:path w="424179" h="5139055">
                  <a:moveTo>
                    <a:pt x="0" y="3724275"/>
                  </a:moveTo>
                  <a:lnTo>
                    <a:pt x="423799" y="3724275"/>
                  </a:lnTo>
                </a:path>
                <a:path w="424179" h="5139055">
                  <a:moveTo>
                    <a:pt x="0" y="3933761"/>
                  </a:moveTo>
                  <a:lnTo>
                    <a:pt x="423799" y="3933761"/>
                  </a:lnTo>
                </a:path>
                <a:path w="424179" h="5139055">
                  <a:moveTo>
                    <a:pt x="0" y="4143311"/>
                  </a:moveTo>
                  <a:lnTo>
                    <a:pt x="423799" y="4143311"/>
                  </a:lnTo>
                </a:path>
                <a:path w="424179" h="5139055">
                  <a:moveTo>
                    <a:pt x="0" y="4352861"/>
                  </a:moveTo>
                  <a:lnTo>
                    <a:pt x="423799" y="4352861"/>
                  </a:lnTo>
                </a:path>
                <a:path w="424179" h="5139055">
                  <a:moveTo>
                    <a:pt x="0" y="4552886"/>
                  </a:moveTo>
                  <a:lnTo>
                    <a:pt x="423799" y="4552886"/>
                  </a:lnTo>
                </a:path>
                <a:path w="424179" h="5139055">
                  <a:moveTo>
                    <a:pt x="0" y="4762436"/>
                  </a:moveTo>
                  <a:lnTo>
                    <a:pt x="423799" y="4762436"/>
                  </a:lnTo>
                </a:path>
                <a:path w="424179" h="5139055">
                  <a:moveTo>
                    <a:pt x="0" y="4971986"/>
                  </a:moveTo>
                  <a:lnTo>
                    <a:pt x="423799" y="4971986"/>
                  </a:lnTo>
                </a:path>
                <a:path w="424179" h="5139055">
                  <a:moveTo>
                    <a:pt x="352425" y="0"/>
                  </a:moveTo>
                  <a:lnTo>
                    <a:pt x="352425" y="5138672"/>
                  </a:lnTo>
                </a:path>
                <a:path w="424179" h="5139055">
                  <a:moveTo>
                    <a:pt x="152400" y="0"/>
                  </a:moveTo>
                  <a:lnTo>
                    <a:pt x="15240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1450" y="104774"/>
              <a:ext cx="400050" cy="4867275"/>
            </a:xfrm>
            <a:custGeom>
              <a:avLst/>
              <a:gdLst/>
              <a:ahLst/>
              <a:cxnLst/>
              <a:rect l="l" t="t" r="r" b="b"/>
              <a:pathLst>
                <a:path w="400050" h="4867275">
                  <a:moveTo>
                    <a:pt x="95250" y="4676775"/>
                  </a:moveTo>
                  <a:lnTo>
                    <a:pt x="0" y="4676775"/>
                  </a:lnTo>
                  <a:lnTo>
                    <a:pt x="0" y="4867275"/>
                  </a:lnTo>
                  <a:lnTo>
                    <a:pt x="95250" y="4867275"/>
                  </a:lnTo>
                  <a:lnTo>
                    <a:pt x="95250" y="4676775"/>
                  </a:lnTo>
                  <a:close/>
                </a:path>
                <a:path w="400050" h="4867275">
                  <a:moveTo>
                    <a:pt x="9525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95250" y="342900"/>
                  </a:lnTo>
                  <a:lnTo>
                    <a:pt x="95250" y="0"/>
                  </a:lnTo>
                  <a:close/>
                </a:path>
                <a:path w="400050" h="4867275">
                  <a:moveTo>
                    <a:pt x="247650" y="4676775"/>
                  </a:moveTo>
                  <a:lnTo>
                    <a:pt x="152400" y="4676775"/>
                  </a:lnTo>
                  <a:lnTo>
                    <a:pt x="152400" y="4733925"/>
                  </a:lnTo>
                  <a:lnTo>
                    <a:pt x="247650" y="4733925"/>
                  </a:lnTo>
                  <a:lnTo>
                    <a:pt x="247650" y="4676775"/>
                  </a:lnTo>
                  <a:close/>
                </a:path>
                <a:path w="400050" h="4867275">
                  <a:moveTo>
                    <a:pt x="247650" y="190500"/>
                  </a:moveTo>
                  <a:lnTo>
                    <a:pt x="152400" y="190500"/>
                  </a:lnTo>
                  <a:lnTo>
                    <a:pt x="152400" y="342900"/>
                  </a:lnTo>
                  <a:lnTo>
                    <a:pt x="247650" y="342900"/>
                  </a:lnTo>
                  <a:lnTo>
                    <a:pt x="247650" y="190500"/>
                  </a:lnTo>
                  <a:close/>
                </a:path>
                <a:path w="400050" h="4867275">
                  <a:moveTo>
                    <a:pt x="400050" y="4591050"/>
                  </a:moveTo>
                  <a:lnTo>
                    <a:pt x="304800" y="4591050"/>
                  </a:lnTo>
                  <a:lnTo>
                    <a:pt x="304800" y="4733925"/>
                  </a:lnTo>
                  <a:lnTo>
                    <a:pt x="400050" y="4733925"/>
                  </a:lnTo>
                  <a:lnTo>
                    <a:pt x="400050" y="4591050"/>
                  </a:lnTo>
                  <a:close/>
                </a:path>
                <a:path w="400050" h="4867275">
                  <a:moveTo>
                    <a:pt x="400050" y="133350"/>
                  </a:moveTo>
                  <a:lnTo>
                    <a:pt x="304800" y="133350"/>
                  </a:lnTo>
                  <a:lnTo>
                    <a:pt x="304800" y="190500"/>
                  </a:lnTo>
                  <a:lnTo>
                    <a:pt x="400050" y="190500"/>
                  </a:lnTo>
                  <a:lnTo>
                    <a:pt x="400050" y="133350"/>
                  </a:lnTo>
                  <a:close/>
                </a:path>
              </a:pathLst>
            </a:custGeom>
            <a:solidFill>
              <a:srgbClr val="2444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99465" y="515238"/>
            <a:ext cx="255968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55" dirty="0">
                <a:solidFill>
                  <a:srgbClr val="2C3538"/>
                </a:solidFill>
              </a:rPr>
              <a:t>S</a:t>
            </a:r>
            <a:r>
              <a:rPr sz="2750" spc="20" dirty="0">
                <a:solidFill>
                  <a:srgbClr val="2C3538"/>
                </a:solidFill>
              </a:rPr>
              <a:t>t</a:t>
            </a:r>
            <a:r>
              <a:rPr sz="2750" spc="-135" dirty="0">
                <a:solidFill>
                  <a:srgbClr val="2C3538"/>
                </a:solidFill>
              </a:rPr>
              <a:t>e</a:t>
            </a:r>
            <a:r>
              <a:rPr sz="2750" spc="-10" dirty="0">
                <a:solidFill>
                  <a:srgbClr val="2C3538"/>
                </a:solidFill>
              </a:rPr>
              <a:t>p</a:t>
            </a:r>
            <a:r>
              <a:rPr sz="2750" spc="-110" dirty="0">
                <a:solidFill>
                  <a:srgbClr val="2C3538"/>
                </a:solidFill>
              </a:rPr>
              <a:t>s</a:t>
            </a:r>
            <a:r>
              <a:rPr sz="2750" spc="-315" dirty="0">
                <a:solidFill>
                  <a:srgbClr val="2C3538"/>
                </a:solidFill>
              </a:rPr>
              <a:t> </a:t>
            </a:r>
            <a:r>
              <a:rPr sz="2750" spc="-434" dirty="0">
                <a:solidFill>
                  <a:srgbClr val="2C3538"/>
                </a:solidFill>
              </a:rPr>
              <a:t>I</a:t>
            </a:r>
            <a:r>
              <a:rPr sz="2750" spc="-114" dirty="0">
                <a:solidFill>
                  <a:srgbClr val="2C3538"/>
                </a:solidFill>
              </a:rPr>
              <a:t>n</a:t>
            </a:r>
            <a:r>
              <a:rPr sz="2750" spc="-95" dirty="0">
                <a:solidFill>
                  <a:srgbClr val="2C3538"/>
                </a:solidFill>
              </a:rPr>
              <a:t>v</a:t>
            </a:r>
            <a:r>
              <a:rPr sz="2750" spc="-50" dirty="0">
                <a:solidFill>
                  <a:srgbClr val="2C3538"/>
                </a:solidFill>
              </a:rPr>
              <a:t>o</a:t>
            </a:r>
            <a:r>
              <a:rPr sz="2750" spc="-80" dirty="0">
                <a:solidFill>
                  <a:srgbClr val="2C3538"/>
                </a:solidFill>
              </a:rPr>
              <a:t>l</a:t>
            </a:r>
            <a:r>
              <a:rPr sz="2750" spc="-25" dirty="0">
                <a:solidFill>
                  <a:srgbClr val="2C3538"/>
                </a:solidFill>
              </a:rPr>
              <a:t>v</a:t>
            </a:r>
            <a:r>
              <a:rPr sz="2750" spc="-135" dirty="0">
                <a:solidFill>
                  <a:srgbClr val="2C3538"/>
                </a:solidFill>
              </a:rPr>
              <a:t>e</a:t>
            </a:r>
            <a:r>
              <a:rPr sz="2750" spc="-20" dirty="0">
                <a:solidFill>
                  <a:srgbClr val="2C3538"/>
                </a:solidFill>
              </a:rPr>
              <a:t>d</a:t>
            </a:r>
            <a:r>
              <a:rPr sz="2750" spc="-165" dirty="0">
                <a:solidFill>
                  <a:srgbClr val="2C3538"/>
                </a:solidFill>
              </a:rPr>
              <a:t>:</a:t>
            </a:r>
            <a:endParaRPr sz="2750"/>
          </a:p>
        </p:txBody>
      </p:sp>
      <p:sp>
        <p:nvSpPr>
          <p:cNvPr id="18" name="object 18"/>
          <p:cNvSpPr txBox="1"/>
          <p:nvPr/>
        </p:nvSpPr>
        <p:spPr>
          <a:xfrm>
            <a:off x="939482" y="1325551"/>
            <a:ext cx="3817620" cy="2487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30200" indent="-318135">
              <a:lnSpc>
                <a:spcPct val="100000"/>
              </a:lnSpc>
              <a:spcBef>
                <a:spcPts val="365"/>
              </a:spcBef>
              <a:buSzPct val="110714"/>
              <a:buFont typeface="Segoe UI Symbol"/>
              <a:buChar char="➔"/>
              <a:tabLst>
                <a:tab pos="330835" algn="l"/>
              </a:tabLst>
            </a:pPr>
            <a:r>
              <a:rPr sz="1400" b="1" spc="-10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b="1" spc="-9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b="1" spc="-114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9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130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b="1" spc="-8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b="1" spc="-5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140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b="1" spc="-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b="1" spc="-15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b="1" spc="-13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400" b="1" spc="-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1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8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b="1" spc="-7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b="1" spc="-10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400" b="1" spc="-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b="1" spc="-8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b="1" spc="-21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400" b="1" spc="-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b="1" spc="-8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b="1" spc="-155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400" spc="-14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12700" marR="127635">
              <a:lnSpc>
                <a:spcPct val="116300"/>
              </a:lnSpc>
            </a:pPr>
            <a:r>
              <a:rPr sz="1400" spc="30" dirty="0">
                <a:solidFill>
                  <a:srgbClr val="2C3538"/>
                </a:solidFill>
                <a:latin typeface="Tahoma"/>
                <a:cs typeface="Tahoma"/>
              </a:rPr>
              <a:t>-Multiple 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CSV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files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were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loaded,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concatenated </a:t>
            </a:r>
            <a:r>
              <a:rPr sz="1400" spc="-4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spc="-114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v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ed</a:t>
            </a:r>
            <a:r>
              <a:rPr sz="1400" spc="-1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-1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10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7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30" dirty="0">
                <a:solidFill>
                  <a:srgbClr val="2C3538"/>
                </a:solidFill>
                <a:latin typeface="Tahoma"/>
                <a:cs typeface="Tahoma"/>
              </a:rPr>
              <a:t>et</a:t>
            </a:r>
            <a:r>
              <a:rPr sz="1400" spc="-1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k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7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400" spc="-1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d 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testing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sets</a:t>
            </a:r>
            <a:r>
              <a:rPr sz="1400" spc="-8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330200" indent="-318135">
              <a:lnSpc>
                <a:spcPct val="100000"/>
              </a:lnSpc>
              <a:spcBef>
                <a:spcPts val="195"/>
              </a:spcBef>
              <a:buSzPct val="110714"/>
              <a:buFont typeface="Segoe UI Symbol"/>
              <a:buChar char="➔"/>
              <a:tabLst>
                <a:tab pos="330835" algn="l"/>
              </a:tabLst>
            </a:pPr>
            <a:r>
              <a:rPr sz="1400" b="1" spc="-10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b="1" spc="-9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b="1" spc="-114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9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4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5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b="1" spc="-8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b="1" spc="-1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8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b="1" spc="-1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b="1" spc="-8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b="1" spc="-145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400" spc="-14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-Handled</a:t>
            </a:r>
            <a:r>
              <a:rPr sz="1400" spc="-114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missing</a:t>
            </a:r>
            <a:r>
              <a:rPr sz="1400" spc="-1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values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to</a:t>
            </a:r>
            <a:r>
              <a:rPr sz="1400" spc="-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ensure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C3538"/>
                </a:solidFill>
                <a:latin typeface="Tahoma"/>
                <a:cs typeface="Tahoma"/>
              </a:rPr>
              <a:t>data</a:t>
            </a:r>
            <a:r>
              <a:rPr sz="1400" spc="-9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integrity.</a:t>
            </a:r>
            <a:endParaRPr sz="1400">
              <a:latin typeface="Tahoma"/>
              <a:cs typeface="Tahoma"/>
            </a:endParaRPr>
          </a:p>
          <a:p>
            <a:pPr marL="12700" marR="30480">
              <a:lnSpc>
                <a:spcPct val="116199"/>
              </a:lnSpc>
              <a:spcBef>
                <a:spcPts val="5"/>
              </a:spcBef>
            </a:pP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-Converted</a:t>
            </a:r>
            <a:r>
              <a:rPr sz="1400" spc="-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columns</a:t>
            </a:r>
            <a:r>
              <a:rPr sz="1400" spc="-15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such</a:t>
            </a:r>
            <a:r>
              <a:rPr sz="1400" spc="-114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as</a:t>
            </a:r>
            <a:r>
              <a:rPr sz="1400" spc="-8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'Age'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and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'Churn'</a:t>
            </a:r>
            <a:r>
              <a:rPr sz="1400" spc="-1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to </a:t>
            </a:r>
            <a:r>
              <a:rPr sz="1400" spc="-4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integer</a:t>
            </a:r>
            <a:r>
              <a:rPr sz="1400" spc="-7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type.</a:t>
            </a:r>
            <a:endParaRPr sz="1400">
              <a:latin typeface="Tahoma"/>
              <a:cs typeface="Tahoma"/>
            </a:endParaRPr>
          </a:p>
          <a:p>
            <a:pPr marL="330200" indent="-318135">
              <a:lnSpc>
                <a:spcPct val="100000"/>
              </a:lnSpc>
              <a:spcBef>
                <a:spcPts val="195"/>
              </a:spcBef>
              <a:buSzPct val="110714"/>
              <a:buFont typeface="Segoe UI Symbol"/>
              <a:buChar char="➔"/>
              <a:tabLst>
                <a:tab pos="330835" algn="l"/>
              </a:tabLst>
            </a:pPr>
            <a:r>
              <a:rPr sz="1400" b="1" spc="5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b="1" spc="-8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b="1" spc="-17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6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b="1" spc="-7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b="1" spc="-8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b="1" spc="-7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b="1" spc="-1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b="1" spc="-12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b="1" spc="-14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400" b="1" spc="-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b="1" spc="-15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b="1" spc="-85" dirty="0">
                <a:solidFill>
                  <a:srgbClr val="2C3538"/>
                </a:solidFill>
                <a:latin typeface="Tahoma"/>
                <a:cs typeface="Tahoma"/>
              </a:rPr>
              <a:t>eer</a:t>
            </a:r>
            <a:r>
              <a:rPr sz="1400" b="1" spc="-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b="1" spc="-15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b="1" spc="-10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400" spc="-14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-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spc="-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-2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-</a:t>
            </a:r>
            <a:r>
              <a:rPr sz="1400" spc="70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it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1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v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es</a:t>
            </a:r>
            <a:r>
              <a:rPr sz="1400" spc="-8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1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b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y</a:t>
            </a:r>
            <a:r>
              <a:rPr sz="1400" spc="-9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2525" y="895350"/>
            <a:ext cx="30861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10"/>
              </a:spcBef>
            </a:pPr>
            <a:r>
              <a:rPr spc="-515" dirty="0"/>
              <a:t>(</a:t>
            </a:r>
            <a:r>
              <a:rPr spc="-710" dirty="0"/>
              <a:t>5</a:t>
            </a:r>
            <a:r>
              <a:rPr spc="155" dirty="0"/>
              <a:t>0</a:t>
            </a:r>
            <a:r>
              <a:rPr lang="en-US" spc="-375" dirty="0"/>
              <a:t>0000</a:t>
            </a:r>
            <a:r>
              <a:rPr spc="-650" dirty="0"/>
              <a:t> </a:t>
            </a:r>
            <a:r>
              <a:rPr spc="-150" dirty="0"/>
              <a:t>,</a:t>
            </a:r>
            <a:r>
              <a:rPr spc="-635" dirty="0"/>
              <a:t> </a:t>
            </a:r>
            <a:r>
              <a:rPr spc="-919" dirty="0"/>
              <a:t>1</a:t>
            </a:r>
            <a:r>
              <a:rPr spc="-944" dirty="0"/>
              <a:t>2</a:t>
            </a:r>
            <a:r>
              <a:rPr spc="-83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3480" y="2867596"/>
            <a:ext cx="286194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6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550" spc="3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550" spc="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550" spc="-1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spc="40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550" spc="8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550" spc="-30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550" spc="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550" spc="3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550" spc="-2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550" spc="8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550" spc="5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550" spc="3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550" spc="-1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550" spc="-1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spc="5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550" spc="55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550" spc="-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spc="-3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spc="6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550" spc="1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spc="7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550" spc="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spc="85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550" spc="3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55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spc="45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550" spc="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38275" y="0"/>
            <a:ext cx="6267450" cy="5143500"/>
            <a:chOff x="1438275" y="0"/>
            <a:chExt cx="6267450" cy="5143500"/>
          </a:xfrm>
        </p:grpSpPr>
        <p:sp>
          <p:nvSpPr>
            <p:cNvPr id="5" name="object 5"/>
            <p:cNvSpPr/>
            <p:nvPr/>
          </p:nvSpPr>
          <p:spPr>
            <a:xfrm>
              <a:off x="1857375" y="4210050"/>
              <a:ext cx="5419725" cy="771525"/>
            </a:xfrm>
            <a:custGeom>
              <a:avLst/>
              <a:gdLst/>
              <a:ahLst/>
              <a:cxnLst/>
              <a:rect l="l" t="t" r="r" b="b"/>
              <a:pathLst>
                <a:path w="5419725" h="771525">
                  <a:moveTo>
                    <a:pt x="161925" y="676275"/>
                  </a:moveTo>
                  <a:lnTo>
                    <a:pt x="0" y="676275"/>
                  </a:lnTo>
                  <a:lnTo>
                    <a:pt x="0" y="771525"/>
                  </a:lnTo>
                  <a:lnTo>
                    <a:pt x="161925" y="771525"/>
                  </a:lnTo>
                  <a:lnTo>
                    <a:pt x="161925" y="676275"/>
                  </a:lnTo>
                  <a:close/>
                </a:path>
                <a:path w="5419725" h="771525">
                  <a:moveTo>
                    <a:pt x="371475" y="552450"/>
                  </a:moveTo>
                  <a:lnTo>
                    <a:pt x="209550" y="552450"/>
                  </a:lnTo>
                  <a:lnTo>
                    <a:pt x="209550" y="685800"/>
                  </a:lnTo>
                  <a:lnTo>
                    <a:pt x="371475" y="685800"/>
                  </a:lnTo>
                  <a:lnTo>
                    <a:pt x="371475" y="552450"/>
                  </a:lnTo>
                  <a:close/>
                </a:path>
                <a:path w="5419725" h="771525">
                  <a:moveTo>
                    <a:pt x="581025" y="438150"/>
                  </a:moveTo>
                  <a:lnTo>
                    <a:pt x="419100" y="438150"/>
                  </a:lnTo>
                  <a:lnTo>
                    <a:pt x="419100" y="609600"/>
                  </a:lnTo>
                  <a:lnTo>
                    <a:pt x="581025" y="609600"/>
                  </a:lnTo>
                  <a:lnTo>
                    <a:pt x="581025" y="438150"/>
                  </a:lnTo>
                  <a:close/>
                </a:path>
                <a:path w="5419725" h="771525">
                  <a:moveTo>
                    <a:pt x="790575" y="390525"/>
                  </a:moveTo>
                  <a:lnTo>
                    <a:pt x="628650" y="390525"/>
                  </a:lnTo>
                  <a:lnTo>
                    <a:pt x="628650" y="581025"/>
                  </a:lnTo>
                  <a:lnTo>
                    <a:pt x="790575" y="581025"/>
                  </a:lnTo>
                  <a:lnTo>
                    <a:pt x="790575" y="390525"/>
                  </a:lnTo>
                  <a:close/>
                </a:path>
                <a:path w="5419725" h="771525">
                  <a:moveTo>
                    <a:pt x="1000125" y="457200"/>
                  </a:moveTo>
                  <a:lnTo>
                    <a:pt x="838200" y="457200"/>
                  </a:lnTo>
                  <a:lnTo>
                    <a:pt x="838200" y="628650"/>
                  </a:lnTo>
                  <a:lnTo>
                    <a:pt x="1000125" y="628650"/>
                  </a:lnTo>
                  <a:lnTo>
                    <a:pt x="1000125" y="457200"/>
                  </a:lnTo>
                  <a:close/>
                </a:path>
                <a:path w="5419725" h="771525">
                  <a:moveTo>
                    <a:pt x="1209675" y="304800"/>
                  </a:moveTo>
                  <a:lnTo>
                    <a:pt x="1047750" y="304800"/>
                  </a:lnTo>
                  <a:lnTo>
                    <a:pt x="1047750" y="523875"/>
                  </a:lnTo>
                  <a:lnTo>
                    <a:pt x="1209675" y="523875"/>
                  </a:lnTo>
                  <a:lnTo>
                    <a:pt x="1209675" y="304800"/>
                  </a:lnTo>
                  <a:close/>
                </a:path>
                <a:path w="5419725" h="771525">
                  <a:moveTo>
                    <a:pt x="1419225" y="400050"/>
                  </a:moveTo>
                  <a:lnTo>
                    <a:pt x="1257300" y="400050"/>
                  </a:lnTo>
                  <a:lnTo>
                    <a:pt x="1257300" y="590550"/>
                  </a:lnTo>
                  <a:lnTo>
                    <a:pt x="1419225" y="590550"/>
                  </a:lnTo>
                  <a:lnTo>
                    <a:pt x="1419225" y="400050"/>
                  </a:lnTo>
                  <a:close/>
                </a:path>
                <a:path w="5419725" h="771525">
                  <a:moveTo>
                    <a:pt x="1628775" y="266700"/>
                  </a:moveTo>
                  <a:lnTo>
                    <a:pt x="1466850" y="266700"/>
                  </a:lnTo>
                  <a:lnTo>
                    <a:pt x="1466850" y="495300"/>
                  </a:lnTo>
                  <a:lnTo>
                    <a:pt x="1628775" y="495300"/>
                  </a:lnTo>
                  <a:lnTo>
                    <a:pt x="1628775" y="266700"/>
                  </a:lnTo>
                  <a:close/>
                </a:path>
                <a:path w="5419725" h="771525">
                  <a:moveTo>
                    <a:pt x="1847850" y="209550"/>
                  </a:moveTo>
                  <a:lnTo>
                    <a:pt x="1676400" y="209550"/>
                  </a:lnTo>
                  <a:lnTo>
                    <a:pt x="1676400" y="457200"/>
                  </a:lnTo>
                  <a:lnTo>
                    <a:pt x="1847850" y="457200"/>
                  </a:lnTo>
                  <a:lnTo>
                    <a:pt x="1847850" y="209550"/>
                  </a:lnTo>
                  <a:close/>
                </a:path>
                <a:path w="5419725" h="771525">
                  <a:moveTo>
                    <a:pt x="2057400" y="85725"/>
                  </a:moveTo>
                  <a:lnTo>
                    <a:pt x="1885950" y="85725"/>
                  </a:lnTo>
                  <a:lnTo>
                    <a:pt x="1885950" y="381000"/>
                  </a:lnTo>
                  <a:lnTo>
                    <a:pt x="2057400" y="381000"/>
                  </a:lnTo>
                  <a:lnTo>
                    <a:pt x="2057400" y="85725"/>
                  </a:lnTo>
                  <a:close/>
                </a:path>
                <a:path w="5419725" h="771525">
                  <a:moveTo>
                    <a:pt x="2266950" y="114300"/>
                  </a:moveTo>
                  <a:lnTo>
                    <a:pt x="2095500" y="114300"/>
                  </a:lnTo>
                  <a:lnTo>
                    <a:pt x="2095500" y="400050"/>
                  </a:lnTo>
                  <a:lnTo>
                    <a:pt x="2266950" y="400050"/>
                  </a:lnTo>
                  <a:lnTo>
                    <a:pt x="2266950" y="114300"/>
                  </a:lnTo>
                  <a:close/>
                </a:path>
                <a:path w="5419725" h="771525">
                  <a:moveTo>
                    <a:pt x="2476500" y="47625"/>
                  </a:moveTo>
                  <a:lnTo>
                    <a:pt x="2305050" y="47625"/>
                  </a:lnTo>
                  <a:lnTo>
                    <a:pt x="2305050" y="352425"/>
                  </a:lnTo>
                  <a:lnTo>
                    <a:pt x="2476500" y="352425"/>
                  </a:lnTo>
                  <a:lnTo>
                    <a:pt x="2476500" y="47625"/>
                  </a:lnTo>
                  <a:close/>
                </a:path>
                <a:path w="5419725" h="771525">
                  <a:moveTo>
                    <a:pt x="2686050" y="0"/>
                  </a:moveTo>
                  <a:lnTo>
                    <a:pt x="2514600" y="0"/>
                  </a:lnTo>
                  <a:lnTo>
                    <a:pt x="2514600" y="314325"/>
                  </a:lnTo>
                  <a:lnTo>
                    <a:pt x="2686050" y="314325"/>
                  </a:lnTo>
                  <a:lnTo>
                    <a:pt x="2686050" y="0"/>
                  </a:lnTo>
                  <a:close/>
                </a:path>
                <a:path w="5419725" h="771525">
                  <a:moveTo>
                    <a:pt x="2895600" y="0"/>
                  </a:moveTo>
                  <a:lnTo>
                    <a:pt x="2733675" y="0"/>
                  </a:lnTo>
                  <a:lnTo>
                    <a:pt x="2733675" y="314325"/>
                  </a:lnTo>
                  <a:lnTo>
                    <a:pt x="2895600" y="314325"/>
                  </a:lnTo>
                  <a:lnTo>
                    <a:pt x="2895600" y="0"/>
                  </a:lnTo>
                  <a:close/>
                </a:path>
                <a:path w="5419725" h="771525">
                  <a:moveTo>
                    <a:pt x="3105150" y="47625"/>
                  </a:moveTo>
                  <a:lnTo>
                    <a:pt x="2943225" y="47625"/>
                  </a:lnTo>
                  <a:lnTo>
                    <a:pt x="2943225" y="352425"/>
                  </a:lnTo>
                  <a:lnTo>
                    <a:pt x="3105150" y="352425"/>
                  </a:lnTo>
                  <a:lnTo>
                    <a:pt x="3105150" y="47625"/>
                  </a:lnTo>
                  <a:close/>
                </a:path>
                <a:path w="5419725" h="771525">
                  <a:moveTo>
                    <a:pt x="3314700" y="114300"/>
                  </a:moveTo>
                  <a:lnTo>
                    <a:pt x="3152775" y="114300"/>
                  </a:lnTo>
                  <a:lnTo>
                    <a:pt x="3152775" y="400050"/>
                  </a:lnTo>
                  <a:lnTo>
                    <a:pt x="3314700" y="400050"/>
                  </a:lnTo>
                  <a:lnTo>
                    <a:pt x="3314700" y="114300"/>
                  </a:lnTo>
                  <a:close/>
                </a:path>
                <a:path w="5419725" h="771525">
                  <a:moveTo>
                    <a:pt x="3524250" y="85725"/>
                  </a:moveTo>
                  <a:lnTo>
                    <a:pt x="3362325" y="85725"/>
                  </a:lnTo>
                  <a:lnTo>
                    <a:pt x="3362325" y="381000"/>
                  </a:lnTo>
                  <a:lnTo>
                    <a:pt x="3524250" y="381000"/>
                  </a:lnTo>
                  <a:lnTo>
                    <a:pt x="3524250" y="85725"/>
                  </a:lnTo>
                  <a:close/>
                </a:path>
                <a:path w="5419725" h="771525">
                  <a:moveTo>
                    <a:pt x="3733800" y="209550"/>
                  </a:moveTo>
                  <a:lnTo>
                    <a:pt x="3571875" y="209550"/>
                  </a:lnTo>
                  <a:lnTo>
                    <a:pt x="3571875" y="457200"/>
                  </a:lnTo>
                  <a:lnTo>
                    <a:pt x="3733800" y="457200"/>
                  </a:lnTo>
                  <a:lnTo>
                    <a:pt x="3733800" y="209550"/>
                  </a:lnTo>
                  <a:close/>
                </a:path>
                <a:path w="5419725" h="771525">
                  <a:moveTo>
                    <a:pt x="3952875" y="266700"/>
                  </a:moveTo>
                  <a:lnTo>
                    <a:pt x="3781425" y="266700"/>
                  </a:lnTo>
                  <a:lnTo>
                    <a:pt x="3781425" y="495300"/>
                  </a:lnTo>
                  <a:lnTo>
                    <a:pt x="3952875" y="495300"/>
                  </a:lnTo>
                  <a:lnTo>
                    <a:pt x="3952875" y="266700"/>
                  </a:lnTo>
                  <a:close/>
                </a:path>
                <a:path w="5419725" h="771525">
                  <a:moveTo>
                    <a:pt x="4162425" y="400050"/>
                  </a:moveTo>
                  <a:lnTo>
                    <a:pt x="3990975" y="400050"/>
                  </a:lnTo>
                  <a:lnTo>
                    <a:pt x="3990975" y="590550"/>
                  </a:lnTo>
                  <a:lnTo>
                    <a:pt x="4162425" y="590550"/>
                  </a:lnTo>
                  <a:lnTo>
                    <a:pt x="4162425" y="400050"/>
                  </a:lnTo>
                  <a:close/>
                </a:path>
                <a:path w="5419725" h="771525">
                  <a:moveTo>
                    <a:pt x="4371975" y="304800"/>
                  </a:moveTo>
                  <a:lnTo>
                    <a:pt x="4200525" y="304800"/>
                  </a:lnTo>
                  <a:lnTo>
                    <a:pt x="4200525" y="523875"/>
                  </a:lnTo>
                  <a:lnTo>
                    <a:pt x="4371975" y="523875"/>
                  </a:lnTo>
                  <a:lnTo>
                    <a:pt x="4371975" y="304800"/>
                  </a:lnTo>
                  <a:close/>
                </a:path>
                <a:path w="5419725" h="771525">
                  <a:moveTo>
                    <a:pt x="4581525" y="457200"/>
                  </a:moveTo>
                  <a:lnTo>
                    <a:pt x="4410075" y="457200"/>
                  </a:lnTo>
                  <a:lnTo>
                    <a:pt x="4410075" y="628650"/>
                  </a:lnTo>
                  <a:lnTo>
                    <a:pt x="4581525" y="628650"/>
                  </a:lnTo>
                  <a:lnTo>
                    <a:pt x="4581525" y="457200"/>
                  </a:lnTo>
                  <a:close/>
                </a:path>
                <a:path w="5419725" h="771525">
                  <a:moveTo>
                    <a:pt x="4791075" y="390525"/>
                  </a:moveTo>
                  <a:lnTo>
                    <a:pt x="4619625" y="390525"/>
                  </a:lnTo>
                  <a:lnTo>
                    <a:pt x="4619625" y="581025"/>
                  </a:lnTo>
                  <a:lnTo>
                    <a:pt x="4791075" y="581025"/>
                  </a:lnTo>
                  <a:lnTo>
                    <a:pt x="4791075" y="390525"/>
                  </a:lnTo>
                  <a:close/>
                </a:path>
                <a:path w="5419725" h="771525">
                  <a:moveTo>
                    <a:pt x="5000625" y="438150"/>
                  </a:moveTo>
                  <a:lnTo>
                    <a:pt x="4829175" y="438150"/>
                  </a:lnTo>
                  <a:lnTo>
                    <a:pt x="4829175" y="609600"/>
                  </a:lnTo>
                  <a:lnTo>
                    <a:pt x="5000625" y="609600"/>
                  </a:lnTo>
                  <a:lnTo>
                    <a:pt x="5000625" y="438150"/>
                  </a:lnTo>
                  <a:close/>
                </a:path>
                <a:path w="5419725" h="771525">
                  <a:moveTo>
                    <a:pt x="5210175" y="552450"/>
                  </a:moveTo>
                  <a:lnTo>
                    <a:pt x="5038725" y="552450"/>
                  </a:lnTo>
                  <a:lnTo>
                    <a:pt x="5038725" y="685800"/>
                  </a:lnTo>
                  <a:lnTo>
                    <a:pt x="5210175" y="685800"/>
                  </a:lnTo>
                  <a:lnTo>
                    <a:pt x="5210175" y="552450"/>
                  </a:lnTo>
                  <a:close/>
                </a:path>
                <a:path w="5419725" h="771525">
                  <a:moveTo>
                    <a:pt x="5419725" y="676275"/>
                  </a:moveTo>
                  <a:lnTo>
                    <a:pt x="5248275" y="676275"/>
                  </a:lnTo>
                  <a:lnTo>
                    <a:pt x="5248275" y="771525"/>
                  </a:lnTo>
                  <a:lnTo>
                    <a:pt x="5419725" y="771525"/>
                  </a:lnTo>
                  <a:lnTo>
                    <a:pt x="5419725" y="676275"/>
                  </a:lnTo>
                  <a:close/>
                </a:path>
              </a:pathLst>
            </a:custGeom>
            <a:solidFill>
              <a:srgbClr val="CDD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38275" y="0"/>
              <a:ext cx="6267450" cy="5143500"/>
            </a:xfrm>
            <a:custGeom>
              <a:avLst/>
              <a:gdLst/>
              <a:ahLst/>
              <a:cxnLst/>
              <a:rect l="l" t="t" r="r" b="b"/>
              <a:pathLst>
                <a:path w="6267450" h="5143500">
                  <a:moveTo>
                    <a:pt x="161925" y="5105400"/>
                  </a:moveTo>
                  <a:lnTo>
                    <a:pt x="0" y="5105400"/>
                  </a:lnTo>
                  <a:lnTo>
                    <a:pt x="0" y="5143500"/>
                  </a:lnTo>
                  <a:lnTo>
                    <a:pt x="161925" y="5143500"/>
                  </a:lnTo>
                  <a:lnTo>
                    <a:pt x="161925" y="5105400"/>
                  </a:lnTo>
                  <a:close/>
                </a:path>
                <a:path w="6267450" h="5143500">
                  <a:moveTo>
                    <a:pt x="171450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171450" y="66675"/>
                  </a:lnTo>
                  <a:lnTo>
                    <a:pt x="171450" y="0"/>
                  </a:lnTo>
                  <a:close/>
                </a:path>
                <a:path w="6267450" h="5143500">
                  <a:moveTo>
                    <a:pt x="371475" y="5029200"/>
                  </a:moveTo>
                  <a:lnTo>
                    <a:pt x="209550" y="5029200"/>
                  </a:lnTo>
                  <a:lnTo>
                    <a:pt x="209550" y="5143500"/>
                  </a:lnTo>
                  <a:lnTo>
                    <a:pt x="371475" y="5143500"/>
                  </a:lnTo>
                  <a:lnTo>
                    <a:pt x="371475" y="5029200"/>
                  </a:lnTo>
                  <a:close/>
                </a:path>
                <a:path w="6267450" h="5143500">
                  <a:moveTo>
                    <a:pt x="381000" y="0"/>
                  </a:moveTo>
                  <a:lnTo>
                    <a:pt x="209550" y="0"/>
                  </a:lnTo>
                  <a:lnTo>
                    <a:pt x="209550" y="142875"/>
                  </a:lnTo>
                  <a:lnTo>
                    <a:pt x="381000" y="142875"/>
                  </a:lnTo>
                  <a:lnTo>
                    <a:pt x="381000" y="0"/>
                  </a:lnTo>
                  <a:close/>
                </a:path>
                <a:path w="6267450" h="5143500">
                  <a:moveTo>
                    <a:pt x="581025" y="4981575"/>
                  </a:moveTo>
                  <a:lnTo>
                    <a:pt x="419100" y="4981575"/>
                  </a:lnTo>
                  <a:lnTo>
                    <a:pt x="419100" y="5143500"/>
                  </a:lnTo>
                  <a:lnTo>
                    <a:pt x="581025" y="5143500"/>
                  </a:lnTo>
                  <a:lnTo>
                    <a:pt x="581025" y="4981575"/>
                  </a:lnTo>
                  <a:close/>
                </a:path>
                <a:path w="6267450" h="5143500">
                  <a:moveTo>
                    <a:pt x="590550" y="0"/>
                  </a:moveTo>
                  <a:lnTo>
                    <a:pt x="419100" y="0"/>
                  </a:lnTo>
                  <a:lnTo>
                    <a:pt x="419100" y="190500"/>
                  </a:lnTo>
                  <a:lnTo>
                    <a:pt x="590550" y="190500"/>
                  </a:lnTo>
                  <a:lnTo>
                    <a:pt x="590550" y="0"/>
                  </a:lnTo>
                  <a:close/>
                </a:path>
                <a:path w="6267450" h="5143500">
                  <a:moveTo>
                    <a:pt x="790575" y="4895850"/>
                  </a:moveTo>
                  <a:lnTo>
                    <a:pt x="628650" y="4895850"/>
                  </a:lnTo>
                  <a:lnTo>
                    <a:pt x="628650" y="5143500"/>
                  </a:lnTo>
                  <a:lnTo>
                    <a:pt x="790575" y="5143500"/>
                  </a:lnTo>
                  <a:lnTo>
                    <a:pt x="790575" y="4895850"/>
                  </a:lnTo>
                  <a:close/>
                </a:path>
                <a:path w="6267450" h="5143500">
                  <a:moveTo>
                    <a:pt x="800100" y="0"/>
                  </a:moveTo>
                  <a:lnTo>
                    <a:pt x="628650" y="0"/>
                  </a:lnTo>
                  <a:lnTo>
                    <a:pt x="628650" y="266700"/>
                  </a:lnTo>
                  <a:lnTo>
                    <a:pt x="800100" y="266700"/>
                  </a:lnTo>
                  <a:lnTo>
                    <a:pt x="800100" y="0"/>
                  </a:lnTo>
                  <a:close/>
                </a:path>
                <a:path w="6267450" h="5143500">
                  <a:moveTo>
                    <a:pt x="1000125" y="4819650"/>
                  </a:moveTo>
                  <a:lnTo>
                    <a:pt x="838200" y="4819650"/>
                  </a:lnTo>
                  <a:lnTo>
                    <a:pt x="838200" y="5143500"/>
                  </a:lnTo>
                  <a:lnTo>
                    <a:pt x="1000125" y="5143500"/>
                  </a:lnTo>
                  <a:lnTo>
                    <a:pt x="1000125" y="4819650"/>
                  </a:lnTo>
                  <a:close/>
                </a:path>
                <a:path w="6267450" h="5143500">
                  <a:moveTo>
                    <a:pt x="1009650" y="0"/>
                  </a:moveTo>
                  <a:lnTo>
                    <a:pt x="838200" y="0"/>
                  </a:lnTo>
                  <a:lnTo>
                    <a:pt x="838200" y="352425"/>
                  </a:lnTo>
                  <a:lnTo>
                    <a:pt x="1009650" y="352425"/>
                  </a:lnTo>
                  <a:lnTo>
                    <a:pt x="1009650" y="0"/>
                  </a:lnTo>
                  <a:close/>
                </a:path>
                <a:path w="6267450" h="5143500">
                  <a:moveTo>
                    <a:pt x="1209675" y="4791075"/>
                  </a:moveTo>
                  <a:lnTo>
                    <a:pt x="1047750" y="4791075"/>
                  </a:lnTo>
                  <a:lnTo>
                    <a:pt x="1047750" y="5143500"/>
                  </a:lnTo>
                  <a:lnTo>
                    <a:pt x="1209675" y="5143500"/>
                  </a:lnTo>
                  <a:lnTo>
                    <a:pt x="1209675" y="4791075"/>
                  </a:lnTo>
                  <a:close/>
                </a:path>
                <a:path w="6267450" h="5143500">
                  <a:moveTo>
                    <a:pt x="1219200" y="0"/>
                  </a:moveTo>
                  <a:lnTo>
                    <a:pt x="1057275" y="0"/>
                  </a:lnTo>
                  <a:lnTo>
                    <a:pt x="1057275" y="381000"/>
                  </a:lnTo>
                  <a:lnTo>
                    <a:pt x="1219200" y="381000"/>
                  </a:lnTo>
                  <a:lnTo>
                    <a:pt x="1219200" y="0"/>
                  </a:lnTo>
                  <a:close/>
                </a:path>
                <a:path w="6267450" h="5143500">
                  <a:moveTo>
                    <a:pt x="1419225" y="4838700"/>
                  </a:moveTo>
                  <a:lnTo>
                    <a:pt x="1257300" y="4838700"/>
                  </a:lnTo>
                  <a:lnTo>
                    <a:pt x="1257300" y="5143500"/>
                  </a:lnTo>
                  <a:lnTo>
                    <a:pt x="1419225" y="5143500"/>
                  </a:lnTo>
                  <a:lnTo>
                    <a:pt x="1419225" y="4838700"/>
                  </a:lnTo>
                  <a:close/>
                </a:path>
                <a:path w="6267450" h="5143500">
                  <a:moveTo>
                    <a:pt x="1428750" y="0"/>
                  </a:moveTo>
                  <a:lnTo>
                    <a:pt x="1266825" y="0"/>
                  </a:lnTo>
                  <a:lnTo>
                    <a:pt x="1266825" y="333375"/>
                  </a:lnTo>
                  <a:lnTo>
                    <a:pt x="1428750" y="333375"/>
                  </a:lnTo>
                  <a:lnTo>
                    <a:pt x="1428750" y="0"/>
                  </a:lnTo>
                  <a:close/>
                </a:path>
                <a:path w="6267450" h="5143500">
                  <a:moveTo>
                    <a:pt x="1628775" y="4733925"/>
                  </a:moveTo>
                  <a:lnTo>
                    <a:pt x="1466850" y="4733925"/>
                  </a:lnTo>
                  <a:lnTo>
                    <a:pt x="1466850" y="5143500"/>
                  </a:lnTo>
                  <a:lnTo>
                    <a:pt x="1628775" y="5143500"/>
                  </a:lnTo>
                  <a:lnTo>
                    <a:pt x="1628775" y="4733925"/>
                  </a:lnTo>
                  <a:close/>
                </a:path>
                <a:path w="6267450" h="5143500">
                  <a:moveTo>
                    <a:pt x="1638300" y="0"/>
                  </a:moveTo>
                  <a:lnTo>
                    <a:pt x="1476375" y="0"/>
                  </a:lnTo>
                  <a:lnTo>
                    <a:pt x="1476375" y="438150"/>
                  </a:lnTo>
                  <a:lnTo>
                    <a:pt x="1638300" y="438150"/>
                  </a:lnTo>
                  <a:lnTo>
                    <a:pt x="1638300" y="0"/>
                  </a:lnTo>
                  <a:close/>
                </a:path>
                <a:path w="6267450" h="5143500">
                  <a:moveTo>
                    <a:pt x="1838325" y="4800600"/>
                  </a:moveTo>
                  <a:lnTo>
                    <a:pt x="1676400" y="4800600"/>
                  </a:lnTo>
                  <a:lnTo>
                    <a:pt x="1676400" y="5143500"/>
                  </a:lnTo>
                  <a:lnTo>
                    <a:pt x="1838325" y="5143500"/>
                  </a:lnTo>
                  <a:lnTo>
                    <a:pt x="1838325" y="4800600"/>
                  </a:lnTo>
                  <a:close/>
                </a:path>
                <a:path w="6267450" h="5143500">
                  <a:moveTo>
                    <a:pt x="1847850" y="0"/>
                  </a:moveTo>
                  <a:lnTo>
                    <a:pt x="1685925" y="0"/>
                  </a:lnTo>
                  <a:lnTo>
                    <a:pt x="1685925" y="371475"/>
                  </a:lnTo>
                  <a:lnTo>
                    <a:pt x="1847850" y="371475"/>
                  </a:lnTo>
                  <a:lnTo>
                    <a:pt x="1847850" y="0"/>
                  </a:lnTo>
                  <a:close/>
                </a:path>
                <a:path w="6267450" h="5143500">
                  <a:moveTo>
                    <a:pt x="2047875" y="4705350"/>
                  </a:moveTo>
                  <a:lnTo>
                    <a:pt x="1885950" y="4705350"/>
                  </a:lnTo>
                  <a:lnTo>
                    <a:pt x="1885950" y="5143500"/>
                  </a:lnTo>
                  <a:lnTo>
                    <a:pt x="2047875" y="5143500"/>
                  </a:lnTo>
                  <a:lnTo>
                    <a:pt x="2047875" y="4705350"/>
                  </a:lnTo>
                  <a:close/>
                </a:path>
                <a:path w="6267450" h="5143500">
                  <a:moveTo>
                    <a:pt x="2057400" y="0"/>
                  </a:moveTo>
                  <a:lnTo>
                    <a:pt x="1895475" y="0"/>
                  </a:lnTo>
                  <a:lnTo>
                    <a:pt x="1895475" y="457200"/>
                  </a:lnTo>
                  <a:lnTo>
                    <a:pt x="2057400" y="457200"/>
                  </a:lnTo>
                  <a:lnTo>
                    <a:pt x="2057400" y="0"/>
                  </a:lnTo>
                  <a:close/>
                </a:path>
                <a:path w="6267450" h="5143500">
                  <a:moveTo>
                    <a:pt x="2266950" y="4667250"/>
                  </a:moveTo>
                  <a:lnTo>
                    <a:pt x="2095500" y="4667250"/>
                  </a:lnTo>
                  <a:lnTo>
                    <a:pt x="2095500" y="5143500"/>
                  </a:lnTo>
                  <a:lnTo>
                    <a:pt x="2266950" y="5143500"/>
                  </a:lnTo>
                  <a:lnTo>
                    <a:pt x="2266950" y="4667250"/>
                  </a:lnTo>
                  <a:close/>
                </a:path>
                <a:path w="6267450" h="5143500">
                  <a:moveTo>
                    <a:pt x="2266950" y="0"/>
                  </a:moveTo>
                  <a:lnTo>
                    <a:pt x="2105025" y="0"/>
                  </a:lnTo>
                  <a:lnTo>
                    <a:pt x="2105025" y="495300"/>
                  </a:lnTo>
                  <a:lnTo>
                    <a:pt x="2266950" y="495300"/>
                  </a:lnTo>
                  <a:lnTo>
                    <a:pt x="2266950" y="0"/>
                  </a:lnTo>
                  <a:close/>
                </a:path>
                <a:path w="6267450" h="5143500">
                  <a:moveTo>
                    <a:pt x="2476500" y="4591050"/>
                  </a:moveTo>
                  <a:lnTo>
                    <a:pt x="2305050" y="4591050"/>
                  </a:lnTo>
                  <a:lnTo>
                    <a:pt x="2305050" y="5143500"/>
                  </a:lnTo>
                  <a:lnTo>
                    <a:pt x="2476500" y="5143500"/>
                  </a:lnTo>
                  <a:lnTo>
                    <a:pt x="2476500" y="4591050"/>
                  </a:lnTo>
                  <a:close/>
                </a:path>
                <a:path w="6267450" h="5143500">
                  <a:moveTo>
                    <a:pt x="2476500" y="0"/>
                  </a:moveTo>
                  <a:lnTo>
                    <a:pt x="2314575" y="0"/>
                  </a:lnTo>
                  <a:lnTo>
                    <a:pt x="2314575" y="581025"/>
                  </a:lnTo>
                  <a:lnTo>
                    <a:pt x="2476500" y="581025"/>
                  </a:lnTo>
                  <a:lnTo>
                    <a:pt x="2476500" y="0"/>
                  </a:lnTo>
                  <a:close/>
                </a:path>
                <a:path w="6267450" h="5143500">
                  <a:moveTo>
                    <a:pt x="2686050" y="4610100"/>
                  </a:moveTo>
                  <a:lnTo>
                    <a:pt x="2514600" y="4610100"/>
                  </a:lnTo>
                  <a:lnTo>
                    <a:pt x="2514600" y="5143500"/>
                  </a:lnTo>
                  <a:lnTo>
                    <a:pt x="2686050" y="5143500"/>
                  </a:lnTo>
                  <a:lnTo>
                    <a:pt x="2686050" y="4610100"/>
                  </a:lnTo>
                  <a:close/>
                </a:path>
                <a:path w="6267450" h="5143500">
                  <a:moveTo>
                    <a:pt x="2686050" y="0"/>
                  </a:moveTo>
                  <a:lnTo>
                    <a:pt x="2524125" y="0"/>
                  </a:lnTo>
                  <a:lnTo>
                    <a:pt x="2524125" y="561975"/>
                  </a:lnTo>
                  <a:lnTo>
                    <a:pt x="2686050" y="561975"/>
                  </a:lnTo>
                  <a:lnTo>
                    <a:pt x="2686050" y="0"/>
                  </a:lnTo>
                  <a:close/>
                </a:path>
                <a:path w="6267450" h="5143500">
                  <a:moveTo>
                    <a:pt x="2895600" y="4562475"/>
                  </a:moveTo>
                  <a:lnTo>
                    <a:pt x="2724150" y="4562475"/>
                  </a:lnTo>
                  <a:lnTo>
                    <a:pt x="2724150" y="5143500"/>
                  </a:lnTo>
                  <a:lnTo>
                    <a:pt x="2895600" y="5143500"/>
                  </a:lnTo>
                  <a:lnTo>
                    <a:pt x="2895600" y="4562475"/>
                  </a:lnTo>
                  <a:close/>
                </a:path>
                <a:path w="6267450" h="5143500">
                  <a:moveTo>
                    <a:pt x="2895600" y="0"/>
                  </a:moveTo>
                  <a:lnTo>
                    <a:pt x="2733675" y="0"/>
                  </a:lnTo>
                  <a:lnTo>
                    <a:pt x="2733675" y="609600"/>
                  </a:lnTo>
                  <a:lnTo>
                    <a:pt x="2895600" y="609600"/>
                  </a:lnTo>
                  <a:lnTo>
                    <a:pt x="2895600" y="0"/>
                  </a:lnTo>
                  <a:close/>
                </a:path>
                <a:path w="6267450" h="5143500">
                  <a:moveTo>
                    <a:pt x="3105150" y="4524375"/>
                  </a:moveTo>
                  <a:lnTo>
                    <a:pt x="2933700" y="4524375"/>
                  </a:lnTo>
                  <a:lnTo>
                    <a:pt x="2933700" y="5143500"/>
                  </a:lnTo>
                  <a:lnTo>
                    <a:pt x="3105150" y="5143500"/>
                  </a:lnTo>
                  <a:lnTo>
                    <a:pt x="3105150" y="4524375"/>
                  </a:lnTo>
                  <a:close/>
                </a:path>
                <a:path w="6267450" h="5143500">
                  <a:moveTo>
                    <a:pt x="3105150" y="0"/>
                  </a:moveTo>
                  <a:lnTo>
                    <a:pt x="2943225" y="0"/>
                  </a:lnTo>
                  <a:lnTo>
                    <a:pt x="2943225" y="638175"/>
                  </a:lnTo>
                  <a:lnTo>
                    <a:pt x="3105150" y="638175"/>
                  </a:lnTo>
                  <a:lnTo>
                    <a:pt x="3105150" y="0"/>
                  </a:lnTo>
                  <a:close/>
                </a:path>
                <a:path w="6267450" h="5143500">
                  <a:moveTo>
                    <a:pt x="3314700" y="4524375"/>
                  </a:moveTo>
                  <a:lnTo>
                    <a:pt x="3152775" y="4524375"/>
                  </a:lnTo>
                  <a:lnTo>
                    <a:pt x="3152775" y="5143500"/>
                  </a:lnTo>
                  <a:lnTo>
                    <a:pt x="3314700" y="5143500"/>
                  </a:lnTo>
                  <a:lnTo>
                    <a:pt x="3314700" y="4524375"/>
                  </a:lnTo>
                  <a:close/>
                </a:path>
                <a:path w="6267450" h="5143500">
                  <a:moveTo>
                    <a:pt x="3324225" y="0"/>
                  </a:moveTo>
                  <a:lnTo>
                    <a:pt x="3162300" y="0"/>
                  </a:lnTo>
                  <a:lnTo>
                    <a:pt x="3162300" y="638175"/>
                  </a:lnTo>
                  <a:lnTo>
                    <a:pt x="3324225" y="638175"/>
                  </a:lnTo>
                  <a:lnTo>
                    <a:pt x="3324225" y="0"/>
                  </a:lnTo>
                  <a:close/>
                </a:path>
                <a:path w="6267450" h="5143500">
                  <a:moveTo>
                    <a:pt x="3524250" y="4562475"/>
                  </a:moveTo>
                  <a:lnTo>
                    <a:pt x="3362325" y="4562475"/>
                  </a:lnTo>
                  <a:lnTo>
                    <a:pt x="3362325" y="5143500"/>
                  </a:lnTo>
                  <a:lnTo>
                    <a:pt x="3524250" y="5143500"/>
                  </a:lnTo>
                  <a:lnTo>
                    <a:pt x="3524250" y="4562475"/>
                  </a:lnTo>
                  <a:close/>
                </a:path>
                <a:path w="6267450" h="5143500">
                  <a:moveTo>
                    <a:pt x="3533775" y="0"/>
                  </a:moveTo>
                  <a:lnTo>
                    <a:pt x="3371850" y="0"/>
                  </a:lnTo>
                  <a:lnTo>
                    <a:pt x="3371850" y="609600"/>
                  </a:lnTo>
                  <a:lnTo>
                    <a:pt x="3533775" y="609600"/>
                  </a:lnTo>
                  <a:lnTo>
                    <a:pt x="3533775" y="0"/>
                  </a:lnTo>
                  <a:close/>
                </a:path>
                <a:path w="6267450" h="5143500">
                  <a:moveTo>
                    <a:pt x="3733800" y="4610100"/>
                  </a:moveTo>
                  <a:lnTo>
                    <a:pt x="3571875" y="4610100"/>
                  </a:lnTo>
                  <a:lnTo>
                    <a:pt x="3571875" y="5143500"/>
                  </a:lnTo>
                  <a:lnTo>
                    <a:pt x="3733800" y="5143500"/>
                  </a:lnTo>
                  <a:lnTo>
                    <a:pt x="3733800" y="4610100"/>
                  </a:lnTo>
                  <a:close/>
                </a:path>
                <a:path w="6267450" h="5143500">
                  <a:moveTo>
                    <a:pt x="3743325" y="0"/>
                  </a:moveTo>
                  <a:lnTo>
                    <a:pt x="3581400" y="0"/>
                  </a:lnTo>
                  <a:lnTo>
                    <a:pt x="3581400" y="561975"/>
                  </a:lnTo>
                  <a:lnTo>
                    <a:pt x="3743325" y="561975"/>
                  </a:lnTo>
                  <a:lnTo>
                    <a:pt x="3743325" y="0"/>
                  </a:lnTo>
                  <a:close/>
                </a:path>
                <a:path w="6267450" h="5143500">
                  <a:moveTo>
                    <a:pt x="3943350" y="4591050"/>
                  </a:moveTo>
                  <a:lnTo>
                    <a:pt x="3781425" y="4591050"/>
                  </a:lnTo>
                  <a:lnTo>
                    <a:pt x="3781425" y="5143500"/>
                  </a:lnTo>
                  <a:lnTo>
                    <a:pt x="3943350" y="5143500"/>
                  </a:lnTo>
                  <a:lnTo>
                    <a:pt x="3943350" y="4591050"/>
                  </a:lnTo>
                  <a:close/>
                </a:path>
                <a:path w="6267450" h="5143500">
                  <a:moveTo>
                    <a:pt x="3952875" y="0"/>
                  </a:moveTo>
                  <a:lnTo>
                    <a:pt x="3790950" y="0"/>
                  </a:lnTo>
                  <a:lnTo>
                    <a:pt x="3790950" y="581025"/>
                  </a:lnTo>
                  <a:lnTo>
                    <a:pt x="3952875" y="581025"/>
                  </a:lnTo>
                  <a:lnTo>
                    <a:pt x="3952875" y="0"/>
                  </a:lnTo>
                  <a:close/>
                </a:path>
                <a:path w="6267450" h="5143500">
                  <a:moveTo>
                    <a:pt x="4152900" y="4667250"/>
                  </a:moveTo>
                  <a:lnTo>
                    <a:pt x="3990975" y="4667250"/>
                  </a:lnTo>
                  <a:lnTo>
                    <a:pt x="3990975" y="5143500"/>
                  </a:lnTo>
                  <a:lnTo>
                    <a:pt x="4152900" y="5143500"/>
                  </a:lnTo>
                  <a:lnTo>
                    <a:pt x="4152900" y="4667250"/>
                  </a:lnTo>
                  <a:close/>
                </a:path>
                <a:path w="6267450" h="5143500">
                  <a:moveTo>
                    <a:pt x="4162425" y="0"/>
                  </a:moveTo>
                  <a:lnTo>
                    <a:pt x="4000500" y="0"/>
                  </a:lnTo>
                  <a:lnTo>
                    <a:pt x="4000500" y="495300"/>
                  </a:lnTo>
                  <a:lnTo>
                    <a:pt x="4162425" y="495300"/>
                  </a:lnTo>
                  <a:lnTo>
                    <a:pt x="4162425" y="0"/>
                  </a:lnTo>
                  <a:close/>
                </a:path>
                <a:path w="6267450" h="5143500">
                  <a:moveTo>
                    <a:pt x="4371975" y="4705350"/>
                  </a:moveTo>
                  <a:lnTo>
                    <a:pt x="4200525" y="4705350"/>
                  </a:lnTo>
                  <a:lnTo>
                    <a:pt x="4200525" y="5143500"/>
                  </a:lnTo>
                  <a:lnTo>
                    <a:pt x="4371975" y="5143500"/>
                  </a:lnTo>
                  <a:lnTo>
                    <a:pt x="4371975" y="4705350"/>
                  </a:lnTo>
                  <a:close/>
                </a:path>
                <a:path w="6267450" h="5143500">
                  <a:moveTo>
                    <a:pt x="4371975" y="0"/>
                  </a:moveTo>
                  <a:lnTo>
                    <a:pt x="4210050" y="0"/>
                  </a:lnTo>
                  <a:lnTo>
                    <a:pt x="4210050" y="457200"/>
                  </a:lnTo>
                  <a:lnTo>
                    <a:pt x="4371975" y="457200"/>
                  </a:lnTo>
                  <a:lnTo>
                    <a:pt x="4371975" y="0"/>
                  </a:lnTo>
                  <a:close/>
                </a:path>
                <a:path w="6267450" h="5143500">
                  <a:moveTo>
                    <a:pt x="4581525" y="4800600"/>
                  </a:moveTo>
                  <a:lnTo>
                    <a:pt x="4410075" y="4800600"/>
                  </a:lnTo>
                  <a:lnTo>
                    <a:pt x="4410075" y="5143500"/>
                  </a:lnTo>
                  <a:lnTo>
                    <a:pt x="4581525" y="5143500"/>
                  </a:lnTo>
                  <a:lnTo>
                    <a:pt x="4581525" y="4800600"/>
                  </a:lnTo>
                  <a:close/>
                </a:path>
                <a:path w="6267450" h="5143500">
                  <a:moveTo>
                    <a:pt x="4581525" y="0"/>
                  </a:moveTo>
                  <a:lnTo>
                    <a:pt x="4419600" y="0"/>
                  </a:lnTo>
                  <a:lnTo>
                    <a:pt x="4419600" y="371475"/>
                  </a:lnTo>
                  <a:lnTo>
                    <a:pt x="4581525" y="371475"/>
                  </a:lnTo>
                  <a:lnTo>
                    <a:pt x="4581525" y="0"/>
                  </a:lnTo>
                  <a:close/>
                </a:path>
                <a:path w="6267450" h="5143500">
                  <a:moveTo>
                    <a:pt x="4791075" y="4733925"/>
                  </a:moveTo>
                  <a:lnTo>
                    <a:pt x="4619625" y="4733925"/>
                  </a:lnTo>
                  <a:lnTo>
                    <a:pt x="4619625" y="5143500"/>
                  </a:lnTo>
                  <a:lnTo>
                    <a:pt x="4791075" y="5143500"/>
                  </a:lnTo>
                  <a:lnTo>
                    <a:pt x="4791075" y="4733925"/>
                  </a:lnTo>
                  <a:close/>
                </a:path>
                <a:path w="6267450" h="5143500">
                  <a:moveTo>
                    <a:pt x="4791075" y="0"/>
                  </a:moveTo>
                  <a:lnTo>
                    <a:pt x="4629150" y="0"/>
                  </a:lnTo>
                  <a:lnTo>
                    <a:pt x="4629150" y="438150"/>
                  </a:lnTo>
                  <a:lnTo>
                    <a:pt x="4791075" y="438150"/>
                  </a:lnTo>
                  <a:lnTo>
                    <a:pt x="4791075" y="0"/>
                  </a:lnTo>
                  <a:close/>
                </a:path>
                <a:path w="6267450" h="5143500">
                  <a:moveTo>
                    <a:pt x="5000625" y="4838700"/>
                  </a:moveTo>
                  <a:lnTo>
                    <a:pt x="4829175" y="4838700"/>
                  </a:lnTo>
                  <a:lnTo>
                    <a:pt x="4829175" y="5143500"/>
                  </a:lnTo>
                  <a:lnTo>
                    <a:pt x="5000625" y="5143500"/>
                  </a:lnTo>
                  <a:lnTo>
                    <a:pt x="5000625" y="4838700"/>
                  </a:lnTo>
                  <a:close/>
                </a:path>
                <a:path w="6267450" h="5143500">
                  <a:moveTo>
                    <a:pt x="5000625" y="0"/>
                  </a:moveTo>
                  <a:lnTo>
                    <a:pt x="4838700" y="0"/>
                  </a:lnTo>
                  <a:lnTo>
                    <a:pt x="4838700" y="333375"/>
                  </a:lnTo>
                  <a:lnTo>
                    <a:pt x="5000625" y="333375"/>
                  </a:lnTo>
                  <a:lnTo>
                    <a:pt x="5000625" y="0"/>
                  </a:lnTo>
                  <a:close/>
                </a:path>
                <a:path w="6267450" h="5143500">
                  <a:moveTo>
                    <a:pt x="5210175" y="4791075"/>
                  </a:moveTo>
                  <a:lnTo>
                    <a:pt x="5038725" y="4791075"/>
                  </a:lnTo>
                  <a:lnTo>
                    <a:pt x="5038725" y="5143500"/>
                  </a:lnTo>
                  <a:lnTo>
                    <a:pt x="5210175" y="5143500"/>
                  </a:lnTo>
                  <a:lnTo>
                    <a:pt x="5210175" y="4791075"/>
                  </a:lnTo>
                  <a:close/>
                </a:path>
                <a:path w="6267450" h="5143500">
                  <a:moveTo>
                    <a:pt x="5210175" y="0"/>
                  </a:moveTo>
                  <a:lnTo>
                    <a:pt x="5048250" y="0"/>
                  </a:lnTo>
                  <a:lnTo>
                    <a:pt x="5048250" y="381000"/>
                  </a:lnTo>
                  <a:lnTo>
                    <a:pt x="5210175" y="381000"/>
                  </a:lnTo>
                  <a:lnTo>
                    <a:pt x="5210175" y="0"/>
                  </a:lnTo>
                  <a:close/>
                </a:path>
                <a:path w="6267450" h="5143500">
                  <a:moveTo>
                    <a:pt x="5419725" y="4819650"/>
                  </a:moveTo>
                  <a:lnTo>
                    <a:pt x="5248275" y="4819650"/>
                  </a:lnTo>
                  <a:lnTo>
                    <a:pt x="5248275" y="5143500"/>
                  </a:lnTo>
                  <a:lnTo>
                    <a:pt x="5419725" y="5143500"/>
                  </a:lnTo>
                  <a:lnTo>
                    <a:pt x="5419725" y="4819650"/>
                  </a:lnTo>
                  <a:close/>
                </a:path>
                <a:path w="6267450" h="5143500">
                  <a:moveTo>
                    <a:pt x="5429250" y="0"/>
                  </a:moveTo>
                  <a:lnTo>
                    <a:pt x="5257800" y="0"/>
                  </a:lnTo>
                  <a:lnTo>
                    <a:pt x="5257800" y="352425"/>
                  </a:lnTo>
                  <a:lnTo>
                    <a:pt x="5429250" y="352425"/>
                  </a:lnTo>
                  <a:lnTo>
                    <a:pt x="5429250" y="0"/>
                  </a:lnTo>
                  <a:close/>
                </a:path>
                <a:path w="6267450" h="5143500">
                  <a:moveTo>
                    <a:pt x="5629275" y="4895850"/>
                  </a:moveTo>
                  <a:lnTo>
                    <a:pt x="5457825" y="4895850"/>
                  </a:lnTo>
                  <a:lnTo>
                    <a:pt x="5457825" y="5143500"/>
                  </a:lnTo>
                  <a:lnTo>
                    <a:pt x="5629275" y="5143500"/>
                  </a:lnTo>
                  <a:lnTo>
                    <a:pt x="5629275" y="4895850"/>
                  </a:lnTo>
                  <a:close/>
                </a:path>
                <a:path w="6267450" h="5143500">
                  <a:moveTo>
                    <a:pt x="5638800" y="0"/>
                  </a:moveTo>
                  <a:lnTo>
                    <a:pt x="5467350" y="0"/>
                  </a:lnTo>
                  <a:lnTo>
                    <a:pt x="5467350" y="266700"/>
                  </a:lnTo>
                  <a:lnTo>
                    <a:pt x="5638800" y="266700"/>
                  </a:lnTo>
                  <a:lnTo>
                    <a:pt x="5638800" y="0"/>
                  </a:lnTo>
                  <a:close/>
                </a:path>
                <a:path w="6267450" h="5143500">
                  <a:moveTo>
                    <a:pt x="5838825" y="4981575"/>
                  </a:moveTo>
                  <a:lnTo>
                    <a:pt x="5667375" y="4981575"/>
                  </a:lnTo>
                  <a:lnTo>
                    <a:pt x="5667375" y="5143500"/>
                  </a:lnTo>
                  <a:lnTo>
                    <a:pt x="5838825" y="5143500"/>
                  </a:lnTo>
                  <a:lnTo>
                    <a:pt x="5838825" y="4981575"/>
                  </a:lnTo>
                  <a:close/>
                </a:path>
                <a:path w="6267450" h="5143500">
                  <a:moveTo>
                    <a:pt x="5848350" y="0"/>
                  </a:moveTo>
                  <a:lnTo>
                    <a:pt x="5676900" y="0"/>
                  </a:lnTo>
                  <a:lnTo>
                    <a:pt x="5676900" y="190500"/>
                  </a:lnTo>
                  <a:lnTo>
                    <a:pt x="5848350" y="190500"/>
                  </a:lnTo>
                  <a:lnTo>
                    <a:pt x="5848350" y="0"/>
                  </a:lnTo>
                  <a:close/>
                </a:path>
                <a:path w="6267450" h="5143500">
                  <a:moveTo>
                    <a:pt x="6048375" y="5029200"/>
                  </a:moveTo>
                  <a:lnTo>
                    <a:pt x="5876925" y="5029200"/>
                  </a:lnTo>
                  <a:lnTo>
                    <a:pt x="5876925" y="5143500"/>
                  </a:lnTo>
                  <a:lnTo>
                    <a:pt x="6048375" y="5143500"/>
                  </a:lnTo>
                  <a:lnTo>
                    <a:pt x="6048375" y="5029200"/>
                  </a:lnTo>
                  <a:close/>
                </a:path>
                <a:path w="6267450" h="5143500">
                  <a:moveTo>
                    <a:pt x="6057900" y="0"/>
                  </a:moveTo>
                  <a:lnTo>
                    <a:pt x="5886450" y="0"/>
                  </a:lnTo>
                  <a:lnTo>
                    <a:pt x="5886450" y="142875"/>
                  </a:lnTo>
                  <a:lnTo>
                    <a:pt x="6057900" y="142875"/>
                  </a:lnTo>
                  <a:lnTo>
                    <a:pt x="6057900" y="0"/>
                  </a:lnTo>
                  <a:close/>
                </a:path>
                <a:path w="6267450" h="5143500">
                  <a:moveTo>
                    <a:pt x="6257925" y="5105400"/>
                  </a:moveTo>
                  <a:lnTo>
                    <a:pt x="6086475" y="5105400"/>
                  </a:lnTo>
                  <a:lnTo>
                    <a:pt x="6086475" y="5143500"/>
                  </a:lnTo>
                  <a:lnTo>
                    <a:pt x="6257925" y="5143500"/>
                  </a:lnTo>
                  <a:lnTo>
                    <a:pt x="6257925" y="5105400"/>
                  </a:lnTo>
                  <a:close/>
                </a:path>
                <a:path w="6267450" h="5143500">
                  <a:moveTo>
                    <a:pt x="6267450" y="0"/>
                  </a:moveTo>
                  <a:lnTo>
                    <a:pt x="6096000" y="0"/>
                  </a:lnTo>
                  <a:lnTo>
                    <a:pt x="6096000" y="66675"/>
                  </a:lnTo>
                  <a:lnTo>
                    <a:pt x="6267450" y="66675"/>
                  </a:lnTo>
                  <a:lnTo>
                    <a:pt x="6267450" y="0"/>
                  </a:lnTo>
                  <a:close/>
                </a:path>
              </a:pathLst>
            </a:custGeom>
            <a:solidFill>
              <a:srgbClr val="2444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565B6C86-93A0-1395-FB84-D3EF245AA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500000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476726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"/>
            <a:ext cx="9149080" cy="5148580"/>
            <a:chOff x="0" y="63"/>
            <a:chExt cx="9149080" cy="5148580"/>
          </a:xfrm>
        </p:grpSpPr>
        <p:sp>
          <p:nvSpPr>
            <p:cNvPr id="4" name="object 4"/>
            <p:cNvSpPr/>
            <p:nvPr/>
          </p:nvSpPr>
          <p:spPr>
            <a:xfrm>
              <a:off x="4763" y="4976812"/>
              <a:ext cx="8792210" cy="0"/>
            </a:xfrm>
            <a:custGeom>
              <a:avLst/>
              <a:gdLst/>
              <a:ahLst/>
              <a:cxnLst/>
              <a:rect l="l" t="t" r="r" b="b"/>
              <a:pathLst>
                <a:path w="8792210">
                  <a:moveTo>
                    <a:pt x="0" y="0"/>
                  </a:moveTo>
                  <a:lnTo>
                    <a:pt x="8791637" y="0"/>
                  </a:lnTo>
                  <a:lnTo>
                    <a:pt x="8791637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6076" y="4825"/>
              <a:ext cx="2486025" cy="5139055"/>
            </a:xfrm>
            <a:custGeom>
              <a:avLst/>
              <a:gdLst/>
              <a:ahLst/>
              <a:cxnLst/>
              <a:rect l="l" t="t" r="r" b="b"/>
              <a:pathLst>
                <a:path w="2486025" h="5139055">
                  <a:moveTo>
                    <a:pt x="2486025" y="0"/>
                  </a:moveTo>
                  <a:lnTo>
                    <a:pt x="2486025" y="5138672"/>
                  </a:lnTo>
                </a:path>
                <a:path w="2486025" h="5139055">
                  <a:moveTo>
                    <a:pt x="2276475" y="0"/>
                  </a:moveTo>
                  <a:lnTo>
                    <a:pt x="2276475" y="5138672"/>
                  </a:lnTo>
                </a:path>
                <a:path w="2486025" h="5139055">
                  <a:moveTo>
                    <a:pt x="2076450" y="0"/>
                  </a:moveTo>
                  <a:lnTo>
                    <a:pt x="2076450" y="5138672"/>
                  </a:lnTo>
                </a:path>
                <a:path w="2486025" h="5139055">
                  <a:moveTo>
                    <a:pt x="1866900" y="0"/>
                  </a:moveTo>
                  <a:lnTo>
                    <a:pt x="1866900" y="5138672"/>
                  </a:lnTo>
                </a:path>
                <a:path w="2486025" h="5139055">
                  <a:moveTo>
                    <a:pt x="1657350" y="0"/>
                  </a:moveTo>
                  <a:lnTo>
                    <a:pt x="1657350" y="5138672"/>
                  </a:lnTo>
                </a:path>
                <a:path w="2486025" h="5139055">
                  <a:moveTo>
                    <a:pt x="1447800" y="0"/>
                  </a:moveTo>
                  <a:lnTo>
                    <a:pt x="1447800" y="5138672"/>
                  </a:lnTo>
                </a:path>
                <a:path w="2486025" h="5139055">
                  <a:moveTo>
                    <a:pt x="1247775" y="0"/>
                  </a:moveTo>
                  <a:lnTo>
                    <a:pt x="1247775" y="5138672"/>
                  </a:lnTo>
                </a:path>
                <a:path w="2486025" h="5139055">
                  <a:moveTo>
                    <a:pt x="1038225" y="0"/>
                  </a:moveTo>
                  <a:lnTo>
                    <a:pt x="1038225" y="5138672"/>
                  </a:lnTo>
                </a:path>
                <a:path w="2486025" h="5139055">
                  <a:moveTo>
                    <a:pt x="828675" y="0"/>
                  </a:moveTo>
                  <a:lnTo>
                    <a:pt x="828675" y="5138672"/>
                  </a:lnTo>
                </a:path>
                <a:path w="2486025" h="5139055">
                  <a:moveTo>
                    <a:pt x="619125" y="0"/>
                  </a:moveTo>
                  <a:lnTo>
                    <a:pt x="619125" y="5138672"/>
                  </a:lnTo>
                </a:path>
                <a:path w="2486025" h="5139055">
                  <a:moveTo>
                    <a:pt x="419100" y="0"/>
                  </a:moveTo>
                  <a:lnTo>
                    <a:pt x="419100" y="5138672"/>
                  </a:lnTo>
                </a:path>
                <a:path w="2486025" h="5139055">
                  <a:moveTo>
                    <a:pt x="209550" y="0"/>
                  </a:moveTo>
                  <a:lnTo>
                    <a:pt x="209550" y="5138672"/>
                  </a:lnTo>
                </a:path>
                <a:path w="2486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86501" y="4825"/>
              <a:ext cx="200025" cy="5139055"/>
            </a:xfrm>
            <a:custGeom>
              <a:avLst/>
              <a:gdLst/>
              <a:ahLst/>
              <a:cxnLst/>
              <a:rect l="l" t="t" r="r" b="b"/>
              <a:pathLst>
                <a:path w="200025" h="5139055">
                  <a:moveTo>
                    <a:pt x="200025" y="0"/>
                  </a:moveTo>
                  <a:lnTo>
                    <a:pt x="200025" y="5138672"/>
                  </a:lnTo>
                </a:path>
                <a:path w="200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9151" y="4825"/>
              <a:ext cx="1447800" cy="5139055"/>
            </a:xfrm>
            <a:custGeom>
              <a:avLst/>
              <a:gdLst/>
              <a:ahLst/>
              <a:cxnLst/>
              <a:rect l="l" t="t" r="r" b="b"/>
              <a:pathLst>
                <a:path w="1447800" h="5139055">
                  <a:moveTo>
                    <a:pt x="1447800" y="0"/>
                  </a:moveTo>
                  <a:lnTo>
                    <a:pt x="1447800" y="5138672"/>
                  </a:lnTo>
                </a:path>
                <a:path w="1447800" h="5139055">
                  <a:moveTo>
                    <a:pt x="1238250" y="0"/>
                  </a:moveTo>
                  <a:lnTo>
                    <a:pt x="1238250" y="5138672"/>
                  </a:lnTo>
                </a:path>
                <a:path w="1447800" h="5139055">
                  <a:moveTo>
                    <a:pt x="1038225" y="0"/>
                  </a:moveTo>
                  <a:lnTo>
                    <a:pt x="1038225" y="5138672"/>
                  </a:lnTo>
                </a:path>
                <a:path w="1447800" h="5139055">
                  <a:moveTo>
                    <a:pt x="828675" y="0"/>
                  </a:moveTo>
                  <a:lnTo>
                    <a:pt x="828675" y="5138672"/>
                  </a:lnTo>
                </a:path>
                <a:path w="1447800" h="5139055">
                  <a:moveTo>
                    <a:pt x="619125" y="0"/>
                  </a:moveTo>
                  <a:lnTo>
                    <a:pt x="619125" y="5138672"/>
                  </a:lnTo>
                </a:path>
                <a:path w="1447800" h="5139055">
                  <a:moveTo>
                    <a:pt x="409575" y="0"/>
                  </a:moveTo>
                  <a:lnTo>
                    <a:pt x="409575" y="5138672"/>
                  </a:lnTo>
                </a:path>
                <a:path w="1447800" h="5139055">
                  <a:moveTo>
                    <a:pt x="209550" y="0"/>
                  </a:moveTo>
                  <a:lnTo>
                    <a:pt x="209550" y="5138672"/>
                  </a:lnTo>
                </a:path>
                <a:path w="144780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9601" y="4825"/>
              <a:ext cx="0" cy="5139055"/>
            </a:xfrm>
            <a:custGeom>
              <a:avLst/>
              <a:gdLst/>
              <a:ahLst/>
              <a:cxnLst/>
              <a:rect l="l" t="t" r="r" b="b"/>
              <a:pathLst>
                <a:path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10026" y="4825"/>
              <a:ext cx="200025" cy="5139055"/>
            </a:xfrm>
            <a:custGeom>
              <a:avLst/>
              <a:gdLst/>
              <a:ahLst/>
              <a:cxnLst/>
              <a:rect l="l" t="t" r="r" b="b"/>
              <a:pathLst>
                <a:path w="200025" h="5139055">
                  <a:moveTo>
                    <a:pt x="200025" y="0"/>
                  </a:moveTo>
                  <a:lnTo>
                    <a:pt x="200025" y="5138672"/>
                  </a:lnTo>
                </a:path>
                <a:path w="200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71800" y="4825"/>
              <a:ext cx="828675" cy="5139055"/>
            </a:xfrm>
            <a:custGeom>
              <a:avLst/>
              <a:gdLst/>
              <a:ahLst/>
              <a:cxnLst/>
              <a:rect l="l" t="t" r="r" b="b"/>
              <a:pathLst>
                <a:path w="828675" h="5139055">
                  <a:moveTo>
                    <a:pt x="828675" y="0"/>
                  </a:moveTo>
                  <a:lnTo>
                    <a:pt x="828675" y="5138672"/>
                  </a:lnTo>
                </a:path>
                <a:path w="828675" h="5139055">
                  <a:moveTo>
                    <a:pt x="619125" y="0"/>
                  </a:moveTo>
                  <a:lnTo>
                    <a:pt x="619125" y="5138672"/>
                  </a:lnTo>
                </a:path>
                <a:path w="828675" h="5139055">
                  <a:moveTo>
                    <a:pt x="409575" y="0"/>
                  </a:moveTo>
                  <a:lnTo>
                    <a:pt x="409575" y="5138672"/>
                  </a:lnTo>
                </a:path>
                <a:path w="828675" h="5139055">
                  <a:moveTo>
                    <a:pt x="209550" y="0"/>
                  </a:moveTo>
                  <a:lnTo>
                    <a:pt x="209550" y="5138672"/>
                  </a:lnTo>
                </a:path>
                <a:path w="82867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125" y="4825"/>
              <a:ext cx="619125" cy="5139055"/>
            </a:xfrm>
            <a:custGeom>
              <a:avLst/>
              <a:gdLst/>
              <a:ahLst/>
              <a:cxnLst/>
              <a:rect l="l" t="t" r="r" b="b"/>
              <a:pathLst>
                <a:path w="619125" h="5139055">
                  <a:moveTo>
                    <a:pt x="619125" y="0"/>
                  </a:moveTo>
                  <a:lnTo>
                    <a:pt x="619125" y="5138672"/>
                  </a:lnTo>
                </a:path>
                <a:path w="619125" h="5139055">
                  <a:moveTo>
                    <a:pt x="409575" y="0"/>
                  </a:moveTo>
                  <a:lnTo>
                    <a:pt x="409575" y="5138672"/>
                  </a:lnTo>
                </a:path>
                <a:path w="619125" h="5139055">
                  <a:moveTo>
                    <a:pt x="209550" y="0"/>
                  </a:moveTo>
                  <a:lnTo>
                    <a:pt x="209550" y="5138672"/>
                  </a:lnTo>
                </a:path>
                <a:path w="6191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3937" y="4825"/>
              <a:ext cx="410209" cy="5139055"/>
            </a:xfrm>
            <a:custGeom>
              <a:avLst/>
              <a:gdLst/>
              <a:ahLst/>
              <a:cxnLst/>
              <a:rect l="l" t="t" r="r" b="b"/>
              <a:pathLst>
                <a:path w="410209" h="5139055">
                  <a:moveTo>
                    <a:pt x="409638" y="0"/>
                  </a:moveTo>
                  <a:lnTo>
                    <a:pt x="409638" y="5138672"/>
                  </a:lnTo>
                </a:path>
                <a:path w="410209" h="5139055">
                  <a:moveTo>
                    <a:pt x="209550" y="0"/>
                  </a:moveTo>
                  <a:lnTo>
                    <a:pt x="209550" y="5138672"/>
                  </a:lnTo>
                </a:path>
                <a:path w="410209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4837" y="4825"/>
              <a:ext cx="209550" cy="5139055"/>
            </a:xfrm>
            <a:custGeom>
              <a:avLst/>
              <a:gdLst/>
              <a:ahLst/>
              <a:cxnLst/>
              <a:rect l="l" t="t" r="r" b="b"/>
              <a:pathLst>
                <a:path w="209550" h="5139055">
                  <a:moveTo>
                    <a:pt x="209550" y="0"/>
                  </a:moveTo>
                  <a:lnTo>
                    <a:pt x="209550" y="5138672"/>
                  </a:lnTo>
                </a:path>
                <a:path w="20955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5262" y="4825"/>
              <a:ext cx="209550" cy="5139055"/>
            </a:xfrm>
            <a:custGeom>
              <a:avLst/>
              <a:gdLst/>
              <a:ahLst/>
              <a:cxnLst/>
              <a:rect l="l" t="t" r="r" b="b"/>
              <a:pathLst>
                <a:path w="209550" h="5139055">
                  <a:moveTo>
                    <a:pt x="209550" y="0"/>
                  </a:moveTo>
                  <a:lnTo>
                    <a:pt x="209550" y="5138672"/>
                  </a:lnTo>
                </a:path>
                <a:path w="20955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20200" y="4825"/>
              <a:ext cx="424180" cy="5139055"/>
            </a:xfrm>
            <a:custGeom>
              <a:avLst/>
              <a:gdLst/>
              <a:ahLst/>
              <a:cxnLst/>
              <a:rect l="l" t="t" r="r" b="b"/>
              <a:pathLst>
                <a:path w="424179" h="5139055">
                  <a:moveTo>
                    <a:pt x="0" y="190500"/>
                  </a:moveTo>
                  <a:lnTo>
                    <a:pt x="423799" y="190500"/>
                  </a:lnTo>
                </a:path>
                <a:path w="424179" h="5139055">
                  <a:moveTo>
                    <a:pt x="0" y="400050"/>
                  </a:moveTo>
                  <a:lnTo>
                    <a:pt x="423799" y="400050"/>
                  </a:lnTo>
                </a:path>
                <a:path w="424179" h="5139055">
                  <a:moveTo>
                    <a:pt x="0" y="609600"/>
                  </a:moveTo>
                  <a:lnTo>
                    <a:pt x="423799" y="609600"/>
                  </a:lnTo>
                </a:path>
                <a:path w="424179" h="5139055">
                  <a:moveTo>
                    <a:pt x="0" y="819150"/>
                  </a:moveTo>
                  <a:lnTo>
                    <a:pt x="423799" y="819150"/>
                  </a:lnTo>
                </a:path>
                <a:path w="424179" h="5139055">
                  <a:moveTo>
                    <a:pt x="0" y="1028700"/>
                  </a:moveTo>
                  <a:lnTo>
                    <a:pt x="423799" y="1028700"/>
                  </a:lnTo>
                </a:path>
                <a:path w="424179" h="5139055">
                  <a:moveTo>
                    <a:pt x="0" y="1228725"/>
                  </a:moveTo>
                  <a:lnTo>
                    <a:pt x="423799" y="1228725"/>
                  </a:lnTo>
                </a:path>
                <a:path w="424179" h="5139055">
                  <a:moveTo>
                    <a:pt x="0" y="1438275"/>
                  </a:moveTo>
                  <a:lnTo>
                    <a:pt x="423799" y="1438275"/>
                  </a:lnTo>
                </a:path>
                <a:path w="424179" h="5139055">
                  <a:moveTo>
                    <a:pt x="0" y="1647825"/>
                  </a:moveTo>
                  <a:lnTo>
                    <a:pt x="423799" y="1647825"/>
                  </a:lnTo>
                </a:path>
                <a:path w="424179" h="5139055">
                  <a:moveTo>
                    <a:pt x="0" y="1857375"/>
                  </a:moveTo>
                  <a:lnTo>
                    <a:pt x="423799" y="1857375"/>
                  </a:lnTo>
                </a:path>
                <a:path w="424179" h="5139055">
                  <a:moveTo>
                    <a:pt x="0" y="2066925"/>
                  </a:moveTo>
                  <a:lnTo>
                    <a:pt x="423799" y="2066925"/>
                  </a:lnTo>
                </a:path>
                <a:path w="424179" h="5139055">
                  <a:moveTo>
                    <a:pt x="0" y="2266950"/>
                  </a:moveTo>
                  <a:lnTo>
                    <a:pt x="423799" y="2266950"/>
                  </a:lnTo>
                </a:path>
                <a:path w="424179" h="5139055">
                  <a:moveTo>
                    <a:pt x="0" y="2476500"/>
                  </a:moveTo>
                  <a:lnTo>
                    <a:pt x="423799" y="2476500"/>
                  </a:lnTo>
                </a:path>
                <a:path w="424179" h="5139055">
                  <a:moveTo>
                    <a:pt x="0" y="2686050"/>
                  </a:moveTo>
                  <a:lnTo>
                    <a:pt x="423799" y="2686050"/>
                  </a:lnTo>
                </a:path>
                <a:path w="424179" h="5139055">
                  <a:moveTo>
                    <a:pt x="0" y="2895600"/>
                  </a:moveTo>
                  <a:lnTo>
                    <a:pt x="423799" y="2895600"/>
                  </a:lnTo>
                </a:path>
                <a:path w="424179" h="5139055">
                  <a:moveTo>
                    <a:pt x="0" y="3105150"/>
                  </a:moveTo>
                  <a:lnTo>
                    <a:pt x="423799" y="3105150"/>
                  </a:lnTo>
                </a:path>
                <a:path w="424179" h="5139055">
                  <a:moveTo>
                    <a:pt x="0" y="3305175"/>
                  </a:moveTo>
                  <a:lnTo>
                    <a:pt x="423799" y="3305175"/>
                  </a:lnTo>
                </a:path>
                <a:path w="424179" h="5139055">
                  <a:moveTo>
                    <a:pt x="0" y="3514725"/>
                  </a:moveTo>
                  <a:lnTo>
                    <a:pt x="423799" y="3514725"/>
                  </a:lnTo>
                </a:path>
                <a:path w="424179" h="5139055">
                  <a:moveTo>
                    <a:pt x="0" y="3724275"/>
                  </a:moveTo>
                  <a:lnTo>
                    <a:pt x="423799" y="3724275"/>
                  </a:lnTo>
                </a:path>
                <a:path w="424179" h="5139055">
                  <a:moveTo>
                    <a:pt x="0" y="3933761"/>
                  </a:moveTo>
                  <a:lnTo>
                    <a:pt x="423799" y="3933761"/>
                  </a:lnTo>
                </a:path>
                <a:path w="424179" h="5139055">
                  <a:moveTo>
                    <a:pt x="0" y="4143311"/>
                  </a:moveTo>
                  <a:lnTo>
                    <a:pt x="423799" y="4143311"/>
                  </a:lnTo>
                </a:path>
                <a:path w="424179" h="5139055">
                  <a:moveTo>
                    <a:pt x="0" y="4352861"/>
                  </a:moveTo>
                  <a:lnTo>
                    <a:pt x="423799" y="4352861"/>
                  </a:lnTo>
                </a:path>
                <a:path w="424179" h="5139055">
                  <a:moveTo>
                    <a:pt x="0" y="4552886"/>
                  </a:moveTo>
                  <a:lnTo>
                    <a:pt x="423799" y="4552886"/>
                  </a:lnTo>
                </a:path>
                <a:path w="424179" h="5139055">
                  <a:moveTo>
                    <a:pt x="0" y="4762436"/>
                  </a:moveTo>
                  <a:lnTo>
                    <a:pt x="423799" y="4762436"/>
                  </a:lnTo>
                </a:path>
                <a:path w="424179" h="5139055">
                  <a:moveTo>
                    <a:pt x="0" y="4971986"/>
                  </a:moveTo>
                  <a:lnTo>
                    <a:pt x="423799" y="4971986"/>
                  </a:lnTo>
                </a:path>
                <a:path w="424179" h="5139055">
                  <a:moveTo>
                    <a:pt x="352425" y="0"/>
                  </a:moveTo>
                  <a:lnTo>
                    <a:pt x="352425" y="5138672"/>
                  </a:lnTo>
                </a:path>
                <a:path w="424179" h="5139055">
                  <a:moveTo>
                    <a:pt x="152400" y="0"/>
                  </a:moveTo>
                  <a:lnTo>
                    <a:pt x="15240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825" y="4886324"/>
              <a:ext cx="8896350" cy="257175"/>
            </a:xfrm>
            <a:custGeom>
              <a:avLst/>
              <a:gdLst/>
              <a:ahLst/>
              <a:cxnLst/>
              <a:rect l="l" t="t" r="r" b="b"/>
              <a:pathLst>
                <a:path w="8896350" h="257175">
                  <a:moveTo>
                    <a:pt x="238125" y="28575"/>
                  </a:moveTo>
                  <a:lnTo>
                    <a:pt x="0" y="28575"/>
                  </a:lnTo>
                  <a:lnTo>
                    <a:pt x="0" y="257175"/>
                  </a:lnTo>
                  <a:lnTo>
                    <a:pt x="238125" y="257175"/>
                  </a:lnTo>
                  <a:lnTo>
                    <a:pt x="238125" y="28575"/>
                  </a:lnTo>
                  <a:close/>
                </a:path>
                <a:path w="8896350" h="257175">
                  <a:moveTo>
                    <a:pt x="533400" y="47625"/>
                  </a:moveTo>
                  <a:lnTo>
                    <a:pt x="295275" y="47625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47625"/>
                  </a:lnTo>
                  <a:close/>
                </a:path>
                <a:path w="8896350" h="257175">
                  <a:moveTo>
                    <a:pt x="838200" y="57150"/>
                  </a:moveTo>
                  <a:lnTo>
                    <a:pt x="600075" y="57150"/>
                  </a:lnTo>
                  <a:lnTo>
                    <a:pt x="600075" y="190500"/>
                  </a:lnTo>
                  <a:lnTo>
                    <a:pt x="838200" y="190500"/>
                  </a:lnTo>
                  <a:lnTo>
                    <a:pt x="838200" y="57150"/>
                  </a:lnTo>
                  <a:close/>
                </a:path>
                <a:path w="8896350" h="257175">
                  <a:moveTo>
                    <a:pt x="1133475" y="47625"/>
                  </a:moveTo>
                  <a:lnTo>
                    <a:pt x="895350" y="47625"/>
                  </a:lnTo>
                  <a:lnTo>
                    <a:pt x="895350" y="161925"/>
                  </a:lnTo>
                  <a:lnTo>
                    <a:pt x="1133475" y="161925"/>
                  </a:lnTo>
                  <a:lnTo>
                    <a:pt x="1133475" y="47625"/>
                  </a:lnTo>
                  <a:close/>
                </a:path>
                <a:path w="8896350" h="257175">
                  <a:moveTo>
                    <a:pt x="1428750" y="76200"/>
                  </a:moveTo>
                  <a:lnTo>
                    <a:pt x="1190625" y="76200"/>
                  </a:lnTo>
                  <a:lnTo>
                    <a:pt x="1190625" y="133350"/>
                  </a:lnTo>
                  <a:lnTo>
                    <a:pt x="1428750" y="133350"/>
                  </a:lnTo>
                  <a:lnTo>
                    <a:pt x="1428750" y="76200"/>
                  </a:lnTo>
                  <a:close/>
                </a:path>
                <a:path w="8896350" h="257175">
                  <a:moveTo>
                    <a:pt x="1733550" y="95250"/>
                  </a:moveTo>
                  <a:lnTo>
                    <a:pt x="1495425" y="95250"/>
                  </a:lnTo>
                  <a:lnTo>
                    <a:pt x="1495425" y="123825"/>
                  </a:lnTo>
                  <a:lnTo>
                    <a:pt x="1733550" y="123825"/>
                  </a:lnTo>
                  <a:lnTo>
                    <a:pt x="1733550" y="95250"/>
                  </a:lnTo>
                  <a:close/>
                </a:path>
                <a:path w="8896350" h="257175">
                  <a:moveTo>
                    <a:pt x="2028825" y="123825"/>
                  </a:moveTo>
                  <a:lnTo>
                    <a:pt x="1790700" y="123825"/>
                  </a:lnTo>
                  <a:lnTo>
                    <a:pt x="1790700" y="142875"/>
                  </a:lnTo>
                  <a:lnTo>
                    <a:pt x="2028825" y="142875"/>
                  </a:lnTo>
                  <a:lnTo>
                    <a:pt x="2028825" y="123825"/>
                  </a:lnTo>
                  <a:close/>
                </a:path>
                <a:path w="8896350" h="257175">
                  <a:moveTo>
                    <a:pt x="7105650" y="123825"/>
                  </a:moveTo>
                  <a:lnTo>
                    <a:pt x="6867525" y="123825"/>
                  </a:lnTo>
                  <a:lnTo>
                    <a:pt x="6867525" y="142875"/>
                  </a:lnTo>
                  <a:lnTo>
                    <a:pt x="7105650" y="142875"/>
                  </a:lnTo>
                  <a:lnTo>
                    <a:pt x="7105650" y="123825"/>
                  </a:lnTo>
                  <a:close/>
                </a:path>
                <a:path w="8896350" h="257175">
                  <a:moveTo>
                    <a:pt x="7400925" y="95250"/>
                  </a:moveTo>
                  <a:lnTo>
                    <a:pt x="7162800" y="95250"/>
                  </a:lnTo>
                  <a:lnTo>
                    <a:pt x="7162800" y="123825"/>
                  </a:lnTo>
                  <a:lnTo>
                    <a:pt x="7400925" y="123825"/>
                  </a:lnTo>
                  <a:lnTo>
                    <a:pt x="7400925" y="95250"/>
                  </a:lnTo>
                  <a:close/>
                </a:path>
                <a:path w="8896350" h="257175">
                  <a:moveTo>
                    <a:pt x="7705725" y="76200"/>
                  </a:moveTo>
                  <a:lnTo>
                    <a:pt x="7467600" y="76200"/>
                  </a:lnTo>
                  <a:lnTo>
                    <a:pt x="7467600" y="133350"/>
                  </a:lnTo>
                  <a:lnTo>
                    <a:pt x="7705725" y="133350"/>
                  </a:lnTo>
                  <a:lnTo>
                    <a:pt x="7705725" y="76200"/>
                  </a:lnTo>
                  <a:close/>
                </a:path>
                <a:path w="8896350" h="257175">
                  <a:moveTo>
                    <a:pt x="8001000" y="47625"/>
                  </a:moveTo>
                  <a:lnTo>
                    <a:pt x="7762875" y="47625"/>
                  </a:lnTo>
                  <a:lnTo>
                    <a:pt x="7762875" y="161925"/>
                  </a:lnTo>
                  <a:lnTo>
                    <a:pt x="8001000" y="161925"/>
                  </a:lnTo>
                  <a:lnTo>
                    <a:pt x="8001000" y="47625"/>
                  </a:lnTo>
                  <a:close/>
                </a:path>
                <a:path w="8896350" h="257175">
                  <a:moveTo>
                    <a:pt x="8296275" y="57150"/>
                  </a:moveTo>
                  <a:lnTo>
                    <a:pt x="8058150" y="57150"/>
                  </a:lnTo>
                  <a:lnTo>
                    <a:pt x="8058150" y="190500"/>
                  </a:lnTo>
                  <a:lnTo>
                    <a:pt x="8296275" y="190500"/>
                  </a:lnTo>
                  <a:lnTo>
                    <a:pt x="8296275" y="57150"/>
                  </a:lnTo>
                  <a:close/>
                </a:path>
                <a:path w="8896350" h="257175">
                  <a:moveTo>
                    <a:pt x="8601075" y="47625"/>
                  </a:moveTo>
                  <a:lnTo>
                    <a:pt x="8362950" y="47625"/>
                  </a:lnTo>
                  <a:lnTo>
                    <a:pt x="8362950" y="257175"/>
                  </a:lnTo>
                  <a:lnTo>
                    <a:pt x="8601075" y="257175"/>
                  </a:lnTo>
                  <a:lnTo>
                    <a:pt x="8601075" y="47625"/>
                  </a:lnTo>
                  <a:close/>
                </a:path>
                <a:path w="8896350" h="257175">
                  <a:moveTo>
                    <a:pt x="8896350" y="0"/>
                  </a:moveTo>
                  <a:lnTo>
                    <a:pt x="8658225" y="0"/>
                  </a:lnTo>
                  <a:lnTo>
                    <a:pt x="8658225" y="257175"/>
                  </a:lnTo>
                  <a:lnTo>
                    <a:pt x="8896350" y="257175"/>
                  </a:lnTo>
                  <a:lnTo>
                    <a:pt x="8896350" y="0"/>
                  </a:lnTo>
                  <a:close/>
                </a:path>
              </a:pathLst>
            </a:custGeom>
            <a:solidFill>
              <a:srgbClr val="CDD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825" y="4886324"/>
              <a:ext cx="8896350" cy="257175"/>
            </a:xfrm>
            <a:custGeom>
              <a:avLst/>
              <a:gdLst/>
              <a:ahLst/>
              <a:cxnLst/>
              <a:rect l="l" t="t" r="r" b="b"/>
              <a:pathLst>
                <a:path w="8896350" h="257175">
                  <a:moveTo>
                    <a:pt x="238125" y="238125"/>
                  </a:moveTo>
                  <a:lnTo>
                    <a:pt x="0" y="238125"/>
                  </a:lnTo>
                  <a:lnTo>
                    <a:pt x="0" y="257175"/>
                  </a:lnTo>
                  <a:lnTo>
                    <a:pt x="238125" y="257175"/>
                  </a:lnTo>
                  <a:lnTo>
                    <a:pt x="238125" y="238125"/>
                  </a:lnTo>
                  <a:close/>
                </a:path>
                <a:path w="8896350" h="257175">
                  <a:moveTo>
                    <a:pt x="533400" y="209550"/>
                  </a:moveTo>
                  <a:lnTo>
                    <a:pt x="295275" y="2095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209550"/>
                  </a:lnTo>
                  <a:close/>
                </a:path>
                <a:path w="8896350" h="257175">
                  <a:moveTo>
                    <a:pt x="838200" y="190500"/>
                  </a:moveTo>
                  <a:lnTo>
                    <a:pt x="600075" y="190500"/>
                  </a:lnTo>
                  <a:lnTo>
                    <a:pt x="600075" y="257175"/>
                  </a:lnTo>
                  <a:lnTo>
                    <a:pt x="838200" y="257175"/>
                  </a:lnTo>
                  <a:lnTo>
                    <a:pt x="838200" y="190500"/>
                  </a:lnTo>
                  <a:close/>
                </a:path>
                <a:path w="8896350" h="257175">
                  <a:moveTo>
                    <a:pt x="1133475" y="161925"/>
                  </a:moveTo>
                  <a:lnTo>
                    <a:pt x="895350" y="161925"/>
                  </a:lnTo>
                  <a:lnTo>
                    <a:pt x="895350" y="257175"/>
                  </a:lnTo>
                  <a:lnTo>
                    <a:pt x="1133475" y="257175"/>
                  </a:lnTo>
                  <a:lnTo>
                    <a:pt x="1133475" y="161925"/>
                  </a:lnTo>
                  <a:close/>
                </a:path>
                <a:path w="8896350" h="257175">
                  <a:moveTo>
                    <a:pt x="1428750" y="133350"/>
                  </a:moveTo>
                  <a:lnTo>
                    <a:pt x="1190625" y="133350"/>
                  </a:lnTo>
                  <a:lnTo>
                    <a:pt x="1190625" y="257175"/>
                  </a:lnTo>
                  <a:lnTo>
                    <a:pt x="1428750" y="257175"/>
                  </a:lnTo>
                  <a:lnTo>
                    <a:pt x="1428750" y="133350"/>
                  </a:lnTo>
                  <a:close/>
                </a:path>
                <a:path w="8896350" h="257175">
                  <a:moveTo>
                    <a:pt x="1733550" y="123825"/>
                  </a:moveTo>
                  <a:lnTo>
                    <a:pt x="1495425" y="123825"/>
                  </a:lnTo>
                  <a:lnTo>
                    <a:pt x="1495425" y="257175"/>
                  </a:lnTo>
                  <a:lnTo>
                    <a:pt x="1733550" y="257175"/>
                  </a:lnTo>
                  <a:lnTo>
                    <a:pt x="1733550" y="123825"/>
                  </a:lnTo>
                  <a:close/>
                </a:path>
                <a:path w="8896350" h="257175">
                  <a:moveTo>
                    <a:pt x="2028825" y="142875"/>
                  </a:moveTo>
                  <a:lnTo>
                    <a:pt x="1790700" y="142875"/>
                  </a:lnTo>
                  <a:lnTo>
                    <a:pt x="1790700" y="257175"/>
                  </a:lnTo>
                  <a:lnTo>
                    <a:pt x="2028825" y="257175"/>
                  </a:lnTo>
                  <a:lnTo>
                    <a:pt x="2028825" y="142875"/>
                  </a:lnTo>
                  <a:close/>
                </a:path>
                <a:path w="8896350" h="257175">
                  <a:moveTo>
                    <a:pt x="2324100" y="104775"/>
                  </a:moveTo>
                  <a:lnTo>
                    <a:pt x="2085975" y="104775"/>
                  </a:lnTo>
                  <a:lnTo>
                    <a:pt x="2085975" y="257175"/>
                  </a:lnTo>
                  <a:lnTo>
                    <a:pt x="2324100" y="257175"/>
                  </a:lnTo>
                  <a:lnTo>
                    <a:pt x="2324100" y="104775"/>
                  </a:lnTo>
                  <a:close/>
                </a:path>
                <a:path w="8896350" h="257175">
                  <a:moveTo>
                    <a:pt x="2628900" y="123825"/>
                  </a:moveTo>
                  <a:lnTo>
                    <a:pt x="2390775" y="123825"/>
                  </a:lnTo>
                  <a:lnTo>
                    <a:pt x="2390775" y="257175"/>
                  </a:lnTo>
                  <a:lnTo>
                    <a:pt x="2628900" y="257175"/>
                  </a:lnTo>
                  <a:lnTo>
                    <a:pt x="2628900" y="123825"/>
                  </a:lnTo>
                  <a:close/>
                </a:path>
                <a:path w="8896350" h="257175">
                  <a:moveTo>
                    <a:pt x="2924175" y="95250"/>
                  </a:moveTo>
                  <a:lnTo>
                    <a:pt x="2686050" y="95250"/>
                  </a:lnTo>
                  <a:lnTo>
                    <a:pt x="2686050" y="257175"/>
                  </a:lnTo>
                  <a:lnTo>
                    <a:pt x="2924175" y="257175"/>
                  </a:lnTo>
                  <a:lnTo>
                    <a:pt x="2924175" y="95250"/>
                  </a:lnTo>
                  <a:close/>
                </a:path>
                <a:path w="8896350" h="257175">
                  <a:moveTo>
                    <a:pt x="3219450" y="76200"/>
                  </a:moveTo>
                  <a:lnTo>
                    <a:pt x="2981325" y="76200"/>
                  </a:lnTo>
                  <a:lnTo>
                    <a:pt x="2981325" y="257175"/>
                  </a:lnTo>
                  <a:lnTo>
                    <a:pt x="3219450" y="257175"/>
                  </a:lnTo>
                  <a:lnTo>
                    <a:pt x="3219450" y="76200"/>
                  </a:lnTo>
                  <a:close/>
                </a:path>
                <a:path w="8896350" h="257175">
                  <a:moveTo>
                    <a:pt x="3524250" y="47625"/>
                  </a:moveTo>
                  <a:lnTo>
                    <a:pt x="3286125" y="47625"/>
                  </a:lnTo>
                  <a:lnTo>
                    <a:pt x="3286125" y="257175"/>
                  </a:lnTo>
                  <a:lnTo>
                    <a:pt x="3524250" y="257175"/>
                  </a:lnTo>
                  <a:lnTo>
                    <a:pt x="3524250" y="47625"/>
                  </a:lnTo>
                  <a:close/>
                </a:path>
                <a:path w="8896350" h="257175">
                  <a:moveTo>
                    <a:pt x="3819525" y="57150"/>
                  </a:moveTo>
                  <a:lnTo>
                    <a:pt x="3581400" y="57150"/>
                  </a:lnTo>
                  <a:lnTo>
                    <a:pt x="3581400" y="257175"/>
                  </a:lnTo>
                  <a:lnTo>
                    <a:pt x="3819525" y="257175"/>
                  </a:lnTo>
                  <a:lnTo>
                    <a:pt x="3819525" y="57150"/>
                  </a:lnTo>
                  <a:close/>
                </a:path>
                <a:path w="8896350" h="257175">
                  <a:moveTo>
                    <a:pt x="4124325" y="47625"/>
                  </a:moveTo>
                  <a:lnTo>
                    <a:pt x="3876675" y="47625"/>
                  </a:lnTo>
                  <a:lnTo>
                    <a:pt x="3876675" y="257175"/>
                  </a:lnTo>
                  <a:lnTo>
                    <a:pt x="4124325" y="257175"/>
                  </a:lnTo>
                  <a:lnTo>
                    <a:pt x="4124325" y="47625"/>
                  </a:lnTo>
                  <a:close/>
                </a:path>
                <a:path w="8896350" h="257175">
                  <a:moveTo>
                    <a:pt x="4419600" y="28575"/>
                  </a:moveTo>
                  <a:lnTo>
                    <a:pt x="4181475" y="28575"/>
                  </a:lnTo>
                  <a:lnTo>
                    <a:pt x="4181475" y="257175"/>
                  </a:lnTo>
                  <a:lnTo>
                    <a:pt x="4419600" y="257175"/>
                  </a:lnTo>
                  <a:lnTo>
                    <a:pt x="4419600" y="28575"/>
                  </a:lnTo>
                  <a:close/>
                </a:path>
                <a:path w="8896350" h="257175">
                  <a:moveTo>
                    <a:pt x="4714875" y="0"/>
                  </a:moveTo>
                  <a:lnTo>
                    <a:pt x="4476750" y="0"/>
                  </a:lnTo>
                  <a:lnTo>
                    <a:pt x="4476750" y="257175"/>
                  </a:lnTo>
                  <a:lnTo>
                    <a:pt x="4714875" y="257175"/>
                  </a:lnTo>
                  <a:lnTo>
                    <a:pt x="4714875" y="0"/>
                  </a:lnTo>
                  <a:close/>
                </a:path>
                <a:path w="8896350" h="257175">
                  <a:moveTo>
                    <a:pt x="5019675" y="47625"/>
                  </a:moveTo>
                  <a:lnTo>
                    <a:pt x="4772025" y="47625"/>
                  </a:lnTo>
                  <a:lnTo>
                    <a:pt x="4772025" y="257175"/>
                  </a:lnTo>
                  <a:lnTo>
                    <a:pt x="5019675" y="257175"/>
                  </a:lnTo>
                  <a:lnTo>
                    <a:pt x="5019675" y="47625"/>
                  </a:lnTo>
                  <a:close/>
                </a:path>
                <a:path w="8896350" h="257175">
                  <a:moveTo>
                    <a:pt x="5314950" y="57150"/>
                  </a:moveTo>
                  <a:lnTo>
                    <a:pt x="5076825" y="57150"/>
                  </a:lnTo>
                  <a:lnTo>
                    <a:pt x="5076825" y="257175"/>
                  </a:lnTo>
                  <a:lnTo>
                    <a:pt x="5314950" y="257175"/>
                  </a:lnTo>
                  <a:lnTo>
                    <a:pt x="5314950" y="57150"/>
                  </a:lnTo>
                  <a:close/>
                </a:path>
                <a:path w="8896350" h="257175">
                  <a:moveTo>
                    <a:pt x="5610225" y="47625"/>
                  </a:moveTo>
                  <a:lnTo>
                    <a:pt x="5372100" y="47625"/>
                  </a:lnTo>
                  <a:lnTo>
                    <a:pt x="5372100" y="257175"/>
                  </a:lnTo>
                  <a:lnTo>
                    <a:pt x="5610225" y="257175"/>
                  </a:lnTo>
                  <a:lnTo>
                    <a:pt x="5610225" y="47625"/>
                  </a:lnTo>
                  <a:close/>
                </a:path>
                <a:path w="8896350" h="257175">
                  <a:moveTo>
                    <a:pt x="5915025" y="76200"/>
                  </a:moveTo>
                  <a:lnTo>
                    <a:pt x="5676900" y="76200"/>
                  </a:lnTo>
                  <a:lnTo>
                    <a:pt x="5676900" y="257175"/>
                  </a:lnTo>
                  <a:lnTo>
                    <a:pt x="5915025" y="257175"/>
                  </a:lnTo>
                  <a:lnTo>
                    <a:pt x="5915025" y="76200"/>
                  </a:lnTo>
                  <a:close/>
                </a:path>
                <a:path w="8896350" h="257175">
                  <a:moveTo>
                    <a:pt x="6210300" y="95250"/>
                  </a:moveTo>
                  <a:lnTo>
                    <a:pt x="5972175" y="95250"/>
                  </a:lnTo>
                  <a:lnTo>
                    <a:pt x="5972175" y="257175"/>
                  </a:lnTo>
                  <a:lnTo>
                    <a:pt x="6210300" y="257175"/>
                  </a:lnTo>
                  <a:lnTo>
                    <a:pt x="6210300" y="95250"/>
                  </a:lnTo>
                  <a:close/>
                </a:path>
                <a:path w="8896350" h="257175">
                  <a:moveTo>
                    <a:pt x="6505575" y="123825"/>
                  </a:moveTo>
                  <a:lnTo>
                    <a:pt x="6267450" y="123825"/>
                  </a:lnTo>
                  <a:lnTo>
                    <a:pt x="6267450" y="257175"/>
                  </a:lnTo>
                  <a:lnTo>
                    <a:pt x="6505575" y="257175"/>
                  </a:lnTo>
                  <a:lnTo>
                    <a:pt x="6505575" y="123825"/>
                  </a:lnTo>
                  <a:close/>
                </a:path>
                <a:path w="8896350" h="257175">
                  <a:moveTo>
                    <a:pt x="6810375" y="104775"/>
                  </a:moveTo>
                  <a:lnTo>
                    <a:pt x="6572250" y="104775"/>
                  </a:lnTo>
                  <a:lnTo>
                    <a:pt x="6572250" y="257175"/>
                  </a:lnTo>
                  <a:lnTo>
                    <a:pt x="6810375" y="257175"/>
                  </a:lnTo>
                  <a:lnTo>
                    <a:pt x="6810375" y="104775"/>
                  </a:lnTo>
                  <a:close/>
                </a:path>
                <a:path w="8896350" h="257175">
                  <a:moveTo>
                    <a:pt x="7105650" y="142875"/>
                  </a:moveTo>
                  <a:lnTo>
                    <a:pt x="6867525" y="142875"/>
                  </a:lnTo>
                  <a:lnTo>
                    <a:pt x="6867525" y="257175"/>
                  </a:lnTo>
                  <a:lnTo>
                    <a:pt x="7105650" y="257175"/>
                  </a:lnTo>
                  <a:lnTo>
                    <a:pt x="7105650" y="142875"/>
                  </a:lnTo>
                  <a:close/>
                </a:path>
                <a:path w="8896350" h="257175">
                  <a:moveTo>
                    <a:pt x="7400925" y="123825"/>
                  </a:moveTo>
                  <a:lnTo>
                    <a:pt x="7162800" y="123825"/>
                  </a:lnTo>
                  <a:lnTo>
                    <a:pt x="7162800" y="257175"/>
                  </a:lnTo>
                  <a:lnTo>
                    <a:pt x="7400925" y="257175"/>
                  </a:lnTo>
                  <a:lnTo>
                    <a:pt x="7400925" y="123825"/>
                  </a:lnTo>
                  <a:close/>
                </a:path>
                <a:path w="8896350" h="257175">
                  <a:moveTo>
                    <a:pt x="7705725" y="133350"/>
                  </a:moveTo>
                  <a:lnTo>
                    <a:pt x="7467600" y="133350"/>
                  </a:lnTo>
                  <a:lnTo>
                    <a:pt x="7467600" y="257175"/>
                  </a:lnTo>
                  <a:lnTo>
                    <a:pt x="7705725" y="257175"/>
                  </a:lnTo>
                  <a:lnTo>
                    <a:pt x="7705725" y="133350"/>
                  </a:lnTo>
                  <a:close/>
                </a:path>
                <a:path w="8896350" h="257175">
                  <a:moveTo>
                    <a:pt x="8001000" y="161925"/>
                  </a:moveTo>
                  <a:lnTo>
                    <a:pt x="7762875" y="161925"/>
                  </a:lnTo>
                  <a:lnTo>
                    <a:pt x="7762875" y="257175"/>
                  </a:lnTo>
                  <a:lnTo>
                    <a:pt x="8001000" y="257175"/>
                  </a:lnTo>
                  <a:lnTo>
                    <a:pt x="8001000" y="161925"/>
                  </a:lnTo>
                  <a:close/>
                </a:path>
                <a:path w="8896350" h="257175">
                  <a:moveTo>
                    <a:pt x="8296275" y="190500"/>
                  </a:moveTo>
                  <a:lnTo>
                    <a:pt x="8058150" y="190500"/>
                  </a:lnTo>
                  <a:lnTo>
                    <a:pt x="8058150" y="257175"/>
                  </a:lnTo>
                  <a:lnTo>
                    <a:pt x="8296275" y="257175"/>
                  </a:lnTo>
                  <a:lnTo>
                    <a:pt x="8296275" y="190500"/>
                  </a:lnTo>
                  <a:close/>
                </a:path>
                <a:path w="8896350" h="257175">
                  <a:moveTo>
                    <a:pt x="8601075" y="209550"/>
                  </a:moveTo>
                  <a:lnTo>
                    <a:pt x="8362950" y="209550"/>
                  </a:lnTo>
                  <a:lnTo>
                    <a:pt x="8362950" y="257175"/>
                  </a:lnTo>
                  <a:lnTo>
                    <a:pt x="8601075" y="257175"/>
                  </a:lnTo>
                  <a:lnTo>
                    <a:pt x="8601075" y="209550"/>
                  </a:lnTo>
                  <a:close/>
                </a:path>
                <a:path w="8896350" h="257175">
                  <a:moveTo>
                    <a:pt x="8896350" y="238125"/>
                  </a:moveTo>
                  <a:lnTo>
                    <a:pt x="8658225" y="238125"/>
                  </a:lnTo>
                  <a:lnTo>
                    <a:pt x="8658225" y="257175"/>
                  </a:lnTo>
                  <a:lnTo>
                    <a:pt x="8896350" y="257175"/>
                  </a:lnTo>
                  <a:lnTo>
                    <a:pt x="8896350" y="238125"/>
                  </a:lnTo>
                  <a:close/>
                </a:path>
              </a:pathLst>
            </a:custGeom>
            <a:solidFill>
              <a:srgbClr val="2444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68754" y="2253678"/>
            <a:ext cx="5217160" cy="14928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791845" marR="5080" indent="-779780">
              <a:lnSpc>
                <a:spcPct val="100400"/>
              </a:lnSpc>
              <a:spcBef>
                <a:spcPts val="85"/>
              </a:spcBef>
            </a:pPr>
            <a:r>
              <a:rPr sz="4800" b="1" spc="30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4800" b="1" spc="-2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4800" b="1" spc="25" dirty="0">
                <a:solidFill>
                  <a:srgbClr val="2C3538"/>
                </a:solidFill>
                <a:latin typeface="Tahoma"/>
                <a:cs typeface="Tahoma"/>
              </a:rPr>
              <a:t>ta</a:t>
            </a:r>
            <a:r>
              <a:rPr sz="4800" b="1" spc="-5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4800" b="1" spc="32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4800" b="1" spc="-29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4800" b="1" spc="4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4800" b="1" spc="-17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4800" b="1" spc="-145" dirty="0">
                <a:solidFill>
                  <a:srgbClr val="2C3538"/>
                </a:solidFill>
                <a:latin typeface="Tahoma"/>
                <a:cs typeface="Tahoma"/>
              </a:rPr>
              <a:t>y</a:t>
            </a:r>
            <a:r>
              <a:rPr sz="4800" b="1" spc="-21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4800" b="1" spc="-114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4800" b="1" spc="-21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4800" b="1" spc="-5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4800" b="1" spc="-2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4800" b="1" spc="-22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4800" b="1" spc="-80" dirty="0">
                <a:solidFill>
                  <a:srgbClr val="2C3538"/>
                </a:solidFill>
                <a:latin typeface="Tahoma"/>
                <a:cs typeface="Tahoma"/>
              </a:rPr>
              <a:t>d  </a:t>
            </a:r>
            <a:r>
              <a:rPr sz="4800" b="1" spc="-145" dirty="0">
                <a:solidFill>
                  <a:srgbClr val="2C3538"/>
                </a:solidFill>
                <a:latin typeface="Tahoma"/>
                <a:cs typeface="Tahoma"/>
              </a:rPr>
              <a:t>visualization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71875" y="542925"/>
            <a:ext cx="1657350" cy="1657350"/>
          </a:xfrm>
          <a:custGeom>
            <a:avLst/>
            <a:gdLst/>
            <a:ahLst/>
            <a:cxnLst/>
            <a:rect l="l" t="t" r="r" b="b"/>
            <a:pathLst>
              <a:path w="1657350" h="1657350">
                <a:moveTo>
                  <a:pt x="1657350" y="0"/>
                </a:moveTo>
                <a:lnTo>
                  <a:pt x="0" y="0"/>
                </a:lnTo>
                <a:lnTo>
                  <a:pt x="0" y="1657350"/>
                </a:lnTo>
                <a:lnTo>
                  <a:pt x="1657350" y="16573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571875" y="542925"/>
            <a:ext cx="1657350" cy="1657350"/>
          </a:xfrm>
          <a:prstGeom prst="rect">
            <a:avLst/>
          </a:prstGeom>
        </p:spPr>
        <p:txBody>
          <a:bodyPr vert="horz" wrap="square" lIns="0" tIns="33464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2635"/>
              </a:spcBef>
            </a:pPr>
            <a:r>
              <a:rPr sz="6000" spc="-55" dirty="0">
                <a:solidFill>
                  <a:srgbClr val="2444D7"/>
                </a:solidFill>
              </a:rPr>
              <a:t>02</a:t>
            </a:r>
            <a:endParaRPr sz="6000"/>
          </a:p>
        </p:txBody>
      </p:sp>
      <p:sp>
        <p:nvSpPr>
          <p:cNvPr id="21" name="object 21"/>
          <p:cNvSpPr/>
          <p:nvPr/>
        </p:nvSpPr>
        <p:spPr>
          <a:xfrm>
            <a:off x="3333750" y="542924"/>
            <a:ext cx="2047875" cy="1714500"/>
          </a:xfrm>
          <a:custGeom>
            <a:avLst/>
            <a:gdLst/>
            <a:ahLst/>
            <a:cxnLst/>
            <a:rect l="l" t="t" r="r" b="b"/>
            <a:pathLst>
              <a:path w="2047875" h="1714500">
                <a:moveTo>
                  <a:pt x="95250" y="0"/>
                </a:moveTo>
                <a:lnTo>
                  <a:pt x="0" y="0"/>
                </a:lnTo>
                <a:lnTo>
                  <a:pt x="0" y="276225"/>
                </a:lnTo>
                <a:lnTo>
                  <a:pt x="95250" y="276225"/>
                </a:lnTo>
                <a:lnTo>
                  <a:pt x="95250" y="0"/>
                </a:lnTo>
                <a:close/>
              </a:path>
              <a:path w="2047875" h="1714500">
                <a:moveTo>
                  <a:pt x="247650" y="0"/>
                </a:moveTo>
                <a:lnTo>
                  <a:pt x="152400" y="0"/>
                </a:lnTo>
                <a:lnTo>
                  <a:pt x="152400" y="447675"/>
                </a:lnTo>
                <a:lnTo>
                  <a:pt x="247650" y="447675"/>
                </a:lnTo>
                <a:lnTo>
                  <a:pt x="247650" y="0"/>
                </a:lnTo>
                <a:close/>
              </a:path>
              <a:path w="2047875" h="1714500">
                <a:moveTo>
                  <a:pt x="400050" y="447675"/>
                </a:moveTo>
                <a:lnTo>
                  <a:pt x="304800" y="447675"/>
                </a:lnTo>
                <a:lnTo>
                  <a:pt x="304800" y="485775"/>
                </a:lnTo>
                <a:lnTo>
                  <a:pt x="400050" y="485775"/>
                </a:lnTo>
                <a:lnTo>
                  <a:pt x="400050" y="447675"/>
                </a:lnTo>
                <a:close/>
              </a:path>
              <a:path w="2047875" h="1714500">
                <a:moveTo>
                  <a:pt x="1743075" y="1657350"/>
                </a:moveTo>
                <a:lnTo>
                  <a:pt x="1647825" y="1657350"/>
                </a:lnTo>
                <a:lnTo>
                  <a:pt x="1647825" y="1714500"/>
                </a:lnTo>
                <a:lnTo>
                  <a:pt x="1743075" y="1714500"/>
                </a:lnTo>
                <a:lnTo>
                  <a:pt x="1743075" y="1657350"/>
                </a:lnTo>
                <a:close/>
              </a:path>
              <a:path w="2047875" h="1714500">
                <a:moveTo>
                  <a:pt x="1895475" y="1428750"/>
                </a:moveTo>
                <a:lnTo>
                  <a:pt x="1800225" y="1428750"/>
                </a:lnTo>
                <a:lnTo>
                  <a:pt x="1800225" y="1657350"/>
                </a:lnTo>
                <a:lnTo>
                  <a:pt x="1895475" y="1657350"/>
                </a:lnTo>
                <a:lnTo>
                  <a:pt x="1895475" y="1428750"/>
                </a:lnTo>
                <a:close/>
              </a:path>
              <a:path w="2047875" h="1714500">
                <a:moveTo>
                  <a:pt x="2047875" y="1428750"/>
                </a:moveTo>
                <a:lnTo>
                  <a:pt x="1952625" y="1428750"/>
                </a:lnTo>
                <a:lnTo>
                  <a:pt x="1952625" y="1524000"/>
                </a:lnTo>
                <a:lnTo>
                  <a:pt x="2047875" y="1524000"/>
                </a:lnTo>
                <a:lnTo>
                  <a:pt x="2047875" y="142875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95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4048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3" y="614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476726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0" y="63"/>
            <a:ext cx="9149080" cy="5148580"/>
            <a:chOff x="0" y="63"/>
            <a:chExt cx="9149080" cy="5148580"/>
          </a:xfrm>
        </p:grpSpPr>
        <p:sp>
          <p:nvSpPr>
            <p:cNvPr id="26" name="object 26"/>
            <p:cNvSpPr/>
            <p:nvPr/>
          </p:nvSpPr>
          <p:spPr>
            <a:xfrm>
              <a:off x="4763" y="4976812"/>
              <a:ext cx="8792210" cy="0"/>
            </a:xfrm>
            <a:custGeom>
              <a:avLst/>
              <a:gdLst/>
              <a:ahLst/>
              <a:cxnLst/>
              <a:rect l="l" t="t" r="r" b="b"/>
              <a:pathLst>
                <a:path w="8792210">
                  <a:moveTo>
                    <a:pt x="0" y="0"/>
                  </a:moveTo>
                  <a:lnTo>
                    <a:pt x="8791637" y="0"/>
                  </a:lnTo>
                  <a:lnTo>
                    <a:pt x="8791637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96076" y="4825"/>
              <a:ext cx="2486025" cy="5139055"/>
            </a:xfrm>
            <a:custGeom>
              <a:avLst/>
              <a:gdLst/>
              <a:ahLst/>
              <a:cxnLst/>
              <a:rect l="l" t="t" r="r" b="b"/>
              <a:pathLst>
                <a:path w="2486025" h="5139055">
                  <a:moveTo>
                    <a:pt x="2486025" y="0"/>
                  </a:moveTo>
                  <a:lnTo>
                    <a:pt x="2486025" y="5138672"/>
                  </a:lnTo>
                </a:path>
                <a:path w="2486025" h="5139055">
                  <a:moveTo>
                    <a:pt x="2276475" y="0"/>
                  </a:moveTo>
                  <a:lnTo>
                    <a:pt x="2276475" y="5138672"/>
                  </a:lnTo>
                </a:path>
                <a:path w="2486025" h="5139055">
                  <a:moveTo>
                    <a:pt x="2076450" y="0"/>
                  </a:moveTo>
                  <a:lnTo>
                    <a:pt x="2076450" y="5138672"/>
                  </a:lnTo>
                </a:path>
                <a:path w="2486025" h="5139055">
                  <a:moveTo>
                    <a:pt x="1866900" y="0"/>
                  </a:moveTo>
                  <a:lnTo>
                    <a:pt x="1866900" y="5138672"/>
                  </a:lnTo>
                </a:path>
                <a:path w="2486025" h="5139055">
                  <a:moveTo>
                    <a:pt x="1657350" y="0"/>
                  </a:moveTo>
                  <a:lnTo>
                    <a:pt x="1657350" y="5138672"/>
                  </a:lnTo>
                </a:path>
                <a:path w="2486025" h="5139055">
                  <a:moveTo>
                    <a:pt x="1447800" y="0"/>
                  </a:moveTo>
                  <a:lnTo>
                    <a:pt x="1447800" y="5138672"/>
                  </a:lnTo>
                </a:path>
                <a:path w="2486025" h="5139055">
                  <a:moveTo>
                    <a:pt x="1247775" y="0"/>
                  </a:moveTo>
                  <a:lnTo>
                    <a:pt x="1247775" y="5138672"/>
                  </a:lnTo>
                </a:path>
                <a:path w="2486025" h="5139055">
                  <a:moveTo>
                    <a:pt x="1038225" y="0"/>
                  </a:moveTo>
                  <a:lnTo>
                    <a:pt x="1038225" y="5138672"/>
                  </a:lnTo>
                </a:path>
                <a:path w="2486025" h="5139055">
                  <a:moveTo>
                    <a:pt x="828675" y="0"/>
                  </a:moveTo>
                  <a:lnTo>
                    <a:pt x="828675" y="5138672"/>
                  </a:lnTo>
                </a:path>
                <a:path w="2486025" h="5139055">
                  <a:moveTo>
                    <a:pt x="619125" y="0"/>
                  </a:moveTo>
                  <a:lnTo>
                    <a:pt x="619125" y="5138672"/>
                  </a:lnTo>
                </a:path>
                <a:path w="2486025" h="5139055">
                  <a:moveTo>
                    <a:pt x="419100" y="0"/>
                  </a:moveTo>
                  <a:lnTo>
                    <a:pt x="419100" y="5138672"/>
                  </a:lnTo>
                </a:path>
                <a:path w="2486025" h="5139055">
                  <a:moveTo>
                    <a:pt x="209550" y="0"/>
                  </a:moveTo>
                  <a:lnTo>
                    <a:pt x="209550" y="5138672"/>
                  </a:lnTo>
                </a:path>
                <a:path w="2486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86501" y="4825"/>
              <a:ext cx="200025" cy="5139055"/>
            </a:xfrm>
            <a:custGeom>
              <a:avLst/>
              <a:gdLst/>
              <a:ahLst/>
              <a:cxnLst/>
              <a:rect l="l" t="t" r="r" b="b"/>
              <a:pathLst>
                <a:path w="200025" h="5139055">
                  <a:moveTo>
                    <a:pt x="200025" y="0"/>
                  </a:moveTo>
                  <a:lnTo>
                    <a:pt x="200025" y="5138672"/>
                  </a:lnTo>
                </a:path>
                <a:path w="200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151" y="4825"/>
              <a:ext cx="1447800" cy="5139055"/>
            </a:xfrm>
            <a:custGeom>
              <a:avLst/>
              <a:gdLst/>
              <a:ahLst/>
              <a:cxnLst/>
              <a:rect l="l" t="t" r="r" b="b"/>
              <a:pathLst>
                <a:path w="1447800" h="5139055">
                  <a:moveTo>
                    <a:pt x="1447800" y="0"/>
                  </a:moveTo>
                  <a:lnTo>
                    <a:pt x="1447800" y="5138672"/>
                  </a:lnTo>
                </a:path>
                <a:path w="1447800" h="5139055">
                  <a:moveTo>
                    <a:pt x="1238250" y="0"/>
                  </a:moveTo>
                  <a:lnTo>
                    <a:pt x="1238250" y="5138672"/>
                  </a:lnTo>
                </a:path>
                <a:path w="1447800" h="5139055">
                  <a:moveTo>
                    <a:pt x="1038225" y="0"/>
                  </a:moveTo>
                  <a:lnTo>
                    <a:pt x="1038225" y="5138672"/>
                  </a:lnTo>
                </a:path>
                <a:path w="1447800" h="5139055">
                  <a:moveTo>
                    <a:pt x="828675" y="0"/>
                  </a:moveTo>
                  <a:lnTo>
                    <a:pt x="828675" y="5138672"/>
                  </a:lnTo>
                </a:path>
                <a:path w="1447800" h="5139055">
                  <a:moveTo>
                    <a:pt x="619125" y="0"/>
                  </a:moveTo>
                  <a:lnTo>
                    <a:pt x="619125" y="5138672"/>
                  </a:lnTo>
                </a:path>
                <a:path w="1447800" h="5139055">
                  <a:moveTo>
                    <a:pt x="409575" y="0"/>
                  </a:moveTo>
                  <a:lnTo>
                    <a:pt x="409575" y="5138672"/>
                  </a:lnTo>
                </a:path>
                <a:path w="1447800" h="5139055">
                  <a:moveTo>
                    <a:pt x="209550" y="0"/>
                  </a:moveTo>
                  <a:lnTo>
                    <a:pt x="209550" y="5138672"/>
                  </a:lnTo>
                </a:path>
                <a:path w="144780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19601" y="4825"/>
              <a:ext cx="0" cy="5139055"/>
            </a:xfrm>
            <a:custGeom>
              <a:avLst/>
              <a:gdLst/>
              <a:ahLst/>
              <a:cxnLst/>
              <a:rect l="l" t="t" r="r" b="b"/>
              <a:pathLst>
                <a:path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10026" y="4825"/>
              <a:ext cx="200025" cy="5139055"/>
            </a:xfrm>
            <a:custGeom>
              <a:avLst/>
              <a:gdLst/>
              <a:ahLst/>
              <a:cxnLst/>
              <a:rect l="l" t="t" r="r" b="b"/>
              <a:pathLst>
                <a:path w="200025" h="5139055">
                  <a:moveTo>
                    <a:pt x="200025" y="0"/>
                  </a:moveTo>
                  <a:lnTo>
                    <a:pt x="200025" y="5138672"/>
                  </a:lnTo>
                </a:path>
                <a:path w="200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71800" y="4825"/>
              <a:ext cx="828675" cy="5139055"/>
            </a:xfrm>
            <a:custGeom>
              <a:avLst/>
              <a:gdLst/>
              <a:ahLst/>
              <a:cxnLst/>
              <a:rect l="l" t="t" r="r" b="b"/>
              <a:pathLst>
                <a:path w="828675" h="5139055">
                  <a:moveTo>
                    <a:pt x="828675" y="0"/>
                  </a:moveTo>
                  <a:lnTo>
                    <a:pt x="828675" y="5138672"/>
                  </a:lnTo>
                </a:path>
                <a:path w="828675" h="5139055">
                  <a:moveTo>
                    <a:pt x="619125" y="0"/>
                  </a:moveTo>
                  <a:lnTo>
                    <a:pt x="619125" y="5138672"/>
                  </a:lnTo>
                </a:path>
                <a:path w="828675" h="5139055">
                  <a:moveTo>
                    <a:pt x="409575" y="0"/>
                  </a:moveTo>
                  <a:lnTo>
                    <a:pt x="409575" y="5138672"/>
                  </a:lnTo>
                </a:path>
                <a:path w="828675" h="5139055">
                  <a:moveTo>
                    <a:pt x="209550" y="0"/>
                  </a:moveTo>
                  <a:lnTo>
                    <a:pt x="209550" y="5138672"/>
                  </a:lnTo>
                </a:path>
                <a:path w="82867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43125" y="4825"/>
              <a:ext cx="619125" cy="5139055"/>
            </a:xfrm>
            <a:custGeom>
              <a:avLst/>
              <a:gdLst/>
              <a:ahLst/>
              <a:cxnLst/>
              <a:rect l="l" t="t" r="r" b="b"/>
              <a:pathLst>
                <a:path w="619125" h="5139055">
                  <a:moveTo>
                    <a:pt x="619125" y="0"/>
                  </a:moveTo>
                  <a:lnTo>
                    <a:pt x="619125" y="5138672"/>
                  </a:lnTo>
                </a:path>
                <a:path w="619125" h="5139055">
                  <a:moveTo>
                    <a:pt x="409575" y="0"/>
                  </a:moveTo>
                  <a:lnTo>
                    <a:pt x="409575" y="5138672"/>
                  </a:lnTo>
                </a:path>
                <a:path w="619125" h="5139055">
                  <a:moveTo>
                    <a:pt x="209550" y="0"/>
                  </a:moveTo>
                  <a:lnTo>
                    <a:pt x="209550" y="5138672"/>
                  </a:lnTo>
                </a:path>
                <a:path w="6191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23937" y="4825"/>
              <a:ext cx="410209" cy="5139055"/>
            </a:xfrm>
            <a:custGeom>
              <a:avLst/>
              <a:gdLst/>
              <a:ahLst/>
              <a:cxnLst/>
              <a:rect l="l" t="t" r="r" b="b"/>
              <a:pathLst>
                <a:path w="410209" h="5139055">
                  <a:moveTo>
                    <a:pt x="409638" y="0"/>
                  </a:moveTo>
                  <a:lnTo>
                    <a:pt x="409638" y="5138672"/>
                  </a:lnTo>
                </a:path>
                <a:path w="410209" h="5139055">
                  <a:moveTo>
                    <a:pt x="209550" y="0"/>
                  </a:moveTo>
                  <a:lnTo>
                    <a:pt x="209550" y="5138672"/>
                  </a:lnTo>
                </a:path>
                <a:path w="410209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4837" y="4825"/>
              <a:ext cx="209550" cy="5139055"/>
            </a:xfrm>
            <a:custGeom>
              <a:avLst/>
              <a:gdLst/>
              <a:ahLst/>
              <a:cxnLst/>
              <a:rect l="l" t="t" r="r" b="b"/>
              <a:pathLst>
                <a:path w="209550" h="5139055">
                  <a:moveTo>
                    <a:pt x="209550" y="0"/>
                  </a:moveTo>
                  <a:lnTo>
                    <a:pt x="209550" y="5138672"/>
                  </a:lnTo>
                </a:path>
                <a:path w="20955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5262" y="4825"/>
              <a:ext cx="209550" cy="5139055"/>
            </a:xfrm>
            <a:custGeom>
              <a:avLst/>
              <a:gdLst/>
              <a:ahLst/>
              <a:cxnLst/>
              <a:rect l="l" t="t" r="r" b="b"/>
              <a:pathLst>
                <a:path w="209550" h="5139055">
                  <a:moveTo>
                    <a:pt x="209550" y="0"/>
                  </a:moveTo>
                  <a:lnTo>
                    <a:pt x="209550" y="5138672"/>
                  </a:lnTo>
                </a:path>
                <a:path w="20955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20200" y="4825"/>
              <a:ext cx="424180" cy="5139055"/>
            </a:xfrm>
            <a:custGeom>
              <a:avLst/>
              <a:gdLst/>
              <a:ahLst/>
              <a:cxnLst/>
              <a:rect l="l" t="t" r="r" b="b"/>
              <a:pathLst>
                <a:path w="424179" h="5139055">
                  <a:moveTo>
                    <a:pt x="0" y="190500"/>
                  </a:moveTo>
                  <a:lnTo>
                    <a:pt x="423799" y="190500"/>
                  </a:lnTo>
                </a:path>
                <a:path w="424179" h="5139055">
                  <a:moveTo>
                    <a:pt x="0" y="400050"/>
                  </a:moveTo>
                  <a:lnTo>
                    <a:pt x="423799" y="400050"/>
                  </a:lnTo>
                </a:path>
                <a:path w="424179" h="5139055">
                  <a:moveTo>
                    <a:pt x="0" y="609600"/>
                  </a:moveTo>
                  <a:lnTo>
                    <a:pt x="423799" y="609600"/>
                  </a:lnTo>
                </a:path>
                <a:path w="424179" h="5139055">
                  <a:moveTo>
                    <a:pt x="0" y="819150"/>
                  </a:moveTo>
                  <a:lnTo>
                    <a:pt x="423799" y="819150"/>
                  </a:lnTo>
                </a:path>
                <a:path w="424179" h="5139055">
                  <a:moveTo>
                    <a:pt x="0" y="1028700"/>
                  </a:moveTo>
                  <a:lnTo>
                    <a:pt x="423799" y="1028700"/>
                  </a:lnTo>
                </a:path>
                <a:path w="424179" h="5139055">
                  <a:moveTo>
                    <a:pt x="0" y="1228725"/>
                  </a:moveTo>
                  <a:lnTo>
                    <a:pt x="423799" y="1228725"/>
                  </a:lnTo>
                </a:path>
                <a:path w="424179" h="5139055">
                  <a:moveTo>
                    <a:pt x="0" y="1438275"/>
                  </a:moveTo>
                  <a:lnTo>
                    <a:pt x="423799" y="1438275"/>
                  </a:lnTo>
                </a:path>
                <a:path w="424179" h="5139055">
                  <a:moveTo>
                    <a:pt x="0" y="1647825"/>
                  </a:moveTo>
                  <a:lnTo>
                    <a:pt x="423799" y="1647825"/>
                  </a:lnTo>
                </a:path>
                <a:path w="424179" h="5139055">
                  <a:moveTo>
                    <a:pt x="0" y="1857375"/>
                  </a:moveTo>
                  <a:lnTo>
                    <a:pt x="423799" y="1857375"/>
                  </a:lnTo>
                </a:path>
                <a:path w="424179" h="5139055">
                  <a:moveTo>
                    <a:pt x="0" y="2066925"/>
                  </a:moveTo>
                  <a:lnTo>
                    <a:pt x="423799" y="2066925"/>
                  </a:lnTo>
                </a:path>
                <a:path w="424179" h="5139055">
                  <a:moveTo>
                    <a:pt x="0" y="2266950"/>
                  </a:moveTo>
                  <a:lnTo>
                    <a:pt x="423799" y="2266950"/>
                  </a:lnTo>
                </a:path>
                <a:path w="424179" h="5139055">
                  <a:moveTo>
                    <a:pt x="0" y="2476500"/>
                  </a:moveTo>
                  <a:lnTo>
                    <a:pt x="423799" y="2476500"/>
                  </a:lnTo>
                </a:path>
                <a:path w="424179" h="5139055">
                  <a:moveTo>
                    <a:pt x="0" y="2686050"/>
                  </a:moveTo>
                  <a:lnTo>
                    <a:pt x="423799" y="2686050"/>
                  </a:lnTo>
                </a:path>
                <a:path w="424179" h="5139055">
                  <a:moveTo>
                    <a:pt x="0" y="2895600"/>
                  </a:moveTo>
                  <a:lnTo>
                    <a:pt x="423799" y="2895600"/>
                  </a:lnTo>
                </a:path>
                <a:path w="424179" h="5139055">
                  <a:moveTo>
                    <a:pt x="0" y="3105150"/>
                  </a:moveTo>
                  <a:lnTo>
                    <a:pt x="423799" y="3105150"/>
                  </a:lnTo>
                </a:path>
                <a:path w="424179" h="5139055">
                  <a:moveTo>
                    <a:pt x="0" y="3305175"/>
                  </a:moveTo>
                  <a:lnTo>
                    <a:pt x="423799" y="3305175"/>
                  </a:lnTo>
                </a:path>
                <a:path w="424179" h="5139055">
                  <a:moveTo>
                    <a:pt x="0" y="3514725"/>
                  </a:moveTo>
                  <a:lnTo>
                    <a:pt x="423799" y="3514725"/>
                  </a:lnTo>
                </a:path>
                <a:path w="424179" h="5139055">
                  <a:moveTo>
                    <a:pt x="0" y="3724275"/>
                  </a:moveTo>
                  <a:lnTo>
                    <a:pt x="423799" y="3724275"/>
                  </a:lnTo>
                </a:path>
                <a:path w="424179" h="5139055">
                  <a:moveTo>
                    <a:pt x="0" y="3933761"/>
                  </a:moveTo>
                  <a:lnTo>
                    <a:pt x="423799" y="3933761"/>
                  </a:lnTo>
                </a:path>
                <a:path w="424179" h="5139055">
                  <a:moveTo>
                    <a:pt x="0" y="4143311"/>
                  </a:moveTo>
                  <a:lnTo>
                    <a:pt x="423799" y="4143311"/>
                  </a:lnTo>
                </a:path>
                <a:path w="424179" h="5139055">
                  <a:moveTo>
                    <a:pt x="0" y="4352861"/>
                  </a:moveTo>
                  <a:lnTo>
                    <a:pt x="423799" y="4352861"/>
                  </a:lnTo>
                </a:path>
                <a:path w="424179" h="5139055">
                  <a:moveTo>
                    <a:pt x="0" y="4552886"/>
                  </a:moveTo>
                  <a:lnTo>
                    <a:pt x="423799" y="4552886"/>
                  </a:lnTo>
                </a:path>
                <a:path w="424179" h="5139055">
                  <a:moveTo>
                    <a:pt x="0" y="4762436"/>
                  </a:moveTo>
                  <a:lnTo>
                    <a:pt x="423799" y="4762436"/>
                  </a:lnTo>
                </a:path>
                <a:path w="424179" h="5139055">
                  <a:moveTo>
                    <a:pt x="0" y="4971986"/>
                  </a:moveTo>
                  <a:lnTo>
                    <a:pt x="423799" y="4971986"/>
                  </a:lnTo>
                </a:path>
                <a:path w="424179" h="5139055">
                  <a:moveTo>
                    <a:pt x="352425" y="0"/>
                  </a:moveTo>
                  <a:lnTo>
                    <a:pt x="352425" y="5138672"/>
                  </a:lnTo>
                </a:path>
                <a:path w="424179" h="5139055">
                  <a:moveTo>
                    <a:pt x="152400" y="0"/>
                  </a:moveTo>
                  <a:lnTo>
                    <a:pt x="15240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57212" y="1485899"/>
            <a:ext cx="24079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70534" indent="-457834">
              <a:lnSpc>
                <a:spcPct val="100000"/>
              </a:lnSpc>
              <a:spcBef>
                <a:spcPts val="130"/>
              </a:spcBef>
              <a:buClr>
                <a:srgbClr val="2C3538"/>
              </a:buClr>
              <a:buSzPct val="174545"/>
              <a:buFont typeface="Arial MT"/>
              <a:buChar char="•"/>
              <a:tabLst>
                <a:tab pos="470534" algn="l"/>
              </a:tabLst>
            </a:pPr>
            <a:r>
              <a:rPr sz="2750" b="1" spc="10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2750" b="1" spc="7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2750" b="1" spc="-2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2750" b="1" spc="3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2750" b="1" spc="-2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2750" b="1" spc="2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2750" b="1" spc="-3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2750" b="1" spc="-5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2750" b="1" spc="-8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2750" b="1" spc="-7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2750" b="1" spc="-165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7212" y="2458973"/>
            <a:ext cx="3829685" cy="10394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55" dirty="0">
                <a:solidFill>
                  <a:srgbClr val="2C3538"/>
                </a:solidFill>
                <a:latin typeface="Tahoma"/>
                <a:cs typeface="Tahoma"/>
              </a:rPr>
              <a:t>-</a:t>
            </a:r>
            <a:r>
              <a:rPr sz="1800" b="1" spc="-60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1800" b="1" spc="-40" dirty="0">
                <a:solidFill>
                  <a:srgbClr val="2C3538"/>
                </a:solidFill>
                <a:latin typeface="Tahoma"/>
                <a:cs typeface="Tahoma"/>
              </a:rPr>
              <a:t>y</a:t>
            </a:r>
            <a:r>
              <a:rPr sz="1800" b="1" spc="-2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800" b="1" spc="-90" dirty="0">
                <a:solidFill>
                  <a:srgbClr val="2C3538"/>
                </a:solidFill>
                <a:latin typeface="Tahoma"/>
                <a:cs typeface="Tahoma"/>
              </a:rPr>
              <a:t>hon</a:t>
            </a:r>
            <a:r>
              <a:rPr sz="1800" b="1" spc="-15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800" b="1" spc="-60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800" b="1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800" b="1" spc="-15" dirty="0">
                <a:solidFill>
                  <a:srgbClr val="2C3538"/>
                </a:solidFill>
                <a:latin typeface="Tahoma"/>
                <a:cs typeface="Tahoma"/>
              </a:rPr>
              <a:t>b</a:t>
            </a:r>
            <a:r>
              <a:rPr sz="1800" b="1" spc="-30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800" b="1" spc="4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800" b="1" spc="40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800" b="1" spc="-9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800" b="1" spc="-2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800" b="1" spc="-10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800" b="1" spc="-114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03000"/>
              </a:lnSpc>
              <a:spcBef>
                <a:spcPts val="65"/>
              </a:spcBef>
            </a:pPr>
            <a:r>
              <a:rPr sz="1550" b="1" spc="35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550" b="1" spc="-3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2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550" b="1" spc="-5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550" b="1" spc="-6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550" b="1" spc="2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550" b="1" spc="-9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550" b="1" spc="-10" dirty="0">
                <a:solidFill>
                  <a:srgbClr val="2C3538"/>
                </a:solidFill>
                <a:latin typeface="Tahoma"/>
                <a:cs typeface="Tahoma"/>
              </a:rPr>
              <a:t>b</a:t>
            </a:r>
            <a:r>
              <a:rPr sz="1550" b="1" spc="-9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550" b="1" spc="-11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b="1" spc="-8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550" b="1" spc="2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550" b="1" spc="4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-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550" b="1" spc="-3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550" b="1" spc="-1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b="1" dirty="0">
                <a:solidFill>
                  <a:srgbClr val="2C3538"/>
                </a:solidFill>
                <a:latin typeface="Tahoma"/>
                <a:cs typeface="Tahoma"/>
              </a:rPr>
              <a:t>v</a:t>
            </a:r>
            <a:r>
              <a:rPr sz="1550" b="1" spc="-9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550" b="1" spc="-5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550" b="1" spc="-9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550" b="1" spc="4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li</a:t>
            </a:r>
            <a:r>
              <a:rPr sz="1550" b="1" spc="-70" dirty="0">
                <a:solidFill>
                  <a:srgbClr val="2C3538"/>
                </a:solidFill>
                <a:latin typeface="Tahoma"/>
                <a:cs typeface="Tahoma"/>
              </a:rPr>
              <a:t>z</a:t>
            </a:r>
            <a:r>
              <a:rPr sz="1550" b="1" spc="4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2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550" b="1" spc="-9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550" b="1" spc="1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550" b="1" spc="-9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550" b="1" spc="-40" dirty="0">
                <a:solidFill>
                  <a:srgbClr val="2C3538"/>
                </a:solidFill>
                <a:latin typeface="Tahoma"/>
                <a:cs typeface="Tahoma"/>
              </a:rPr>
              <a:t>s  </a:t>
            </a:r>
            <a:r>
              <a:rPr sz="1550" b="1" spc="-1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550" b="1" spc="-3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-10" dirty="0">
                <a:solidFill>
                  <a:srgbClr val="2C3538"/>
                </a:solidFill>
                <a:latin typeface="Tahoma"/>
                <a:cs typeface="Tahoma"/>
              </a:rPr>
              <a:t>b</a:t>
            </a:r>
            <a:r>
              <a:rPr sz="1550" b="1" spc="1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550" b="1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550" b="1" spc="-9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550" b="1" spc="-1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b="1" spc="-1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550" b="1" spc="-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550" b="1" spc="4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2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550" b="1" spc="-5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550" b="1" spc="-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550" b="1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550" b="1" spc="4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-3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550" b="1" spc="-1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b="1" spc="-75" dirty="0">
                <a:solidFill>
                  <a:srgbClr val="2C3538"/>
                </a:solidFill>
                <a:latin typeface="Tahoma"/>
                <a:cs typeface="Tahoma"/>
              </a:rPr>
              <a:t>v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550" b="1" spc="-5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550" b="1" spc="-9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550" b="1" spc="4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-9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550" b="1" spc="5" dirty="0">
                <a:solidFill>
                  <a:srgbClr val="2C3538"/>
                </a:solidFill>
                <a:latin typeface="Tahoma"/>
                <a:cs typeface="Tahoma"/>
              </a:rPr>
              <a:t>z</a:t>
            </a:r>
            <a:r>
              <a:rPr sz="1550" b="1" spc="4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-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550" b="1" spc="-6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550" b="1" spc="-40" dirty="0">
                <a:solidFill>
                  <a:srgbClr val="2C3538"/>
                </a:solidFill>
                <a:latin typeface="Tahoma"/>
                <a:cs typeface="Tahoma"/>
              </a:rPr>
              <a:t>s  </a:t>
            </a:r>
            <a:r>
              <a:rPr sz="1550" b="1" spc="30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1550" b="1" spc="4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-9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550" b="1" spc="-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550" b="1" spc="4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-5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550" b="1" spc="-9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550" b="1" spc="-1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b="1" spc="2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550" b="1" spc="4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2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550" b="1" spc="2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-1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b="1" spc="-130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550" b="1" spc="4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ni</a:t>
            </a:r>
            <a:r>
              <a:rPr sz="1550" b="1" spc="-80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1550" b="1" spc="-9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550" b="1" spc="4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-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550" b="1" spc="1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550" b="1" spc="-7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550" b="1" spc="-17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b="1" spc="4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-9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550" b="1" spc="-1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b="1" spc="4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550" b="1" spc="-3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550" b="1" spc="5" dirty="0">
                <a:solidFill>
                  <a:srgbClr val="2C3538"/>
                </a:solidFill>
                <a:latin typeface="Tahoma"/>
                <a:cs typeface="Tahoma"/>
              </a:rPr>
              <a:t>y</a:t>
            </a:r>
            <a:r>
              <a:rPr sz="1550" b="1" spc="-5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550" b="1" spc="-5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endParaRPr sz="1550">
              <a:latin typeface="Tahoma"/>
              <a:cs typeface="Tahom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572125" y="828675"/>
            <a:ext cx="3152775" cy="3609975"/>
            <a:chOff x="5572125" y="828675"/>
            <a:chExt cx="3152775" cy="3609975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6925" y="3371850"/>
              <a:ext cx="2552700" cy="10668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2125" y="828675"/>
              <a:ext cx="3152775" cy="857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D2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222" y="359663"/>
            <a:ext cx="683895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25" dirty="0"/>
              <a:t>Contract</a:t>
            </a:r>
            <a:r>
              <a:rPr sz="2000" spc="-220" dirty="0"/>
              <a:t> </a:t>
            </a:r>
            <a:r>
              <a:rPr sz="2000" spc="-70" dirty="0"/>
              <a:t>Length</a:t>
            </a:r>
            <a:r>
              <a:rPr sz="2000" spc="-195" dirty="0"/>
              <a:t> </a:t>
            </a:r>
            <a:r>
              <a:rPr sz="2000" spc="-60" dirty="0"/>
              <a:t>Distribution</a:t>
            </a:r>
            <a:r>
              <a:rPr sz="2000" spc="-270" dirty="0"/>
              <a:t> </a:t>
            </a:r>
            <a:r>
              <a:rPr sz="2000" spc="-60" dirty="0"/>
              <a:t>by</a:t>
            </a:r>
            <a:r>
              <a:rPr sz="2000" spc="-185" dirty="0"/>
              <a:t> </a:t>
            </a:r>
            <a:r>
              <a:rPr sz="2000" spc="-35" dirty="0"/>
              <a:t>Gender</a:t>
            </a:r>
            <a:r>
              <a:rPr sz="2000" spc="-225" dirty="0"/>
              <a:t> </a:t>
            </a:r>
            <a:r>
              <a:rPr sz="2000" spc="-65" dirty="0"/>
              <a:t>and</a:t>
            </a:r>
            <a:r>
              <a:rPr sz="2000" spc="-235" dirty="0"/>
              <a:t> </a:t>
            </a:r>
            <a:r>
              <a:rPr sz="2000" spc="-60" dirty="0"/>
              <a:t>Churn</a:t>
            </a:r>
            <a:r>
              <a:rPr sz="2000" spc="-195" dirty="0"/>
              <a:t> </a:t>
            </a:r>
            <a:r>
              <a:rPr sz="2000" spc="-70" dirty="0"/>
              <a:t>Status</a:t>
            </a:r>
            <a:endParaRPr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C8CE8-35F1-6C2B-0339-7FD757836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742"/>
            <a:ext cx="9127869" cy="43686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476726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"/>
            <a:ext cx="9149080" cy="5148580"/>
            <a:chOff x="0" y="63"/>
            <a:chExt cx="9149080" cy="5148580"/>
          </a:xfrm>
        </p:grpSpPr>
        <p:sp>
          <p:nvSpPr>
            <p:cNvPr id="4" name="object 4"/>
            <p:cNvSpPr/>
            <p:nvPr/>
          </p:nvSpPr>
          <p:spPr>
            <a:xfrm>
              <a:off x="4763" y="4976812"/>
              <a:ext cx="8792210" cy="0"/>
            </a:xfrm>
            <a:custGeom>
              <a:avLst/>
              <a:gdLst/>
              <a:ahLst/>
              <a:cxnLst/>
              <a:rect l="l" t="t" r="r" b="b"/>
              <a:pathLst>
                <a:path w="8792210">
                  <a:moveTo>
                    <a:pt x="0" y="0"/>
                  </a:moveTo>
                  <a:lnTo>
                    <a:pt x="8791637" y="0"/>
                  </a:lnTo>
                  <a:lnTo>
                    <a:pt x="8791637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6076" y="4825"/>
              <a:ext cx="2486025" cy="5139055"/>
            </a:xfrm>
            <a:custGeom>
              <a:avLst/>
              <a:gdLst/>
              <a:ahLst/>
              <a:cxnLst/>
              <a:rect l="l" t="t" r="r" b="b"/>
              <a:pathLst>
                <a:path w="2486025" h="5139055">
                  <a:moveTo>
                    <a:pt x="2486025" y="0"/>
                  </a:moveTo>
                  <a:lnTo>
                    <a:pt x="2486025" y="5138672"/>
                  </a:lnTo>
                </a:path>
                <a:path w="2486025" h="5139055">
                  <a:moveTo>
                    <a:pt x="2276475" y="0"/>
                  </a:moveTo>
                  <a:lnTo>
                    <a:pt x="2276475" y="5138672"/>
                  </a:lnTo>
                </a:path>
                <a:path w="2486025" h="5139055">
                  <a:moveTo>
                    <a:pt x="2076450" y="0"/>
                  </a:moveTo>
                  <a:lnTo>
                    <a:pt x="2076450" y="5138672"/>
                  </a:lnTo>
                </a:path>
                <a:path w="2486025" h="5139055">
                  <a:moveTo>
                    <a:pt x="1866900" y="0"/>
                  </a:moveTo>
                  <a:lnTo>
                    <a:pt x="1866900" y="5138672"/>
                  </a:lnTo>
                </a:path>
                <a:path w="2486025" h="5139055">
                  <a:moveTo>
                    <a:pt x="1657350" y="0"/>
                  </a:moveTo>
                  <a:lnTo>
                    <a:pt x="1657350" y="5138672"/>
                  </a:lnTo>
                </a:path>
                <a:path w="2486025" h="5139055">
                  <a:moveTo>
                    <a:pt x="1447800" y="0"/>
                  </a:moveTo>
                  <a:lnTo>
                    <a:pt x="1447800" y="5138672"/>
                  </a:lnTo>
                </a:path>
                <a:path w="2486025" h="5139055">
                  <a:moveTo>
                    <a:pt x="1247775" y="0"/>
                  </a:moveTo>
                  <a:lnTo>
                    <a:pt x="1247775" y="5138672"/>
                  </a:lnTo>
                </a:path>
                <a:path w="2486025" h="5139055">
                  <a:moveTo>
                    <a:pt x="1038225" y="0"/>
                  </a:moveTo>
                  <a:lnTo>
                    <a:pt x="1038225" y="5138672"/>
                  </a:lnTo>
                </a:path>
                <a:path w="2486025" h="5139055">
                  <a:moveTo>
                    <a:pt x="828675" y="0"/>
                  </a:moveTo>
                  <a:lnTo>
                    <a:pt x="828675" y="5138672"/>
                  </a:lnTo>
                </a:path>
                <a:path w="2486025" h="5139055">
                  <a:moveTo>
                    <a:pt x="619125" y="0"/>
                  </a:moveTo>
                  <a:lnTo>
                    <a:pt x="619125" y="5138672"/>
                  </a:lnTo>
                </a:path>
                <a:path w="2486025" h="5139055">
                  <a:moveTo>
                    <a:pt x="419100" y="0"/>
                  </a:moveTo>
                  <a:lnTo>
                    <a:pt x="419100" y="5138672"/>
                  </a:lnTo>
                </a:path>
                <a:path w="2486025" h="5139055">
                  <a:moveTo>
                    <a:pt x="209550" y="0"/>
                  </a:moveTo>
                  <a:lnTo>
                    <a:pt x="209550" y="5138672"/>
                  </a:lnTo>
                </a:path>
                <a:path w="2486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86501" y="4825"/>
              <a:ext cx="200025" cy="5139055"/>
            </a:xfrm>
            <a:custGeom>
              <a:avLst/>
              <a:gdLst/>
              <a:ahLst/>
              <a:cxnLst/>
              <a:rect l="l" t="t" r="r" b="b"/>
              <a:pathLst>
                <a:path w="200025" h="5139055">
                  <a:moveTo>
                    <a:pt x="200025" y="0"/>
                  </a:moveTo>
                  <a:lnTo>
                    <a:pt x="200025" y="5138672"/>
                  </a:lnTo>
                </a:path>
                <a:path w="200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9151" y="4825"/>
              <a:ext cx="1447800" cy="5139055"/>
            </a:xfrm>
            <a:custGeom>
              <a:avLst/>
              <a:gdLst/>
              <a:ahLst/>
              <a:cxnLst/>
              <a:rect l="l" t="t" r="r" b="b"/>
              <a:pathLst>
                <a:path w="1447800" h="5139055">
                  <a:moveTo>
                    <a:pt x="1447800" y="0"/>
                  </a:moveTo>
                  <a:lnTo>
                    <a:pt x="1447800" y="5138672"/>
                  </a:lnTo>
                </a:path>
                <a:path w="1447800" h="5139055">
                  <a:moveTo>
                    <a:pt x="1238250" y="0"/>
                  </a:moveTo>
                  <a:lnTo>
                    <a:pt x="1238250" y="5138672"/>
                  </a:lnTo>
                </a:path>
                <a:path w="1447800" h="5139055">
                  <a:moveTo>
                    <a:pt x="1038225" y="0"/>
                  </a:moveTo>
                  <a:lnTo>
                    <a:pt x="1038225" y="5138672"/>
                  </a:lnTo>
                </a:path>
                <a:path w="1447800" h="5139055">
                  <a:moveTo>
                    <a:pt x="828675" y="0"/>
                  </a:moveTo>
                  <a:lnTo>
                    <a:pt x="828675" y="5138672"/>
                  </a:lnTo>
                </a:path>
                <a:path w="1447800" h="5139055">
                  <a:moveTo>
                    <a:pt x="619125" y="0"/>
                  </a:moveTo>
                  <a:lnTo>
                    <a:pt x="619125" y="5138672"/>
                  </a:lnTo>
                </a:path>
                <a:path w="1447800" h="5139055">
                  <a:moveTo>
                    <a:pt x="409575" y="0"/>
                  </a:moveTo>
                  <a:lnTo>
                    <a:pt x="409575" y="5138672"/>
                  </a:lnTo>
                </a:path>
                <a:path w="1447800" h="5139055">
                  <a:moveTo>
                    <a:pt x="209550" y="0"/>
                  </a:moveTo>
                  <a:lnTo>
                    <a:pt x="209550" y="5138672"/>
                  </a:lnTo>
                </a:path>
                <a:path w="144780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9601" y="4825"/>
              <a:ext cx="0" cy="5139055"/>
            </a:xfrm>
            <a:custGeom>
              <a:avLst/>
              <a:gdLst/>
              <a:ahLst/>
              <a:cxnLst/>
              <a:rect l="l" t="t" r="r" b="b"/>
              <a:pathLst>
                <a:path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10026" y="4825"/>
              <a:ext cx="200025" cy="5139055"/>
            </a:xfrm>
            <a:custGeom>
              <a:avLst/>
              <a:gdLst/>
              <a:ahLst/>
              <a:cxnLst/>
              <a:rect l="l" t="t" r="r" b="b"/>
              <a:pathLst>
                <a:path w="200025" h="5139055">
                  <a:moveTo>
                    <a:pt x="200025" y="0"/>
                  </a:moveTo>
                  <a:lnTo>
                    <a:pt x="200025" y="5138672"/>
                  </a:lnTo>
                </a:path>
                <a:path w="200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71801" y="4825"/>
              <a:ext cx="828675" cy="5139055"/>
            </a:xfrm>
            <a:custGeom>
              <a:avLst/>
              <a:gdLst/>
              <a:ahLst/>
              <a:cxnLst/>
              <a:rect l="l" t="t" r="r" b="b"/>
              <a:pathLst>
                <a:path w="828675" h="5139055">
                  <a:moveTo>
                    <a:pt x="828675" y="0"/>
                  </a:moveTo>
                  <a:lnTo>
                    <a:pt x="828675" y="5138672"/>
                  </a:lnTo>
                </a:path>
                <a:path w="828675" h="5139055">
                  <a:moveTo>
                    <a:pt x="619125" y="0"/>
                  </a:moveTo>
                  <a:lnTo>
                    <a:pt x="619125" y="5138672"/>
                  </a:lnTo>
                </a:path>
                <a:path w="828675" h="5139055">
                  <a:moveTo>
                    <a:pt x="409575" y="0"/>
                  </a:moveTo>
                  <a:lnTo>
                    <a:pt x="409575" y="5138672"/>
                  </a:lnTo>
                </a:path>
                <a:path w="828675" h="5139055">
                  <a:moveTo>
                    <a:pt x="209550" y="0"/>
                  </a:moveTo>
                  <a:lnTo>
                    <a:pt x="209550" y="5138672"/>
                  </a:lnTo>
                </a:path>
                <a:path w="82867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126" y="4825"/>
              <a:ext cx="619125" cy="5139055"/>
            </a:xfrm>
            <a:custGeom>
              <a:avLst/>
              <a:gdLst/>
              <a:ahLst/>
              <a:cxnLst/>
              <a:rect l="l" t="t" r="r" b="b"/>
              <a:pathLst>
                <a:path w="619125" h="5139055">
                  <a:moveTo>
                    <a:pt x="619125" y="0"/>
                  </a:moveTo>
                  <a:lnTo>
                    <a:pt x="619125" y="5138672"/>
                  </a:lnTo>
                </a:path>
                <a:path w="619125" h="5139055">
                  <a:moveTo>
                    <a:pt x="409575" y="0"/>
                  </a:moveTo>
                  <a:lnTo>
                    <a:pt x="409575" y="5138672"/>
                  </a:lnTo>
                </a:path>
                <a:path w="619125" h="5139055">
                  <a:moveTo>
                    <a:pt x="209550" y="0"/>
                  </a:moveTo>
                  <a:lnTo>
                    <a:pt x="209550" y="5138672"/>
                  </a:lnTo>
                </a:path>
                <a:path w="6191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3937" y="4825"/>
              <a:ext cx="410209" cy="5139055"/>
            </a:xfrm>
            <a:custGeom>
              <a:avLst/>
              <a:gdLst/>
              <a:ahLst/>
              <a:cxnLst/>
              <a:rect l="l" t="t" r="r" b="b"/>
              <a:pathLst>
                <a:path w="410209" h="5139055">
                  <a:moveTo>
                    <a:pt x="409638" y="0"/>
                  </a:moveTo>
                  <a:lnTo>
                    <a:pt x="409638" y="5138672"/>
                  </a:lnTo>
                </a:path>
                <a:path w="410209" h="5139055">
                  <a:moveTo>
                    <a:pt x="209550" y="0"/>
                  </a:moveTo>
                  <a:lnTo>
                    <a:pt x="209550" y="5138672"/>
                  </a:lnTo>
                </a:path>
                <a:path w="410209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4837" y="4825"/>
              <a:ext cx="209550" cy="5139055"/>
            </a:xfrm>
            <a:custGeom>
              <a:avLst/>
              <a:gdLst/>
              <a:ahLst/>
              <a:cxnLst/>
              <a:rect l="l" t="t" r="r" b="b"/>
              <a:pathLst>
                <a:path w="209550" h="5139055">
                  <a:moveTo>
                    <a:pt x="209550" y="0"/>
                  </a:moveTo>
                  <a:lnTo>
                    <a:pt x="209550" y="5138672"/>
                  </a:lnTo>
                </a:path>
                <a:path w="20955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5262" y="4825"/>
              <a:ext cx="209550" cy="5139055"/>
            </a:xfrm>
            <a:custGeom>
              <a:avLst/>
              <a:gdLst/>
              <a:ahLst/>
              <a:cxnLst/>
              <a:rect l="l" t="t" r="r" b="b"/>
              <a:pathLst>
                <a:path w="209550" h="5139055">
                  <a:moveTo>
                    <a:pt x="209550" y="0"/>
                  </a:moveTo>
                  <a:lnTo>
                    <a:pt x="209550" y="5138672"/>
                  </a:lnTo>
                </a:path>
                <a:path w="20955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20201" y="4825"/>
              <a:ext cx="424180" cy="5139055"/>
            </a:xfrm>
            <a:custGeom>
              <a:avLst/>
              <a:gdLst/>
              <a:ahLst/>
              <a:cxnLst/>
              <a:rect l="l" t="t" r="r" b="b"/>
              <a:pathLst>
                <a:path w="424179" h="5139055">
                  <a:moveTo>
                    <a:pt x="0" y="190500"/>
                  </a:moveTo>
                  <a:lnTo>
                    <a:pt x="423799" y="190500"/>
                  </a:lnTo>
                </a:path>
                <a:path w="424179" h="5139055">
                  <a:moveTo>
                    <a:pt x="0" y="400050"/>
                  </a:moveTo>
                  <a:lnTo>
                    <a:pt x="423799" y="400050"/>
                  </a:lnTo>
                </a:path>
                <a:path w="424179" h="5139055">
                  <a:moveTo>
                    <a:pt x="0" y="609600"/>
                  </a:moveTo>
                  <a:lnTo>
                    <a:pt x="423799" y="609600"/>
                  </a:lnTo>
                </a:path>
                <a:path w="424179" h="5139055">
                  <a:moveTo>
                    <a:pt x="0" y="819150"/>
                  </a:moveTo>
                  <a:lnTo>
                    <a:pt x="423799" y="819150"/>
                  </a:lnTo>
                </a:path>
                <a:path w="424179" h="5139055">
                  <a:moveTo>
                    <a:pt x="0" y="1028700"/>
                  </a:moveTo>
                  <a:lnTo>
                    <a:pt x="423799" y="1028700"/>
                  </a:lnTo>
                </a:path>
                <a:path w="424179" h="5139055">
                  <a:moveTo>
                    <a:pt x="0" y="1228725"/>
                  </a:moveTo>
                  <a:lnTo>
                    <a:pt x="423799" y="1228725"/>
                  </a:lnTo>
                </a:path>
                <a:path w="424179" h="5139055">
                  <a:moveTo>
                    <a:pt x="0" y="1438275"/>
                  </a:moveTo>
                  <a:lnTo>
                    <a:pt x="423799" y="1438275"/>
                  </a:lnTo>
                </a:path>
                <a:path w="424179" h="5139055">
                  <a:moveTo>
                    <a:pt x="0" y="1647825"/>
                  </a:moveTo>
                  <a:lnTo>
                    <a:pt x="423799" y="1647825"/>
                  </a:lnTo>
                </a:path>
                <a:path w="424179" h="5139055">
                  <a:moveTo>
                    <a:pt x="0" y="1857375"/>
                  </a:moveTo>
                  <a:lnTo>
                    <a:pt x="423799" y="1857375"/>
                  </a:lnTo>
                </a:path>
                <a:path w="424179" h="5139055">
                  <a:moveTo>
                    <a:pt x="0" y="2066925"/>
                  </a:moveTo>
                  <a:lnTo>
                    <a:pt x="423799" y="2066925"/>
                  </a:lnTo>
                </a:path>
                <a:path w="424179" h="5139055">
                  <a:moveTo>
                    <a:pt x="0" y="2266950"/>
                  </a:moveTo>
                  <a:lnTo>
                    <a:pt x="423799" y="2266950"/>
                  </a:lnTo>
                </a:path>
                <a:path w="424179" h="5139055">
                  <a:moveTo>
                    <a:pt x="0" y="2476500"/>
                  </a:moveTo>
                  <a:lnTo>
                    <a:pt x="423799" y="2476500"/>
                  </a:lnTo>
                </a:path>
                <a:path w="424179" h="5139055">
                  <a:moveTo>
                    <a:pt x="0" y="2686050"/>
                  </a:moveTo>
                  <a:lnTo>
                    <a:pt x="423799" y="2686050"/>
                  </a:lnTo>
                </a:path>
                <a:path w="424179" h="5139055">
                  <a:moveTo>
                    <a:pt x="0" y="2895600"/>
                  </a:moveTo>
                  <a:lnTo>
                    <a:pt x="423799" y="2895600"/>
                  </a:lnTo>
                </a:path>
                <a:path w="424179" h="5139055">
                  <a:moveTo>
                    <a:pt x="0" y="3105150"/>
                  </a:moveTo>
                  <a:lnTo>
                    <a:pt x="423799" y="3105150"/>
                  </a:lnTo>
                </a:path>
                <a:path w="424179" h="5139055">
                  <a:moveTo>
                    <a:pt x="0" y="3305175"/>
                  </a:moveTo>
                  <a:lnTo>
                    <a:pt x="423799" y="3305175"/>
                  </a:lnTo>
                </a:path>
                <a:path w="424179" h="5139055">
                  <a:moveTo>
                    <a:pt x="0" y="3514725"/>
                  </a:moveTo>
                  <a:lnTo>
                    <a:pt x="423799" y="3514725"/>
                  </a:lnTo>
                </a:path>
                <a:path w="424179" h="5139055">
                  <a:moveTo>
                    <a:pt x="0" y="3724275"/>
                  </a:moveTo>
                  <a:lnTo>
                    <a:pt x="423799" y="3724275"/>
                  </a:lnTo>
                </a:path>
                <a:path w="424179" h="5139055">
                  <a:moveTo>
                    <a:pt x="0" y="3933761"/>
                  </a:moveTo>
                  <a:lnTo>
                    <a:pt x="423799" y="3933761"/>
                  </a:lnTo>
                </a:path>
                <a:path w="424179" h="5139055">
                  <a:moveTo>
                    <a:pt x="0" y="4143311"/>
                  </a:moveTo>
                  <a:lnTo>
                    <a:pt x="423799" y="4143311"/>
                  </a:lnTo>
                </a:path>
                <a:path w="424179" h="5139055">
                  <a:moveTo>
                    <a:pt x="0" y="4352861"/>
                  </a:moveTo>
                  <a:lnTo>
                    <a:pt x="423799" y="4352861"/>
                  </a:lnTo>
                </a:path>
                <a:path w="424179" h="5139055">
                  <a:moveTo>
                    <a:pt x="0" y="4552886"/>
                  </a:moveTo>
                  <a:lnTo>
                    <a:pt x="423799" y="4552886"/>
                  </a:lnTo>
                </a:path>
                <a:path w="424179" h="5139055">
                  <a:moveTo>
                    <a:pt x="0" y="4762436"/>
                  </a:moveTo>
                  <a:lnTo>
                    <a:pt x="423799" y="4762436"/>
                  </a:lnTo>
                </a:path>
                <a:path w="424179" h="5139055">
                  <a:moveTo>
                    <a:pt x="0" y="4971986"/>
                  </a:moveTo>
                  <a:lnTo>
                    <a:pt x="423799" y="4971986"/>
                  </a:lnTo>
                </a:path>
                <a:path w="424179" h="5139055">
                  <a:moveTo>
                    <a:pt x="352425" y="0"/>
                  </a:moveTo>
                  <a:lnTo>
                    <a:pt x="352425" y="5138672"/>
                  </a:lnTo>
                </a:path>
                <a:path w="424179" h="5139055">
                  <a:moveTo>
                    <a:pt x="152400" y="757174"/>
                  </a:moveTo>
                  <a:lnTo>
                    <a:pt x="152400" y="5138672"/>
                  </a:lnTo>
                </a:path>
                <a:path w="424179" h="5139055">
                  <a:moveTo>
                    <a:pt x="152400" y="0"/>
                  </a:moveTo>
                  <a:lnTo>
                    <a:pt x="152400" y="700024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647699"/>
              <a:ext cx="9144000" cy="161925"/>
            </a:xfrm>
            <a:custGeom>
              <a:avLst/>
              <a:gdLst/>
              <a:ahLst/>
              <a:cxnLst/>
              <a:rect l="l" t="t" r="r" b="b"/>
              <a:pathLst>
                <a:path w="9144000" h="161925">
                  <a:moveTo>
                    <a:pt x="66675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66675" y="161925"/>
                  </a:lnTo>
                  <a:lnTo>
                    <a:pt x="66675" y="0"/>
                  </a:lnTo>
                  <a:close/>
                </a:path>
                <a:path w="9144000" h="161925">
                  <a:moveTo>
                    <a:pt x="171450" y="47625"/>
                  </a:moveTo>
                  <a:lnTo>
                    <a:pt x="104775" y="47625"/>
                  </a:lnTo>
                  <a:lnTo>
                    <a:pt x="104775" y="114300"/>
                  </a:lnTo>
                  <a:lnTo>
                    <a:pt x="171450" y="114300"/>
                  </a:lnTo>
                  <a:lnTo>
                    <a:pt x="171450" y="47625"/>
                  </a:lnTo>
                  <a:close/>
                </a:path>
                <a:path w="9144000" h="161925">
                  <a:moveTo>
                    <a:pt x="276225" y="28575"/>
                  </a:moveTo>
                  <a:lnTo>
                    <a:pt x="209550" y="28575"/>
                  </a:lnTo>
                  <a:lnTo>
                    <a:pt x="209550" y="142875"/>
                  </a:lnTo>
                  <a:lnTo>
                    <a:pt x="276225" y="142875"/>
                  </a:lnTo>
                  <a:lnTo>
                    <a:pt x="276225" y="28575"/>
                  </a:lnTo>
                  <a:close/>
                </a:path>
                <a:path w="9144000" h="161925">
                  <a:moveTo>
                    <a:pt x="381000" y="47625"/>
                  </a:moveTo>
                  <a:lnTo>
                    <a:pt x="314325" y="47625"/>
                  </a:lnTo>
                  <a:lnTo>
                    <a:pt x="314325" y="114300"/>
                  </a:lnTo>
                  <a:lnTo>
                    <a:pt x="381000" y="114300"/>
                  </a:lnTo>
                  <a:lnTo>
                    <a:pt x="381000" y="47625"/>
                  </a:lnTo>
                  <a:close/>
                </a:path>
                <a:path w="9144000" h="161925">
                  <a:moveTo>
                    <a:pt x="485775" y="76200"/>
                  </a:moveTo>
                  <a:lnTo>
                    <a:pt x="419100" y="76200"/>
                  </a:lnTo>
                  <a:lnTo>
                    <a:pt x="419100" y="95250"/>
                  </a:lnTo>
                  <a:lnTo>
                    <a:pt x="485775" y="95250"/>
                  </a:lnTo>
                  <a:lnTo>
                    <a:pt x="485775" y="76200"/>
                  </a:lnTo>
                  <a:close/>
                </a:path>
                <a:path w="9144000" h="161925">
                  <a:moveTo>
                    <a:pt x="590550" y="28575"/>
                  </a:moveTo>
                  <a:lnTo>
                    <a:pt x="523875" y="28575"/>
                  </a:lnTo>
                  <a:lnTo>
                    <a:pt x="523875" y="133350"/>
                  </a:lnTo>
                  <a:lnTo>
                    <a:pt x="590550" y="133350"/>
                  </a:lnTo>
                  <a:lnTo>
                    <a:pt x="590550" y="28575"/>
                  </a:lnTo>
                  <a:close/>
                </a:path>
                <a:path w="9144000" h="161925">
                  <a:moveTo>
                    <a:pt x="8629650" y="66675"/>
                  </a:moveTo>
                  <a:lnTo>
                    <a:pt x="8562975" y="66675"/>
                  </a:lnTo>
                  <a:lnTo>
                    <a:pt x="8562975" y="104775"/>
                  </a:lnTo>
                  <a:lnTo>
                    <a:pt x="8629650" y="104775"/>
                  </a:lnTo>
                  <a:lnTo>
                    <a:pt x="8629650" y="66675"/>
                  </a:lnTo>
                  <a:close/>
                </a:path>
                <a:path w="9144000" h="161925">
                  <a:moveTo>
                    <a:pt x="8724900" y="66675"/>
                  </a:moveTo>
                  <a:lnTo>
                    <a:pt x="8658225" y="66675"/>
                  </a:lnTo>
                  <a:lnTo>
                    <a:pt x="8658225" y="95250"/>
                  </a:lnTo>
                  <a:lnTo>
                    <a:pt x="8724900" y="95250"/>
                  </a:lnTo>
                  <a:lnTo>
                    <a:pt x="8724900" y="66675"/>
                  </a:lnTo>
                  <a:close/>
                </a:path>
                <a:path w="9144000" h="161925">
                  <a:moveTo>
                    <a:pt x="8829675" y="9525"/>
                  </a:moveTo>
                  <a:lnTo>
                    <a:pt x="8763000" y="9525"/>
                  </a:lnTo>
                  <a:lnTo>
                    <a:pt x="8763000" y="161925"/>
                  </a:lnTo>
                  <a:lnTo>
                    <a:pt x="8829675" y="161925"/>
                  </a:lnTo>
                  <a:lnTo>
                    <a:pt x="8829675" y="9525"/>
                  </a:lnTo>
                  <a:close/>
                </a:path>
                <a:path w="9144000" h="161925">
                  <a:moveTo>
                    <a:pt x="8934450" y="57150"/>
                  </a:moveTo>
                  <a:lnTo>
                    <a:pt x="8867775" y="57150"/>
                  </a:lnTo>
                  <a:lnTo>
                    <a:pt x="8867775" y="114300"/>
                  </a:lnTo>
                  <a:lnTo>
                    <a:pt x="8934450" y="114300"/>
                  </a:lnTo>
                  <a:lnTo>
                    <a:pt x="8934450" y="57150"/>
                  </a:lnTo>
                  <a:close/>
                </a:path>
                <a:path w="9144000" h="161925">
                  <a:moveTo>
                    <a:pt x="9039225" y="38100"/>
                  </a:moveTo>
                  <a:lnTo>
                    <a:pt x="8972550" y="38100"/>
                  </a:lnTo>
                  <a:lnTo>
                    <a:pt x="8972550" y="123825"/>
                  </a:lnTo>
                  <a:lnTo>
                    <a:pt x="9039225" y="123825"/>
                  </a:lnTo>
                  <a:lnTo>
                    <a:pt x="9039225" y="38100"/>
                  </a:lnTo>
                  <a:close/>
                </a:path>
                <a:path w="9144000" h="161925">
                  <a:moveTo>
                    <a:pt x="9144000" y="47625"/>
                  </a:moveTo>
                  <a:lnTo>
                    <a:pt x="9077325" y="47625"/>
                  </a:lnTo>
                  <a:lnTo>
                    <a:pt x="9077325" y="123825"/>
                  </a:lnTo>
                  <a:lnTo>
                    <a:pt x="9144000" y="123825"/>
                  </a:lnTo>
                  <a:lnTo>
                    <a:pt x="9144000" y="47625"/>
                  </a:lnTo>
                  <a:close/>
                </a:path>
              </a:pathLst>
            </a:custGeom>
            <a:solidFill>
              <a:srgbClr val="2444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84580" y="325119"/>
            <a:ext cx="698119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2C3538"/>
                </a:solidFill>
              </a:rPr>
              <a:t>D</a:t>
            </a:r>
            <a:r>
              <a:rPr spc="-55" dirty="0">
                <a:solidFill>
                  <a:srgbClr val="2C3538"/>
                </a:solidFill>
              </a:rPr>
              <a:t>i</a:t>
            </a:r>
            <a:r>
              <a:rPr spc="-65" dirty="0">
                <a:solidFill>
                  <a:srgbClr val="2C3538"/>
                </a:solidFill>
              </a:rPr>
              <a:t>s</a:t>
            </a:r>
            <a:r>
              <a:rPr spc="-75" dirty="0">
                <a:solidFill>
                  <a:srgbClr val="2C3538"/>
                </a:solidFill>
              </a:rPr>
              <a:t>t</a:t>
            </a:r>
            <a:r>
              <a:rPr spc="80" dirty="0">
                <a:solidFill>
                  <a:srgbClr val="2C3538"/>
                </a:solidFill>
              </a:rPr>
              <a:t>r</a:t>
            </a:r>
            <a:r>
              <a:rPr spc="-55" dirty="0">
                <a:solidFill>
                  <a:srgbClr val="2C3538"/>
                </a:solidFill>
              </a:rPr>
              <a:t>i</a:t>
            </a:r>
            <a:r>
              <a:rPr spc="-95" dirty="0">
                <a:solidFill>
                  <a:srgbClr val="2C3538"/>
                </a:solidFill>
              </a:rPr>
              <a:t>b</a:t>
            </a:r>
            <a:r>
              <a:rPr spc="-190" dirty="0">
                <a:solidFill>
                  <a:srgbClr val="2C3538"/>
                </a:solidFill>
              </a:rPr>
              <a:t>u</a:t>
            </a:r>
            <a:r>
              <a:rPr spc="-30" dirty="0">
                <a:solidFill>
                  <a:srgbClr val="2C3538"/>
                </a:solidFill>
              </a:rPr>
              <a:t>t</a:t>
            </a:r>
            <a:r>
              <a:rPr spc="-55" dirty="0">
                <a:solidFill>
                  <a:srgbClr val="2C3538"/>
                </a:solidFill>
              </a:rPr>
              <a:t>i</a:t>
            </a:r>
            <a:r>
              <a:rPr spc="-135" dirty="0">
                <a:solidFill>
                  <a:srgbClr val="2C3538"/>
                </a:solidFill>
              </a:rPr>
              <a:t>on</a:t>
            </a:r>
            <a:r>
              <a:rPr spc="-235" dirty="0">
                <a:solidFill>
                  <a:srgbClr val="2C3538"/>
                </a:solidFill>
              </a:rPr>
              <a:t> </a:t>
            </a:r>
            <a:r>
              <a:rPr spc="-55" dirty="0">
                <a:solidFill>
                  <a:srgbClr val="2C3538"/>
                </a:solidFill>
              </a:rPr>
              <a:t>o</a:t>
            </a:r>
            <a:r>
              <a:rPr spc="165" dirty="0">
                <a:solidFill>
                  <a:srgbClr val="2C3538"/>
                </a:solidFill>
              </a:rPr>
              <a:t>f</a:t>
            </a:r>
            <a:r>
              <a:rPr spc="-295" dirty="0">
                <a:solidFill>
                  <a:srgbClr val="2C3538"/>
                </a:solidFill>
              </a:rPr>
              <a:t> </a:t>
            </a:r>
            <a:r>
              <a:rPr spc="105" dirty="0">
                <a:solidFill>
                  <a:srgbClr val="2C3538"/>
                </a:solidFill>
              </a:rPr>
              <a:t>T</a:t>
            </a:r>
            <a:r>
              <a:rPr spc="-60" dirty="0">
                <a:solidFill>
                  <a:srgbClr val="2C3538"/>
                </a:solidFill>
              </a:rPr>
              <a:t>o</a:t>
            </a:r>
            <a:r>
              <a:rPr spc="-30" dirty="0">
                <a:solidFill>
                  <a:srgbClr val="2C3538"/>
                </a:solidFill>
              </a:rPr>
              <a:t>t</a:t>
            </a:r>
            <a:r>
              <a:rPr spc="-15" dirty="0">
                <a:solidFill>
                  <a:srgbClr val="2C3538"/>
                </a:solidFill>
              </a:rPr>
              <a:t>a</a:t>
            </a:r>
            <a:r>
              <a:rPr spc="-65" dirty="0">
                <a:solidFill>
                  <a:srgbClr val="2C3538"/>
                </a:solidFill>
              </a:rPr>
              <a:t>l</a:t>
            </a:r>
            <a:r>
              <a:rPr spc="-250" dirty="0">
                <a:solidFill>
                  <a:srgbClr val="2C3538"/>
                </a:solidFill>
              </a:rPr>
              <a:t> </a:t>
            </a:r>
            <a:r>
              <a:rPr spc="-75" dirty="0">
                <a:solidFill>
                  <a:srgbClr val="2C3538"/>
                </a:solidFill>
              </a:rPr>
              <a:t>S</a:t>
            </a:r>
            <a:r>
              <a:rPr spc="-100" dirty="0">
                <a:solidFill>
                  <a:srgbClr val="2C3538"/>
                </a:solidFill>
              </a:rPr>
              <a:t>p</a:t>
            </a:r>
            <a:r>
              <a:rPr spc="-80" dirty="0">
                <a:solidFill>
                  <a:srgbClr val="2C3538"/>
                </a:solidFill>
              </a:rPr>
              <a:t>e</a:t>
            </a:r>
            <a:r>
              <a:rPr spc="-114" dirty="0">
                <a:solidFill>
                  <a:srgbClr val="2C3538"/>
                </a:solidFill>
              </a:rPr>
              <a:t>n</a:t>
            </a:r>
            <a:r>
              <a:rPr spc="-65" dirty="0">
                <a:solidFill>
                  <a:srgbClr val="2C3538"/>
                </a:solidFill>
              </a:rPr>
              <a:t>d</a:t>
            </a:r>
            <a:r>
              <a:rPr spc="-280" dirty="0">
                <a:solidFill>
                  <a:srgbClr val="2C3538"/>
                </a:solidFill>
              </a:rPr>
              <a:t> </a:t>
            </a:r>
            <a:r>
              <a:rPr spc="-90" dirty="0">
                <a:solidFill>
                  <a:srgbClr val="2C3538"/>
                </a:solidFill>
              </a:rPr>
              <a:t>b</a:t>
            </a:r>
            <a:r>
              <a:rPr spc="-85" dirty="0">
                <a:solidFill>
                  <a:srgbClr val="2C3538"/>
                </a:solidFill>
              </a:rPr>
              <a:t>y</a:t>
            </a:r>
            <a:r>
              <a:rPr spc="-215" dirty="0">
                <a:solidFill>
                  <a:srgbClr val="2C3538"/>
                </a:solidFill>
              </a:rPr>
              <a:t> </a:t>
            </a:r>
            <a:r>
              <a:rPr spc="90" dirty="0">
                <a:solidFill>
                  <a:srgbClr val="2C3538"/>
                </a:solidFill>
              </a:rPr>
              <a:t>G</a:t>
            </a:r>
            <a:r>
              <a:rPr spc="-80" dirty="0">
                <a:solidFill>
                  <a:srgbClr val="2C3538"/>
                </a:solidFill>
              </a:rPr>
              <a:t>e</a:t>
            </a:r>
            <a:r>
              <a:rPr spc="-190" dirty="0">
                <a:solidFill>
                  <a:srgbClr val="2C3538"/>
                </a:solidFill>
              </a:rPr>
              <a:t>n</a:t>
            </a:r>
            <a:r>
              <a:rPr spc="-15" dirty="0">
                <a:solidFill>
                  <a:srgbClr val="2C3538"/>
                </a:solidFill>
              </a:rPr>
              <a:t>d</a:t>
            </a:r>
            <a:r>
              <a:rPr spc="-155" dirty="0">
                <a:solidFill>
                  <a:srgbClr val="2C3538"/>
                </a:solidFill>
              </a:rPr>
              <a:t>e</a:t>
            </a:r>
            <a:r>
              <a:rPr spc="45" dirty="0">
                <a:solidFill>
                  <a:srgbClr val="2C3538"/>
                </a:solidFill>
              </a:rPr>
              <a:t>r</a:t>
            </a:r>
            <a:r>
              <a:rPr spc="-225" dirty="0">
                <a:solidFill>
                  <a:srgbClr val="2C3538"/>
                </a:solidFill>
              </a:rPr>
              <a:t> </a:t>
            </a:r>
            <a:r>
              <a:rPr spc="-10" dirty="0">
                <a:solidFill>
                  <a:srgbClr val="2C3538"/>
                </a:solidFill>
              </a:rPr>
              <a:t>a</a:t>
            </a:r>
            <a:r>
              <a:rPr spc="-114" dirty="0">
                <a:solidFill>
                  <a:srgbClr val="2C3538"/>
                </a:solidFill>
              </a:rPr>
              <a:t>n</a:t>
            </a:r>
            <a:r>
              <a:rPr spc="-65" dirty="0">
                <a:solidFill>
                  <a:srgbClr val="2C3538"/>
                </a:solidFill>
              </a:rPr>
              <a:t>d</a:t>
            </a:r>
            <a:r>
              <a:rPr spc="-280" dirty="0">
                <a:solidFill>
                  <a:srgbClr val="2C3538"/>
                </a:solidFill>
              </a:rPr>
              <a:t> </a:t>
            </a:r>
            <a:r>
              <a:rPr spc="-40" dirty="0">
                <a:solidFill>
                  <a:srgbClr val="2C3538"/>
                </a:solidFill>
              </a:rPr>
              <a:t>C</a:t>
            </a:r>
            <a:r>
              <a:rPr spc="-25" dirty="0">
                <a:solidFill>
                  <a:srgbClr val="2C3538"/>
                </a:solidFill>
              </a:rPr>
              <a:t>h</a:t>
            </a:r>
            <a:r>
              <a:rPr spc="-190" dirty="0">
                <a:solidFill>
                  <a:srgbClr val="2C3538"/>
                </a:solidFill>
              </a:rPr>
              <a:t>u</a:t>
            </a:r>
            <a:r>
              <a:rPr spc="5" dirty="0">
                <a:solidFill>
                  <a:srgbClr val="2C3538"/>
                </a:solidFill>
              </a:rPr>
              <a:t>r</a:t>
            </a:r>
            <a:r>
              <a:rPr spc="-135" dirty="0">
                <a:solidFill>
                  <a:srgbClr val="2C3538"/>
                </a:solidFill>
              </a:rPr>
              <a:t>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99940" y="697230"/>
            <a:ext cx="95186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6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2400" b="1" spc="-5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2400" b="1" spc="6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2400" b="1" spc="-2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2400" b="1" spc="-26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2400" b="1" spc="-10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5517" y="4322127"/>
            <a:ext cx="7218680" cy="672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 marR="5080" indent="12065" algn="ctr">
              <a:lnSpc>
                <a:spcPct val="100600"/>
              </a:lnSpc>
              <a:spcBef>
                <a:spcPts val="114"/>
              </a:spcBef>
            </a:pPr>
            <a:r>
              <a:rPr sz="1400" b="1" dirty="0">
                <a:latin typeface="Arial"/>
                <a:cs typeface="Arial"/>
              </a:rPr>
              <a:t>Both </a:t>
            </a:r>
            <a:r>
              <a:rPr sz="1400" b="1" spc="-5" dirty="0">
                <a:latin typeface="Arial"/>
                <a:cs typeface="Arial"/>
              </a:rPr>
              <a:t>male </a:t>
            </a:r>
            <a:r>
              <a:rPr sz="1400" b="1" spc="10" dirty="0">
                <a:latin typeface="Arial"/>
                <a:cs typeface="Arial"/>
              </a:rPr>
              <a:t>and </a:t>
            </a:r>
            <a:r>
              <a:rPr sz="1400" b="1" dirty="0">
                <a:latin typeface="Arial"/>
                <a:cs typeface="Arial"/>
              </a:rPr>
              <a:t>female </a:t>
            </a:r>
            <a:r>
              <a:rPr sz="1400" b="1" spc="-10" dirty="0">
                <a:latin typeface="Arial"/>
                <a:cs typeface="Arial"/>
              </a:rPr>
              <a:t>customers </a:t>
            </a:r>
            <a:r>
              <a:rPr sz="1400" b="1" spc="5" dirty="0">
                <a:latin typeface="Arial"/>
                <a:cs typeface="Arial"/>
              </a:rPr>
              <a:t>who </a:t>
            </a:r>
            <a:r>
              <a:rPr sz="1400" b="1" spc="10" dirty="0">
                <a:latin typeface="Arial"/>
                <a:cs typeface="Arial"/>
              </a:rPr>
              <a:t>did </a:t>
            </a:r>
            <a:r>
              <a:rPr sz="1400" b="1" spc="5" dirty="0">
                <a:latin typeface="Arial"/>
                <a:cs typeface="Arial"/>
              </a:rPr>
              <a:t>not </a:t>
            </a:r>
            <a:r>
              <a:rPr sz="1400" b="1" spc="10" dirty="0">
                <a:latin typeface="Arial"/>
                <a:cs typeface="Arial"/>
              </a:rPr>
              <a:t>churn </a:t>
            </a:r>
            <a:r>
              <a:rPr sz="1400" b="1" dirty="0">
                <a:latin typeface="Arial"/>
                <a:cs typeface="Arial"/>
              </a:rPr>
              <a:t>tend </a:t>
            </a:r>
            <a:r>
              <a:rPr sz="1400" b="1" spc="35" dirty="0">
                <a:latin typeface="Arial"/>
                <a:cs typeface="Arial"/>
              </a:rPr>
              <a:t>to </a:t>
            </a:r>
            <a:r>
              <a:rPr sz="1400" b="1" dirty="0">
                <a:latin typeface="Arial"/>
                <a:cs typeface="Arial"/>
              </a:rPr>
              <a:t>have </a:t>
            </a:r>
            <a:r>
              <a:rPr sz="1400" b="1" spc="-10" dirty="0">
                <a:latin typeface="Arial"/>
                <a:cs typeface="Arial"/>
              </a:rPr>
              <a:t>higher </a:t>
            </a:r>
            <a:r>
              <a:rPr sz="1400" b="1" spc="-5" dirty="0">
                <a:latin typeface="Arial"/>
                <a:cs typeface="Arial"/>
              </a:rPr>
              <a:t>total </a:t>
            </a:r>
            <a:r>
              <a:rPr sz="1400" b="1" spc="-10" dirty="0">
                <a:latin typeface="Arial"/>
                <a:cs typeface="Arial"/>
              </a:rPr>
              <a:t>spend 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compared </a:t>
            </a:r>
            <a:r>
              <a:rPr sz="1400" b="1" spc="-5" dirty="0">
                <a:latin typeface="Arial"/>
                <a:cs typeface="Arial"/>
              </a:rPr>
              <a:t>to </a:t>
            </a:r>
            <a:r>
              <a:rPr sz="1400" b="1" spc="-10" dirty="0">
                <a:latin typeface="Arial"/>
                <a:cs typeface="Arial"/>
              </a:rPr>
              <a:t>those </a:t>
            </a:r>
            <a:r>
              <a:rPr sz="1400" b="1" spc="-20" dirty="0">
                <a:latin typeface="Arial"/>
                <a:cs typeface="Arial"/>
              </a:rPr>
              <a:t>who </a:t>
            </a:r>
            <a:r>
              <a:rPr sz="1400" b="1" spc="-5" dirty="0">
                <a:latin typeface="Arial"/>
                <a:cs typeface="Arial"/>
              </a:rPr>
              <a:t>churned .Additionally, </a:t>
            </a:r>
            <a:r>
              <a:rPr sz="1400" b="1" dirty="0">
                <a:latin typeface="Arial"/>
                <a:cs typeface="Arial"/>
              </a:rPr>
              <a:t>non-churning </a:t>
            </a:r>
            <a:r>
              <a:rPr sz="1400" b="1" spc="-5" dirty="0">
                <a:latin typeface="Arial"/>
                <a:cs typeface="Arial"/>
              </a:rPr>
              <a:t>females </a:t>
            </a:r>
            <a:r>
              <a:rPr sz="1400" b="1" dirty="0">
                <a:latin typeface="Arial"/>
                <a:cs typeface="Arial"/>
              </a:rPr>
              <a:t>generally </a:t>
            </a:r>
            <a:r>
              <a:rPr sz="1400" b="1" spc="-10" dirty="0">
                <a:latin typeface="Arial"/>
                <a:cs typeface="Arial"/>
              </a:rPr>
              <a:t>spend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more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than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non-churning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males.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D77BFAD-987F-6BA4-A960-5C27BF05D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683"/>
            <a:ext cx="9067797" cy="30854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D2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T</a:t>
            </a:r>
            <a:r>
              <a:rPr spc="-80" dirty="0"/>
              <a:t>e</a:t>
            </a:r>
            <a:r>
              <a:rPr spc="-190" dirty="0"/>
              <a:t>nu</a:t>
            </a:r>
            <a:r>
              <a:rPr spc="5" dirty="0"/>
              <a:t>r</a:t>
            </a:r>
            <a:r>
              <a:rPr spc="-95" dirty="0"/>
              <a:t>e</a:t>
            </a:r>
            <a:r>
              <a:rPr spc="-245" dirty="0"/>
              <a:t> </a:t>
            </a:r>
            <a:r>
              <a:rPr spc="-40" dirty="0"/>
              <a:t>v</a:t>
            </a:r>
            <a:r>
              <a:rPr spc="-105" dirty="0"/>
              <a:t>s</a:t>
            </a:r>
            <a:r>
              <a:rPr spc="-270" dirty="0"/>
              <a:t> </a:t>
            </a:r>
            <a:r>
              <a:rPr spc="85" dirty="0"/>
              <a:t>A</a:t>
            </a:r>
            <a:r>
              <a:rPr spc="-45" dirty="0"/>
              <a:t>v</a:t>
            </a:r>
            <a:r>
              <a:rPr spc="-80" dirty="0"/>
              <a:t>e</a:t>
            </a:r>
            <a:r>
              <a:rPr spc="5" dirty="0"/>
              <a:t>r</a:t>
            </a:r>
            <a:r>
              <a:rPr spc="60" dirty="0"/>
              <a:t>a</a:t>
            </a:r>
            <a:r>
              <a:rPr spc="-165" dirty="0"/>
              <a:t>g</a:t>
            </a:r>
            <a:r>
              <a:rPr spc="-95" dirty="0"/>
              <a:t>e</a:t>
            </a:r>
            <a:r>
              <a:rPr spc="-245" dirty="0"/>
              <a:t> </a:t>
            </a:r>
            <a:r>
              <a:rPr spc="-45" dirty="0"/>
              <a:t>M</a:t>
            </a:r>
            <a:r>
              <a:rPr spc="-135" dirty="0"/>
              <a:t>o</a:t>
            </a:r>
            <a:r>
              <a:rPr spc="-114" dirty="0"/>
              <a:t>n</a:t>
            </a:r>
            <a:r>
              <a:rPr spc="-30" dirty="0"/>
              <a:t>t</a:t>
            </a:r>
            <a:r>
              <a:rPr spc="-114" dirty="0"/>
              <a:t>h</a:t>
            </a:r>
            <a:r>
              <a:rPr spc="-60" dirty="0"/>
              <a:t>l</a:t>
            </a:r>
            <a:r>
              <a:rPr spc="-85" dirty="0"/>
              <a:t>y</a:t>
            </a:r>
            <a:r>
              <a:rPr spc="-285" dirty="0"/>
              <a:t> </a:t>
            </a:r>
            <a:r>
              <a:rPr spc="-75" dirty="0"/>
              <a:t>S</a:t>
            </a:r>
            <a:r>
              <a:rPr spc="-100" dirty="0"/>
              <a:t>p</a:t>
            </a:r>
            <a:r>
              <a:rPr spc="-80" dirty="0"/>
              <a:t>e</a:t>
            </a:r>
            <a:r>
              <a:rPr spc="-114" dirty="0"/>
              <a:t>n</a:t>
            </a:r>
            <a:r>
              <a:rPr spc="-65" dirty="0"/>
              <a:t>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8239" y="4117975"/>
            <a:ext cx="6850380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-3175" algn="ctr">
              <a:lnSpc>
                <a:spcPct val="99900"/>
              </a:lnSpc>
              <a:spcBef>
                <a:spcPts val="130"/>
              </a:spcBef>
            </a:pPr>
            <a:r>
              <a:rPr lang="en-US" sz="1000" b="0" i="0" dirty="0">
                <a:solidFill>
                  <a:srgbClr val="FFFFFF"/>
                </a:solidFill>
                <a:effectLst/>
                <a:latin typeface="1"/>
              </a:rPr>
              <a:t>This scatter plot shows a strong inverse relationship between customer tenure and</a:t>
            </a:r>
            <a:br>
              <a:rPr lang="en-US" sz="1000" b="0" i="0" dirty="0">
                <a:solidFill>
                  <a:srgbClr val="FFFFFF"/>
                </a:solidFill>
                <a:effectLst/>
                <a:latin typeface="1"/>
              </a:rPr>
            </a:br>
            <a:r>
              <a:rPr lang="en-US" sz="1000" b="0" i="0" dirty="0">
                <a:solidFill>
                  <a:srgbClr val="FFFFFF"/>
                </a:solidFill>
                <a:effectLst/>
                <a:latin typeface="1"/>
              </a:rPr>
              <a:t>average monthly spending. Customers with shorter tenures tend to spend significantly</a:t>
            </a:r>
            <a:br>
              <a:rPr lang="en-US" sz="1000" b="0" i="0" dirty="0">
                <a:solidFill>
                  <a:srgbClr val="FFFFFF"/>
                </a:solidFill>
                <a:effectLst/>
                <a:latin typeface="1"/>
              </a:rPr>
            </a:br>
            <a:r>
              <a:rPr lang="en-US" sz="1000" b="0" i="0" dirty="0">
                <a:solidFill>
                  <a:srgbClr val="FFFFFF"/>
                </a:solidFill>
                <a:effectLst/>
                <a:latin typeface="1"/>
              </a:rPr>
              <a:t>more, but as tenure increases, their average spending drops rapidly and then stabilizes</a:t>
            </a:r>
            <a:br>
              <a:rPr lang="en-US" sz="1000" b="0" i="0" dirty="0">
                <a:solidFill>
                  <a:srgbClr val="FFFFFF"/>
                </a:solidFill>
                <a:effectLst/>
                <a:latin typeface="1"/>
              </a:rPr>
            </a:br>
            <a:r>
              <a:rPr lang="en-US" sz="1000" b="0" i="0" dirty="0">
                <a:solidFill>
                  <a:srgbClr val="FFFFFF"/>
                </a:solidFill>
                <a:effectLst/>
                <a:latin typeface="1"/>
              </a:rPr>
              <a:t>at lower values over time.</a:t>
            </a:r>
            <a:r>
              <a:rPr lang="en-US" sz="1000" dirty="0"/>
              <a:t> </a:t>
            </a:r>
            <a:br>
              <a:rPr lang="en-US" sz="1400" dirty="0"/>
            </a:b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79DC1-6E2C-0FD6-7061-730A45F39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309"/>
            <a:ext cx="9067799" cy="34056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3" y="4048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3" y="614426"/>
            <a:ext cx="3329304" cy="0"/>
          </a:xfrm>
          <a:custGeom>
            <a:avLst/>
            <a:gdLst/>
            <a:ahLst/>
            <a:cxnLst/>
            <a:rect l="l" t="t" r="r" b="b"/>
            <a:pathLst>
              <a:path w="3329304">
                <a:moveTo>
                  <a:pt x="0" y="0"/>
                </a:moveTo>
                <a:lnTo>
                  <a:pt x="33289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9000" y="6144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1400" y="614426"/>
            <a:ext cx="5215255" cy="0"/>
          </a:xfrm>
          <a:custGeom>
            <a:avLst/>
            <a:gdLst/>
            <a:ahLst/>
            <a:cxnLst/>
            <a:rect l="l" t="t" r="r" b="b"/>
            <a:pathLst>
              <a:path w="5215255">
                <a:moveTo>
                  <a:pt x="0" y="0"/>
                </a:moveTo>
                <a:lnTo>
                  <a:pt x="521500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823975"/>
            <a:ext cx="3481704" cy="0"/>
          </a:xfrm>
          <a:custGeom>
            <a:avLst/>
            <a:gdLst/>
            <a:ahLst/>
            <a:cxnLst/>
            <a:rect l="l" t="t" r="r" b="b"/>
            <a:pathLst>
              <a:path w="3481704">
                <a:moveTo>
                  <a:pt x="0" y="0"/>
                </a:moveTo>
                <a:lnTo>
                  <a:pt x="34813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1400" y="823975"/>
            <a:ext cx="5215255" cy="0"/>
          </a:xfrm>
          <a:custGeom>
            <a:avLst/>
            <a:gdLst/>
            <a:ahLst/>
            <a:cxnLst/>
            <a:rect l="l" t="t" r="r" b="b"/>
            <a:pathLst>
              <a:path w="5215255">
                <a:moveTo>
                  <a:pt x="0" y="0"/>
                </a:moveTo>
                <a:lnTo>
                  <a:pt x="521500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76726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976812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906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1950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722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2025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57300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52575" y="4976812"/>
            <a:ext cx="1552575" cy="0"/>
          </a:xfrm>
          <a:custGeom>
            <a:avLst/>
            <a:gdLst/>
            <a:ahLst/>
            <a:cxnLst/>
            <a:rect l="l" t="t" r="r" b="b"/>
            <a:pathLst>
              <a:path w="1552575">
                <a:moveTo>
                  <a:pt x="0" y="0"/>
                </a:moveTo>
                <a:lnTo>
                  <a:pt x="15525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432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48075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43350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48150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43425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38700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43500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38775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34050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38850" y="4976812"/>
            <a:ext cx="1552575" cy="0"/>
          </a:xfrm>
          <a:custGeom>
            <a:avLst/>
            <a:gdLst/>
            <a:ahLst/>
            <a:cxnLst/>
            <a:rect l="l" t="t" r="r" b="b"/>
            <a:pathLst>
              <a:path w="1552575">
                <a:moveTo>
                  <a:pt x="0" y="0"/>
                </a:moveTo>
                <a:lnTo>
                  <a:pt x="15525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29550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24825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420100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8677338" y="4825"/>
            <a:ext cx="104775" cy="4977130"/>
            <a:chOff x="8677338" y="4825"/>
            <a:chExt cx="104775" cy="4977130"/>
          </a:xfrm>
        </p:grpSpPr>
        <p:sp>
          <p:nvSpPr>
            <p:cNvPr id="49" name="object 49"/>
            <p:cNvSpPr/>
            <p:nvPr/>
          </p:nvSpPr>
          <p:spPr>
            <a:xfrm>
              <a:off x="8724900" y="4976812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682101" y="4825"/>
              <a:ext cx="0" cy="4929505"/>
            </a:xfrm>
            <a:custGeom>
              <a:avLst/>
              <a:gdLst/>
              <a:ahLst/>
              <a:cxnLst/>
              <a:rect l="l" t="t" r="r" b="b"/>
              <a:pathLst>
                <a:path h="4929505">
                  <a:moveTo>
                    <a:pt x="0" y="0"/>
                  </a:moveTo>
                  <a:lnTo>
                    <a:pt x="0" y="4929124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72526" y="4825"/>
            <a:ext cx="0" cy="4939030"/>
          </a:xfrm>
          <a:custGeom>
            <a:avLst/>
            <a:gdLst/>
            <a:ahLst/>
            <a:cxnLst/>
            <a:rect l="l" t="t" r="r" b="b"/>
            <a:pathLst>
              <a:path h="4939030">
                <a:moveTo>
                  <a:pt x="0" y="0"/>
                </a:moveTo>
                <a:lnTo>
                  <a:pt x="0" y="493864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062976" y="4825"/>
            <a:ext cx="0" cy="4929505"/>
          </a:xfrm>
          <a:custGeom>
            <a:avLst/>
            <a:gdLst/>
            <a:ahLst/>
            <a:cxnLst/>
            <a:rect l="l" t="t" r="r" b="b"/>
            <a:pathLst>
              <a:path h="4929505">
                <a:moveTo>
                  <a:pt x="0" y="0"/>
                </a:moveTo>
                <a:lnTo>
                  <a:pt x="0" y="49291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43876" y="4825"/>
            <a:ext cx="0" cy="4958080"/>
          </a:xfrm>
          <a:custGeom>
            <a:avLst/>
            <a:gdLst/>
            <a:ahLst/>
            <a:cxnLst/>
            <a:rect l="l" t="t" r="r" b="b"/>
            <a:pathLst>
              <a:path h="4958080">
                <a:moveTo>
                  <a:pt x="0" y="0"/>
                </a:moveTo>
                <a:lnTo>
                  <a:pt x="0" y="49576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443851" y="4825"/>
            <a:ext cx="0" cy="4977130"/>
          </a:xfrm>
          <a:custGeom>
            <a:avLst/>
            <a:gdLst/>
            <a:ahLst/>
            <a:cxnLst/>
            <a:rect l="l" t="t" r="r" b="b"/>
            <a:pathLst>
              <a:path h="4977130">
                <a:moveTo>
                  <a:pt x="0" y="0"/>
                </a:moveTo>
                <a:lnTo>
                  <a:pt x="0" y="497674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24751" y="4825"/>
            <a:ext cx="0" cy="5005705"/>
          </a:xfrm>
          <a:custGeom>
            <a:avLst/>
            <a:gdLst/>
            <a:ahLst/>
            <a:cxnLst/>
            <a:rect l="l" t="t" r="r" b="b"/>
            <a:pathLst>
              <a:path h="5005705">
                <a:moveTo>
                  <a:pt x="0" y="0"/>
                </a:moveTo>
                <a:lnTo>
                  <a:pt x="0" y="50053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15201" y="4825"/>
            <a:ext cx="0" cy="4986655"/>
          </a:xfrm>
          <a:custGeom>
            <a:avLst/>
            <a:gdLst/>
            <a:ahLst/>
            <a:cxnLst/>
            <a:rect l="l" t="t" r="r" b="b"/>
            <a:pathLst>
              <a:path h="4986655">
                <a:moveTo>
                  <a:pt x="0" y="0"/>
                </a:moveTo>
                <a:lnTo>
                  <a:pt x="0" y="498627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15176" y="4825"/>
            <a:ext cx="0" cy="5005705"/>
          </a:xfrm>
          <a:custGeom>
            <a:avLst/>
            <a:gdLst/>
            <a:ahLst/>
            <a:cxnLst/>
            <a:rect l="l" t="t" r="r" b="b"/>
            <a:pathLst>
              <a:path h="5005705">
                <a:moveTo>
                  <a:pt x="0" y="0"/>
                </a:moveTo>
                <a:lnTo>
                  <a:pt x="0" y="50053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405626" y="4825"/>
            <a:ext cx="0" cy="5005705"/>
          </a:xfrm>
          <a:custGeom>
            <a:avLst/>
            <a:gdLst/>
            <a:ahLst/>
            <a:cxnLst/>
            <a:rect l="l" t="t" r="r" b="b"/>
            <a:pathLst>
              <a:path h="5005705">
                <a:moveTo>
                  <a:pt x="0" y="0"/>
                </a:moveTo>
                <a:lnTo>
                  <a:pt x="0" y="50053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96076" y="4825"/>
            <a:ext cx="0" cy="4977130"/>
          </a:xfrm>
          <a:custGeom>
            <a:avLst/>
            <a:gdLst/>
            <a:ahLst/>
            <a:cxnLst/>
            <a:rect l="l" t="t" r="r" b="b"/>
            <a:pathLst>
              <a:path h="4977130">
                <a:moveTo>
                  <a:pt x="0" y="0"/>
                </a:moveTo>
                <a:lnTo>
                  <a:pt x="0" y="497674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86526" y="4825"/>
            <a:ext cx="0" cy="4958080"/>
          </a:xfrm>
          <a:custGeom>
            <a:avLst/>
            <a:gdLst/>
            <a:ahLst/>
            <a:cxnLst/>
            <a:rect l="l" t="t" r="r" b="b"/>
            <a:pathLst>
              <a:path h="4958080">
                <a:moveTo>
                  <a:pt x="0" y="0"/>
                </a:moveTo>
                <a:lnTo>
                  <a:pt x="0" y="49576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76951" y="4825"/>
            <a:ext cx="0" cy="4929505"/>
          </a:xfrm>
          <a:custGeom>
            <a:avLst/>
            <a:gdLst/>
            <a:ahLst/>
            <a:cxnLst/>
            <a:rect l="l" t="t" r="r" b="b"/>
            <a:pathLst>
              <a:path h="4929505">
                <a:moveTo>
                  <a:pt x="0" y="0"/>
                </a:moveTo>
                <a:lnTo>
                  <a:pt x="0" y="49291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67401" y="2066925"/>
            <a:ext cx="0" cy="2876550"/>
          </a:xfrm>
          <a:custGeom>
            <a:avLst/>
            <a:gdLst/>
            <a:ahLst/>
            <a:cxnLst/>
            <a:rect l="l" t="t" r="r" b="b"/>
            <a:pathLst>
              <a:path h="2876550">
                <a:moveTo>
                  <a:pt x="0" y="0"/>
                </a:moveTo>
                <a:lnTo>
                  <a:pt x="0" y="287655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67401" y="4825"/>
            <a:ext cx="0" cy="1967230"/>
          </a:xfrm>
          <a:custGeom>
            <a:avLst/>
            <a:gdLst/>
            <a:ahLst/>
            <a:cxnLst/>
            <a:rect l="l" t="t" r="r" b="b"/>
            <a:pathLst>
              <a:path h="1967230">
                <a:moveTo>
                  <a:pt x="0" y="0"/>
                </a:moveTo>
                <a:lnTo>
                  <a:pt x="0" y="196684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57826" y="4825"/>
            <a:ext cx="0" cy="4929505"/>
          </a:xfrm>
          <a:custGeom>
            <a:avLst/>
            <a:gdLst/>
            <a:ahLst/>
            <a:cxnLst/>
            <a:rect l="l" t="t" r="r" b="b"/>
            <a:pathLst>
              <a:path h="4929505">
                <a:moveTo>
                  <a:pt x="0" y="0"/>
                </a:moveTo>
                <a:lnTo>
                  <a:pt x="0" y="49291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748276" y="4825"/>
            <a:ext cx="0" cy="4881880"/>
          </a:xfrm>
          <a:custGeom>
            <a:avLst/>
            <a:gdLst/>
            <a:ahLst/>
            <a:cxnLst/>
            <a:rect l="l" t="t" r="r" b="b"/>
            <a:pathLst>
              <a:path h="4881880">
                <a:moveTo>
                  <a:pt x="0" y="0"/>
                </a:moveTo>
                <a:lnTo>
                  <a:pt x="0" y="48814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38726" y="4825"/>
            <a:ext cx="0" cy="4910455"/>
          </a:xfrm>
          <a:custGeom>
            <a:avLst/>
            <a:gdLst/>
            <a:ahLst/>
            <a:cxnLst/>
            <a:rect l="l" t="t" r="r" b="b"/>
            <a:pathLst>
              <a:path h="4910455">
                <a:moveTo>
                  <a:pt x="0" y="0"/>
                </a:moveTo>
                <a:lnTo>
                  <a:pt x="0" y="491007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38701" y="4825"/>
            <a:ext cx="0" cy="4910455"/>
          </a:xfrm>
          <a:custGeom>
            <a:avLst/>
            <a:gdLst/>
            <a:ahLst/>
            <a:cxnLst/>
            <a:rect l="l" t="t" r="r" b="b"/>
            <a:pathLst>
              <a:path h="4910455">
                <a:moveTo>
                  <a:pt x="0" y="0"/>
                </a:moveTo>
                <a:lnTo>
                  <a:pt x="0" y="491007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29151" y="4825"/>
            <a:ext cx="0" cy="4929505"/>
          </a:xfrm>
          <a:custGeom>
            <a:avLst/>
            <a:gdLst/>
            <a:ahLst/>
            <a:cxnLst/>
            <a:rect l="l" t="t" r="r" b="b"/>
            <a:pathLst>
              <a:path h="4929505">
                <a:moveTo>
                  <a:pt x="0" y="0"/>
                </a:moveTo>
                <a:lnTo>
                  <a:pt x="0" y="49291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919601" y="4825"/>
            <a:ext cx="0" cy="4939030"/>
          </a:xfrm>
          <a:custGeom>
            <a:avLst/>
            <a:gdLst/>
            <a:ahLst/>
            <a:cxnLst/>
            <a:rect l="l" t="t" r="r" b="b"/>
            <a:pathLst>
              <a:path h="4939030">
                <a:moveTo>
                  <a:pt x="0" y="0"/>
                </a:moveTo>
                <a:lnTo>
                  <a:pt x="0" y="493864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10051" y="4825"/>
            <a:ext cx="0" cy="4939030"/>
          </a:xfrm>
          <a:custGeom>
            <a:avLst/>
            <a:gdLst/>
            <a:ahLst/>
            <a:cxnLst/>
            <a:rect l="l" t="t" r="r" b="b"/>
            <a:pathLst>
              <a:path h="4939030">
                <a:moveTo>
                  <a:pt x="0" y="0"/>
                </a:moveTo>
                <a:lnTo>
                  <a:pt x="0" y="493864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10026" y="990600"/>
            <a:ext cx="0" cy="3943350"/>
          </a:xfrm>
          <a:custGeom>
            <a:avLst/>
            <a:gdLst/>
            <a:ahLst/>
            <a:cxnLst/>
            <a:rect l="l" t="t" r="r" b="b"/>
            <a:pathLst>
              <a:path h="3943350">
                <a:moveTo>
                  <a:pt x="0" y="0"/>
                </a:moveTo>
                <a:lnTo>
                  <a:pt x="0" y="394335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10026" y="482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0"/>
                </a:moveTo>
                <a:lnTo>
                  <a:pt x="0" y="5380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300476" y="4825"/>
            <a:ext cx="0" cy="4958080"/>
          </a:xfrm>
          <a:custGeom>
            <a:avLst/>
            <a:gdLst/>
            <a:ahLst/>
            <a:cxnLst/>
            <a:rect l="l" t="t" r="r" b="b"/>
            <a:pathLst>
              <a:path h="4958080">
                <a:moveTo>
                  <a:pt x="0" y="0"/>
                </a:moveTo>
                <a:lnTo>
                  <a:pt x="0" y="49576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81376" y="4825"/>
            <a:ext cx="0" cy="4977130"/>
          </a:xfrm>
          <a:custGeom>
            <a:avLst/>
            <a:gdLst/>
            <a:ahLst/>
            <a:cxnLst/>
            <a:rect l="l" t="t" r="r" b="b"/>
            <a:pathLst>
              <a:path h="4977130">
                <a:moveTo>
                  <a:pt x="0" y="0"/>
                </a:moveTo>
                <a:lnTo>
                  <a:pt x="0" y="497674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81351" y="4825"/>
            <a:ext cx="0" cy="5005705"/>
          </a:xfrm>
          <a:custGeom>
            <a:avLst/>
            <a:gdLst/>
            <a:ahLst/>
            <a:cxnLst/>
            <a:rect l="l" t="t" r="r" b="b"/>
            <a:pathLst>
              <a:path h="5005705">
                <a:moveTo>
                  <a:pt x="0" y="0"/>
                </a:moveTo>
                <a:lnTo>
                  <a:pt x="0" y="50053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262251" y="4825"/>
            <a:ext cx="0" cy="4986655"/>
          </a:xfrm>
          <a:custGeom>
            <a:avLst/>
            <a:gdLst/>
            <a:ahLst/>
            <a:cxnLst/>
            <a:rect l="l" t="t" r="r" b="b"/>
            <a:pathLst>
              <a:path h="4986655">
                <a:moveTo>
                  <a:pt x="0" y="0"/>
                </a:moveTo>
                <a:lnTo>
                  <a:pt x="0" y="498627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52701" y="4825"/>
            <a:ext cx="0" cy="5005705"/>
          </a:xfrm>
          <a:custGeom>
            <a:avLst/>
            <a:gdLst/>
            <a:ahLst/>
            <a:cxnLst/>
            <a:rect l="l" t="t" r="r" b="b"/>
            <a:pathLst>
              <a:path h="5005705">
                <a:moveTo>
                  <a:pt x="0" y="0"/>
                </a:moveTo>
                <a:lnTo>
                  <a:pt x="0" y="50053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52676" y="4825"/>
            <a:ext cx="0" cy="4977130"/>
          </a:xfrm>
          <a:custGeom>
            <a:avLst/>
            <a:gdLst/>
            <a:ahLst/>
            <a:cxnLst/>
            <a:rect l="l" t="t" r="r" b="b"/>
            <a:pathLst>
              <a:path h="4977130">
                <a:moveTo>
                  <a:pt x="0" y="0"/>
                </a:moveTo>
                <a:lnTo>
                  <a:pt x="0" y="497674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43126" y="4825"/>
            <a:ext cx="0" cy="4977130"/>
          </a:xfrm>
          <a:custGeom>
            <a:avLst/>
            <a:gdLst/>
            <a:ahLst/>
            <a:cxnLst/>
            <a:rect l="l" t="t" r="r" b="b"/>
            <a:pathLst>
              <a:path h="4977130">
                <a:moveTo>
                  <a:pt x="0" y="0"/>
                </a:moveTo>
                <a:lnTo>
                  <a:pt x="0" y="497674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33575" y="4825"/>
            <a:ext cx="0" cy="4958080"/>
          </a:xfrm>
          <a:custGeom>
            <a:avLst/>
            <a:gdLst/>
            <a:ahLst/>
            <a:cxnLst/>
            <a:rect l="l" t="t" r="r" b="b"/>
            <a:pathLst>
              <a:path h="4958080">
                <a:moveTo>
                  <a:pt x="0" y="0"/>
                </a:moveTo>
                <a:lnTo>
                  <a:pt x="0" y="49576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233487" y="4825"/>
            <a:ext cx="0" cy="4929505"/>
          </a:xfrm>
          <a:custGeom>
            <a:avLst/>
            <a:gdLst/>
            <a:ahLst/>
            <a:cxnLst/>
            <a:rect l="l" t="t" r="r" b="b"/>
            <a:pathLst>
              <a:path h="4929505">
                <a:moveTo>
                  <a:pt x="0" y="0"/>
                </a:moveTo>
                <a:lnTo>
                  <a:pt x="0" y="49291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23937" y="4825"/>
            <a:ext cx="0" cy="4929505"/>
          </a:xfrm>
          <a:custGeom>
            <a:avLst/>
            <a:gdLst/>
            <a:ahLst/>
            <a:cxnLst/>
            <a:rect l="l" t="t" r="r" b="b"/>
            <a:pathLst>
              <a:path h="4929505">
                <a:moveTo>
                  <a:pt x="0" y="0"/>
                </a:moveTo>
                <a:lnTo>
                  <a:pt x="0" y="49291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14387" y="4825"/>
            <a:ext cx="0" cy="4939030"/>
          </a:xfrm>
          <a:custGeom>
            <a:avLst/>
            <a:gdLst/>
            <a:ahLst/>
            <a:cxnLst/>
            <a:rect l="l" t="t" r="r" b="b"/>
            <a:pathLst>
              <a:path h="4939030">
                <a:moveTo>
                  <a:pt x="0" y="0"/>
                </a:moveTo>
                <a:lnTo>
                  <a:pt x="0" y="493864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4837" y="4825"/>
            <a:ext cx="0" cy="4929505"/>
          </a:xfrm>
          <a:custGeom>
            <a:avLst/>
            <a:gdLst/>
            <a:ahLst/>
            <a:cxnLst/>
            <a:rect l="l" t="t" r="r" b="b"/>
            <a:pathLst>
              <a:path h="4929505">
                <a:moveTo>
                  <a:pt x="0" y="0"/>
                </a:moveTo>
                <a:lnTo>
                  <a:pt x="0" y="49291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481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95262" y="4825"/>
            <a:ext cx="0" cy="4910455"/>
          </a:xfrm>
          <a:custGeom>
            <a:avLst/>
            <a:gdLst/>
            <a:ahLst/>
            <a:cxnLst/>
            <a:rect l="l" t="t" r="r" b="b"/>
            <a:pathLst>
              <a:path h="4910455">
                <a:moveTo>
                  <a:pt x="0" y="0"/>
                </a:moveTo>
                <a:lnTo>
                  <a:pt x="0" y="491007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720201" y="476726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724900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020175" y="4825"/>
            <a:ext cx="123825" cy="5139055"/>
          </a:xfrm>
          <a:custGeom>
            <a:avLst/>
            <a:gdLst/>
            <a:ahLst/>
            <a:cxnLst/>
            <a:rect l="l" t="t" r="r" b="b"/>
            <a:pathLst>
              <a:path w="123825" h="5139055">
                <a:moveTo>
                  <a:pt x="0" y="4971986"/>
                </a:moveTo>
                <a:lnTo>
                  <a:pt x="123825" y="4971986"/>
                </a:lnTo>
              </a:path>
              <a:path w="123825" h="5139055">
                <a:moveTo>
                  <a:pt x="52450" y="0"/>
                </a:moveTo>
                <a:lnTo>
                  <a:pt x="5245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872601" y="4825"/>
            <a:ext cx="0" cy="4881880"/>
          </a:xfrm>
          <a:custGeom>
            <a:avLst/>
            <a:gdLst/>
            <a:ahLst/>
            <a:cxnLst/>
            <a:rect l="l" t="t" r="r" b="b"/>
            <a:pathLst>
              <a:path h="4881880">
                <a:moveTo>
                  <a:pt x="0" y="0"/>
                </a:moveTo>
                <a:lnTo>
                  <a:pt x="0" y="48814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619250" y="4981575"/>
            <a:ext cx="238125" cy="28575"/>
          </a:xfrm>
          <a:custGeom>
            <a:avLst/>
            <a:gdLst/>
            <a:ahLst/>
            <a:cxnLst/>
            <a:rect l="l" t="t" r="r" b="b"/>
            <a:pathLst>
              <a:path w="238125" h="28575">
                <a:moveTo>
                  <a:pt x="0" y="28575"/>
                </a:moveTo>
                <a:lnTo>
                  <a:pt x="238125" y="28575"/>
                </a:lnTo>
                <a:lnTo>
                  <a:pt x="238125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314450" y="4962525"/>
            <a:ext cx="238125" cy="57150"/>
          </a:xfrm>
          <a:custGeom>
            <a:avLst/>
            <a:gdLst/>
            <a:ahLst/>
            <a:cxnLst/>
            <a:rect l="l" t="t" r="r" b="b"/>
            <a:pathLst>
              <a:path w="238125" h="57150">
                <a:moveTo>
                  <a:pt x="0" y="57150"/>
                </a:moveTo>
                <a:lnTo>
                  <a:pt x="238125" y="57150"/>
                </a:lnTo>
                <a:lnTo>
                  <a:pt x="238125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19175" y="4933950"/>
            <a:ext cx="238125" cy="114300"/>
          </a:xfrm>
          <a:custGeom>
            <a:avLst/>
            <a:gdLst/>
            <a:ahLst/>
            <a:cxnLst/>
            <a:rect l="l" t="t" r="r" b="b"/>
            <a:pathLst>
              <a:path w="238125" h="114300">
                <a:moveTo>
                  <a:pt x="0" y="114300"/>
                </a:moveTo>
                <a:lnTo>
                  <a:pt x="238125" y="114300"/>
                </a:lnTo>
                <a:lnTo>
                  <a:pt x="238125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23900" y="4943475"/>
            <a:ext cx="238125" cy="133350"/>
          </a:xfrm>
          <a:custGeom>
            <a:avLst/>
            <a:gdLst/>
            <a:ahLst/>
            <a:cxnLst/>
            <a:rect l="l" t="t" r="r" b="b"/>
            <a:pathLst>
              <a:path w="238125" h="133350">
                <a:moveTo>
                  <a:pt x="0" y="133350"/>
                </a:moveTo>
                <a:lnTo>
                  <a:pt x="238125" y="133350"/>
                </a:lnTo>
                <a:lnTo>
                  <a:pt x="238125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19100" y="4933950"/>
            <a:ext cx="238125" cy="209550"/>
          </a:xfrm>
          <a:custGeom>
            <a:avLst/>
            <a:gdLst/>
            <a:ahLst/>
            <a:cxnLst/>
            <a:rect l="l" t="t" r="r" b="b"/>
            <a:pathLst>
              <a:path w="238125" h="209550">
                <a:moveTo>
                  <a:pt x="238125" y="0"/>
                </a:moveTo>
                <a:lnTo>
                  <a:pt x="0" y="0"/>
                </a:lnTo>
                <a:lnTo>
                  <a:pt x="0" y="209550"/>
                </a:lnTo>
                <a:lnTo>
                  <a:pt x="238125" y="209550"/>
                </a:lnTo>
                <a:lnTo>
                  <a:pt x="238125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23825" y="4914900"/>
            <a:ext cx="238125" cy="228600"/>
          </a:xfrm>
          <a:custGeom>
            <a:avLst/>
            <a:gdLst/>
            <a:ahLst/>
            <a:cxnLst/>
            <a:rect l="l" t="t" r="r" b="b"/>
            <a:pathLst>
              <a:path w="238125" h="228600">
                <a:moveTo>
                  <a:pt x="238125" y="0"/>
                </a:moveTo>
                <a:lnTo>
                  <a:pt x="0" y="0"/>
                </a:lnTo>
                <a:lnTo>
                  <a:pt x="0" y="228600"/>
                </a:lnTo>
                <a:lnTo>
                  <a:pt x="238125" y="228600"/>
                </a:lnTo>
                <a:lnTo>
                  <a:pt x="238125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914525" y="5010150"/>
            <a:ext cx="238125" cy="19050"/>
          </a:xfrm>
          <a:custGeom>
            <a:avLst/>
            <a:gdLst/>
            <a:ahLst/>
            <a:cxnLst/>
            <a:rect l="l" t="t" r="r" b="b"/>
            <a:pathLst>
              <a:path w="238125" h="19050">
                <a:moveTo>
                  <a:pt x="0" y="19050"/>
                </a:moveTo>
                <a:lnTo>
                  <a:pt x="238125" y="19050"/>
                </a:lnTo>
                <a:lnTo>
                  <a:pt x="238125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286625" y="4981575"/>
            <a:ext cx="238125" cy="28575"/>
          </a:xfrm>
          <a:custGeom>
            <a:avLst/>
            <a:gdLst/>
            <a:ahLst/>
            <a:cxnLst/>
            <a:rect l="l" t="t" r="r" b="b"/>
            <a:pathLst>
              <a:path w="238125" h="28575">
                <a:moveTo>
                  <a:pt x="0" y="28575"/>
                </a:moveTo>
                <a:lnTo>
                  <a:pt x="238125" y="28575"/>
                </a:lnTo>
                <a:lnTo>
                  <a:pt x="238125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591425" y="4962525"/>
            <a:ext cx="238125" cy="57150"/>
          </a:xfrm>
          <a:custGeom>
            <a:avLst/>
            <a:gdLst/>
            <a:ahLst/>
            <a:cxnLst/>
            <a:rect l="l" t="t" r="r" b="b"/>
            <a:pathLst>
              <a:path w="238125" h="57150">
                <a:moveTo>
                  <a:pt x="0" y="57150"/>
                </a:moveTo>
                <a:lnTo>
                  <a:pt x="238125" y="57150"/>
                </a:lnTo>
                <a:lnTo>
                  <a:pt x="238125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886700" y="4933950"/>
            <a:ext cx="238125" cy="114300"/>
          </a:xfrm>
          <a:custGeom>
            <a:avLst/>
            <a:gdLst/>
            <a:ahLst/>
            <a:cxnLst/>
            <a:rect l="l" t="t" r="r" b="b"/>
            <a:pathLst>
              <a:path w="238125" h="114300">
                <a:moveTo>
                  <a:pt x="0" y="114300"/>
                </a:moveTo>
                <a:lnTo>
                  <a:pt x="238125" y="114300"/>
                </a:lnTo>
                <a:lnTo>
                  <a:pt x="238125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81975" y="4943475"/>
            <a:ext cx="238125" cy="133350"/>
          </a:xfrm>
          <a:custGeom>
            <a:avLst/>
            <a:gdLst/>
            <a:ahLst/>
            <a:cxnLst/>
            <a:rect l="l" t="t" r="r" b="b"/>
            <a:pathLst>
              <a:path w="238125" h="133350">
                <a:moveTo>
                  <a:pt x="0" y="133350"/>
                </a:moveTo>
                <a:lnTo>
                  <a:pt x="238125" y="133350"/>
                </a:lnTo>
                <a:lnTo>
                  <a:pt x="238125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86775" y="4933950"/>
            <a:ext cx="238125" cy="209550"/>
          </a:xfrm>
          <a:custGeom>
            <a:avLst/>
            <a:gdLst/>
            <a:ahLst/>
            <a:cxnLst/>
            <a:rect l="l" t="t" r="r" b="b"/>
            <a:pathLst>
              <a:path w="238125" h="209550">
                <a:moveTo>
                  <a:pt x="238125" y="0"/>
                </a:moveTo>
                <a:lnTo>
                  <a:pt x="0" y="0"/>
                </a:lnTo>
                <a:lnTo>
                  <a:pt x="0" y="209550"/>
                </a:lnTo>
                <a:lnTo>
                  <a:pt x="238125" y="209550"/>
                </a:lnTo>
                <a:lnTo>
                  <a:pt x="238125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782050" y="4886325"/>
            <a:ext cx="238125" cy="257175"/>
          </a:xfrm>
          <a:custGeom>
            <a:avLst/>
            <a:gdLst/>
            <a:ahLst/>
            <a:cxnLst/>
            <a:rect l="l" t="t" r="r" b="b"/>
            <a:pathLst>
              <a:path w="238125" h="257175">
                <a:moveTo>
                  <a:pt x="238125" y="0"/>
                </a:moveTo>
                <a:lnTo>
                  <a:pt x="0" y="0"/>
                </a:lnTo>
                <a:lnTo>
                  <a:pt x="0" y="257175"/>
                </a:lnTo>
                <a:lnTo>
                  <a:pt x="238125" y="257175"/>
                </a:lnTo>
                <a:lnTo>
                  <a:pt x="238125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991350" y="5010150"/>
            <a:ext cx="238125" cy="19050"/>
          </a:xfrm>
          <a:custGeom>
            <a:avLst/>
            <a:gdLst/>
            <a:ahLst/>
            <a:cxnLst/>
            <a:rect l="l" t="t" r="r" b="b"/>
            <a:pathLst>
              <a:path w="238125" h="19050">
                <a:moveTo>
                  <a:pt x="0" y="19050"/>
                </a:moveTo>
                <a:lnTo>
                  <a:pt x="238125" y="19050"/>
                </a:lnTo>
                <a:lnTo>
                  <a:pt x="238125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23825" y="5124450"/>
            <a:ext cx="238125" cy="19050"/>
          </a:xfrm>
          <a:custGeom>
            <a:avLst/>
            <a:gdLst/>
            <a:ahLst/>
            <a:cxnLst/>
            <a:rect l="l" t="t" r="r" b="b"/>
            <a:pathLst>
              <a:path w="238125" h="19050">
                <a:moveTo>
                  <a:pt x="238125" y="0"/>
                </a:moveTo>
                <a:lnTo>
                  <a:pt x="0" y="0"/>
                </a:lnTo>
                <a:lnTo>
                  <a:pt x="0" y="19050"/>
                </a:lnTo>
                <a:lnTo>
                  <a:pt x="238125" y="1905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19100" y="5095875"/>
            <a:ext cx="238125" cy="47625"/>
          </a:xfrm>
          <a:custGeom>
            <a:avLst/>
            <a:gdLst/>
            <a:ahLst/>
            <a:cxnLst/>
            <a:rect l="l" t="t" r="r" b="b"/>
            <a:pathLst>
              <a:path w="238125" h="47625">
                <a:moveTo>
                  <a:pt x="238125" y="0"/>
                </a:moveTo>
                <a:lnTo>
                  <a:pt x="0" y="0"/>
                </a:lnTo>
                <a:lnTo>
                  <a:pt x="0" y="47625"/>
                </a:lnTo>
                <a:lnTo>
                  <a:pt x="238125" y="4762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23900" y="5076825"/>
            <a:ext cx="238125" cy="66675"/>
          </a:xfrm>
          <a:custGeom>
            <a:avLst/>
            <a:gdLst/>
            <a:ahLst/>
            <a:cxnLst/>
            <a:rect l="l" t="t" r="r" b="b"/>
            <a:pathLst>
              <a:path w="238125" h="66675">
                <a:moveTo>
                  <a:pt x="238125" y="0"/>
                </a:moveTo>
                <a:lnTo>
                  <a:pt x="0" y="0"/>
                </a:lnTo>
                <a:lnTo>
                  <a:pt x="0" y="66675"/>
                </a:lnTo>
                <a:lnTo>
                  <a:pt x="238125" y="6667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019175" y="5048250"/>
            <a:ext cx="238125" cy="95250"/>
          </a:xfrm>
          <a:custGeom>
            <a:avLst/>
            <a:gdLst/>
            <a:ahLst/>
            <a:cxnLst/>
            <a:rect l="l" t="t" r="r" b="b"/>
            <a:pathLst>
              <a:path w="238125" h="95250">
                <a:moveTo>
                  <a:pt x="238125" y="0"/>
                </a:moveTo>
                <a:lnTo>
                  <a:pt x="0" y="0"/>
                </a:lnTo>
                <a:lnTo>
                  <a:pt x="0" y="95250"/>
                </a:lnTo>
                <a:lnTo>
                  <a:pt x="238125" y="9525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314450" y="5019675"/>
            <a:ext cx="238125" cy="123825"/>
          </a:xfrm>
          <a:custGeom>
            <a:avLst/>
            <a:gdLst/>
            <a:ahLst/>
            <a:cxnLst/>
            <a:rect l="l" t="t" r="r" b="b"/>
            <a:pathLst>
              <a:path w="238125" h="123825">
                <a:moveTo>
                  <a:pt x="238125" y="0"/>
                </a:moveTo>
                <a:lnTo>
                  <a:pt x="0" y="0"/>
                </a:lnTo>
                <a:lnTo>
                  <a:pt x="0" y="123825"/>
                </a:lnTo>
                <a:lnTo>
                  <a:pt x="238125" y="12382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19250" y="5010150"/>
            <a:ext cx="238125" cy="133350"/>
          </a:xfrm>
          <a:custGeom>
            <a:avLst/>
            <a:gdLst/>
            <a:ahLst/>
            <a:cxnLst/>
            <a:rect l="l" t="t" r="r" b="b"/>
            <a:pathLst>
              <a:path w="238125" h="133350">
                <a:moveTo>
                  <a:pt x="238125" y="0"/>
                </a:moveTo>
                <a:lnTo>
                  <a:pt x="0" y="0"/>
                </a:lnTo>
                <a:lnTo>
                  <a:pt x="0" y="133350"/>
                </a:lnTo>
                <a:lnTo>
                  <a:pt x="238125" y="13335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09800" y="4991100"/>
            <a:ext cx="238125" cy="152400"/>
          </a:xfrm>
          <a:custGeom>
            <a:avLst/>
            <a:gdLst/>
            <a:ahLst/>
            <a:cxnLst/>
            <a:rect l="l" t="t" r="r" b="b"/>
            <a:pathLst>
              <a:path w="238125" h="152400">
                <a:moveTo>
                  <a:pt x="238125" y="0"/>
                </a:moveTo>
                <a:lnTo>
                  <a:pt x="0" y="0"/>
                </a:lnTo>
                <a:lnTo>
                  <a:pt x="0" y="152400"/>
                </a:lnTo>
                <a:lnTo>
                  <a:pt x="238125" y="15240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809875" y="4981575"/>
            <a:ext cx="238125" cy="161925"/>
          </a:xfrm>
          <a:custGeom>
            <a:avLst/>
            <a:gdLst/>
            <a:ahLst/>
            <a:cxnLst/>
            <a:rect l="l" t="t" r="r" b="b"/>
            <a:pathLst>
              <a:path w="238125" h="161925">
                <a:moveTo>
                  <a:pt x="238125" y="0"/>
                </a:moveTo>
                <a:lnTo>
                  <a:pt x="0" y="0"/>
                </a:lnTo>
                <a:lnTo>
                  <a:pt x="0" y="161925"/>
                </a:lnTo>
                <a:lnTo>
                  <a:pt x="238125" y="16192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105150" y="4962525"/>
            <a:ext cx="238125" cy="180975"/>
          </a:xfrm>
          <a:custGeom>
            <a:avLst/>
            <a:gdLst/>
            <a:ahLst/>
            <a:cxnLst/>
            <a:rect l="l" t="t" r="r" b="b"/>
            <a:pathLst>
              <a:path w="238125" h="180975">
                <a:moveTo>
                  <a:pt x="238125" y="0"/>
                </a:moveTo>
                <a:lnTo>
                  <a:pt x="0" y="0"/>
                </a:lnTo>
                <a:lnTo>
                  <a:pt x="0" y="180975"/>
                </a:lnTo>
                <a:lnTo>
                  <a:pt x="238125" y="18097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409950" y="4933950"/>
            <a:ext cx="238125" cy="209550"/>
          </a:xfrm>
          <a:custGeom>
            <a:avLst/>
            <a:gdLst/>
            <a:ahLst/>
            <a:cxnLst/>
            <a:rect l="l" t="t" r="r" b="b"/>
            <a:pathLst>
              <a:path w="238125" h="209550">
                <a:moveTo>
                  <a:pt x="238125" y="0"/>
                </a:moveTo>
                <a:lnTo>
                  <a:pt x="0" y="0"/>
                </a:lnTo>
                <a:lnTo>
                  <a:pt x="0" y="209550"/>
                </a:lnTo>
                <a:lnTo>
                  <a:pt x="238125" y="20955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705225" y="4943475"/>
            <a:ext cx="238125" cy="200025"/>
          </a:xfrm>
          <a:custGeom>
            <a:avLst/>
            <a:gdLst/>
            <a:ahLst/>
            <a:cxnLst/>
            <a:rect l="l" t="t" r="r" b="b"/>
            <a:pathLst>
              <a:path w="238125" h="200025">
                <a:moveTo>
                  <a:pt x="238125" y="0"/>
                </a:moveTo>
                <a:lnTo>
                  <a:pt x="0" y="0"/>
                </a:lnTo>
                <a:lnTo>
                  <a:pt x="0" y="200025"/>
                </a:lnTo>
                <a:lnTo>
                  <a:pt x="238125" y="20002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000500" y="4933950"/>
            <a:ext cx="247650" cy="209550"/>
          </a:xfrm>
          <a:custGeom>
            <a:avLst/>
            <a:gdLst/>
            <a:ahLst/>
            <a:cxnLst/>
            <a:rect l="l" t="t" r="r" b="b"/>
            <a:pathLst>
              <a:path w="247650" h="209550">
                <a:moveTo>
                  <a:pt x="247650" y="0"/>
                </a:moveTo>
                <a:lnTo>
                  <a:pt x="0" y="0"/>
                </a:lnTo>
                <a:lnTo>
                  <a:pt x="0" y="209550"/>
                </a:lnTo>
                <a:lnTo>
                  <a:pt x="247650" y="209550"/>
                </a:lnTo>
                <a:lnTo>
                  <a:pt x="2476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305300" y="4914900"/>
            <a:ext cx="238125" cy="228600"/>
          </a:xfrm>
          <a:custGeom>
            <a:avLst/>
            <a:gdLst/>
            <a:ahLst/>
            <a:cxnLst/>
            <a:rect l="l" t="t" r="r" b="b"/>
            <a:pathLst>
              <a:path w="238125" h="228600">
                <a:moveTo>
                  <a:pt x="238125" y="0"/>
                </a:moveTo>
                <a:lnTo>
                  <a:pt x="0" y="0"/>
                </a:lnTo>
                <a:lnTo>
                  <a:pt x="0" y="228600"/>
                </a:lnTo>
                <a:lnTo>
                  <a:pt x="238125" y="22860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914525" y="5029200"/>
            <a:ext cx="238125" cy="114300"/>
          </a:xfrm>
          <a:custGeom>
            <a:avLst/>
            <a:gdLst/>
            <a:ahLst/>
            <a:cxnLst/>
            <a:rect l="l" t="t" r="r" b="b"/>
            <a:pathLst>
              <a:path w="238125" h="114300">
                <a:moveTo>
                  <a:pt x="238125" y="0"/>
                </a:moveTo>
                <a:lnTo>
                  <a:pt x="0" y="0"/>
                </a:lnTo>
                <a:lnTo>
                  <a:pt x="0" y="114300"/>
                </a:lnTo>
                <a:lnTo>
                  <a:pt x="238125" y="11430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514600" y="5010150"/>
            <a:ext cx="238125" cy="133350"/>
          </a:xfrm>
          <a:custGeom>
            <a:avLst/>
            <a:gdLst/>
            <a:ahLst/>
            <a:cxnLst/>
            <a:rect l="l" t="t" r="r" b="b"/>
            <a:pathLst>
              <a:path w="238125" h="133350">
                <a:moveTo>
                  <a:pt x="238125" y="0"/>
                </a:moveTo>
                <a:lnTo>
                  <a:pt x="0" y="0"/>
                </a:lnTo>
                <a:lnTo>
                  <a:pt x="0" y="133350"/>
                </a:lnTo>
                <a:lnTo>
                  <a:pt x="238125" y="13335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782050" y="5124450"/>
            <a:ext cx="238125" cy="19050"/>
          </a:xfrm>
          <a:custGeom>
            <a:avLst/>
            <a:gdLst/>
            <a:ahLst/>
            <a:cxnLst/>
            <a:rect l="l" t="t" r="r" b="b"/>
            <a:pathLst>
              <a:path w="238125" h="19050">
                <a:moveTo>
                  <a:pt x="238125" y="0"/>
                </a:moveTo>
                <a:lnTo>
                  <a:pt x="0" y="0"/>
                </a:lnTo>
                <a:lnTo>
                  <a:pt x="0" y="19050"/>
                </a:lnTo>
                <a:lnTo>
                  <a:pt x="238125" y="1905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486775" y="5095875"/>
            <a:ext cx="238125" cy="47625"/>
          </a:xfrm>
          <a:custGeom>
            <a:avLst/>
            <a:gdLst/>
            <a:ahLst/>
            <a:cxnLst/>
            <a:rect l="l" t="t" r="r" b="b"/>
            <a:pathLst>
              <a:path w="238125" h="47625">
                <a:moveTo>
                  <a:pt x="238125" y="0"/>
                </a:moveTo>
                <a:lnTo>
                  <a:pt x="0" y="0"/>
                </a:lnTo>
                <a:lnTo>
                  <a:pt x="0" y="47625"/>
                </a:lnTo>
                <a:lnTo>
                  <a:pt x="238125" y="4762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181975" y="5076825"/>
            <a:ext cx="238125" cy="66675"/>
          </a:xfrm>
          <a:custGeom>
            <a:avLst/>
            <a:gdLst/>
            <a:ahLst/>
            <a:cxnLst/>
            <a:rect l="l" t="t" r="r" b="b"/>
            <a:pathLst>
              <a:path w="238125" h="66675">
                <a:moveTo>
                  <a:pt x="238125" y="0"/>
                </a:moveTo>
                <a:lnTo>
                  <a:pt x="0" y="0"/>
                </a:lnTo>
                <a:lnTo>
                  <a:pt x="0" y="66675"/>
                </a:lnTo>
                <a:lnTo>
                  <a:pt x="238125" y="6667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886700" y="5048250"/>
            <a:ext cx="238125" cy="95250"/>
          </a:xfrm>
          <a:custGeom>
            <a:avLst/>
            <a:gdLst/>
            <a:ahLst/>
            <a:cxnLst/>
            <a:rect l="l" t="t" r="r" b="b"/>
            <a:pathLst>
              <a:path w="238125" h="95250">
                <a:moveTo>
                  <a:pt x="238125" y="0"/>
                </a:moveTo>
                <a:lnTo>
                  <a:pt x="0" y="0"/>
                </a:lnTo>
                <a:lnTo>
                  <a:pt x="0" y="95250"/>
                </a:lnTo>
                <a:lnTo>
                  <a:pt x="238125" y="9525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591425" y="5019675"/>
            <a:ext cx="238125" cy="123825"/>
          </a:xfrm>
          <a:custGeom>
            <a:avLst/>
            <a:gdLst/>
            <a:ahLst/>
            <a:cxnLst/>
            <a:rect l="l" t="t" r="r" b="b"/>
            <a:pathLst>
              <a:path w="238125" h="123825">
                <a:moveTo>
                  <a:pt x="238125" y="0"/>
                </a:moveTo>
                <a:lnTo>
                  <a:pt x="0" y="0"/>
                </a:lnTo>
                <a:lnTo>
                  <a:pt x="0" y="123825"/>
                </a:lnTo>
                <a:lnTo>
                  <a:pt x="238125" y="12382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286625" y="5010150"/>
            <a:ext cx="238125" cy="133350"/>
          </a:xfrm>
          <a:custGeom>
            <a:avLst/>
            <a:gdLst/>
            <a:ahLst/>
            <a:cxnLst/>
            <a:rect l="l" t="t" r="r" b="b"/>
            <a:pathLst>
              <a:path w="238125" h="133350">
                <a:moveTo>
                  <a:pt x="238125" y="0"/>
                </a:moveTo>
                <a:lnTo>
                  <a:pt x="0" y="0"/>
                </a:lnTo>
                <a:lnTo>
                  <a:pt x="0" y="133350"/>
                </a:lnTo>
                <a:lnTo>
                  <a:pt x="238125" y="13335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696075" y="4991100"/>
            <a:ext cx="238125" cy="152400"/>
          </a:xfrm>
          <a:custGeom>
            <a:avLst/>
            <a:gdLst/>
            <a:ahLst/>
            <a:cxnLst/>
            <a:rect l="l" t="t" r="r" b="b"/>
            <a:pathLst>
              <a:path w="238125" h="152400">
                <a:moveTo>
                  <a:pt x="238125" y="0"/>
                </a:moveTo>
                <a:lnTo>
                  <a:pt x="0" y="0"/>
                </a:lnTo>
                <a:lnTo>
                  <a:pt x="0" y="152400"/>
                </a:lnTo>
                <a:lnTo>
                  <a:pt x="238125" y="15240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096000" y="4981575"/>
            <a:ext cx="238125" cy="161925"/>
          </a:xfrm>
          <a:custGeom>
            <a:avLst/>
            <a:gdLst/>
            <a:ahLst/>
            <a:cxnLst/>
            <a:rect l="l" t="t" r="r" b="b"/>
            <a:pathLst>
              <a:path w="238125" h="161925">
                <a:moveTo>
                  <a:pt x="238125" y="0"/>
                </a:moveTo>
                <a:lnTo>
                  <a:pt x="0" y="0"/>
                </a:lnTo>
                <a:lnTo>
                  <a:pt x="0" y="161925"/>
                </a:lnTo>
                <a:lnTo>
                  <a:pt x="238125" y="16192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800725" y="4962525"/>
            <a:ext cx="238125" cy="180975"/>
          </a:xfrm>
          <a:custGeom>
            <a:avLst/>
            <a:gdLst/>
            <a:ahLst/>
            <a:cxnLst/>
            <a:rect l="l" t="t" r="r" b="b"/>
            <a:pathLst>
              <a:path w="238125" h="180975">
                <a:moveTo>
                  <a:pt x="238125" y="0"/>
                </a:moveTo>
                <a:lnTo>
                  <a:pt x="0" y="0"/>
                </a:lnTo>
                <a:lnTo>
                  <a:pt x="0" y="180975"/>
                </a:lnTo>
                <a:lnTo>
                  <a:pt x="238125" y="18097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495925" y="4933950"/>
            <a:ext cx="238125" cy="209550"/>
          </a:xfrm>
          <a:custGeom>
            <a:avLst/>
            <a:gdLst/>
            <a:ahLst/>
            <a:cxnLst/>
            <a:rect l="l" t="t" r="r" b="b"/>
            <a:pathLst>
              <a:path w="238125" h="209550">
                <a:moveTo>
                  <a:pt x="238125" y="0"/>
                </a:moveTo>
                <a:lnTo>
                  <a:pt x="0" y="0"/>
                </a:lnTo>
                <a:lnTo>
                  <a:pt x="0" y="209550"/>
                </a:lnTo>
                <a:lnTo>
                  <a:pt x="238125" y="20955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200650" y="4943475"/>
            <a:ext cx="238125" cy="200025"/>
          </a:xfrm>
          <a:custGeom>
            <a:avLst/>
            <a:gdLst/>
            <a:ahLst/>
            <a:cxnLst/>
            <a:rect l="l" t="t" r="r" b="b"/>
            <a:pathLst>
              <a:path w="238125" h="200025">
                <a:moveTo>
                  <a:pt x="238125" y="0"/>
                </a:moveTo>
                <a:lnTo>
                  <a:pt x="0" y="0"/>
                </a:lnTo>
                <a:lnTo>
                  <a:pt x="0" y="200025"/>
                </a:lnTo>
                <a:lnTo>
                  <a:pt x="238125" y="20002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895850" y="4933950"/>
            <a:ext cx="247650" cy="209550"/>
          </a:xfrm>
          <a:custGeom>
            <a:avLst/>
            <a:gdLst/>
            <a:ahLst/>
            <a:cxnLst/>
            <a:rect l="l" t="t" r="r" b="b"/>
            <a:pathLst>
              <a:path w="247650" h="209550">
                <a:moveTo>
                  <a:pt x="247650" y="0"/>
                </a:moveTo>
                <a:lnTo>
                  <a:pt x="0" y="0"/>
                </a:lnTo>
                <a:lnTo>
                  <a:pt x="0" y="209550"/>
                </a:lnTo>
                <a:lnTo>
                  <a:pt x="247650" y="209550"/>
                </a:lnTo>
                <a:lnTo>
                  <a:pt x="2476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600575" y="4886325"/>
            <a:ext cx="238125" cy="257175"/>
          </a:xfrm>
          <a:custGeom>
            <a:avLst/>
            <a:gdLst/>
            <a:ahLst/>
            <a:cxnLst/>
            <a:rect l="l" t="t" r="r" b="b"/>
            <a:pathLst>
              <a:path w="238125" h="257175">
                <a:moveTo>
                  <a:pt x="238125" y="0"/>
                </a:moveTo>
                <a:lnTo>
                  <a:pt x="0" y="0"/>
                </a:lnTo>
                <a:lnTo>
                  <a:pt x="0" y="257175"/>
                </a:lnTo>
                <a:lnTo>
                  <a:pt x="238125" y="25717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991350" y="5029200"/>
            <a:ext cx="238125" cy="114300"/>
          </a:xfrm>
          <a:custGeom>
            <a:avLst/>
            <a:gdLst/>
            <a:ahLst/>
            <a:cxnLst/>
            <a:rect l="l" t="t" r="r" b="b"/>
            <a:pathLst>
              <a:path w="238125" h="114300">
                <a:moveTo>
                  <a:pt x="238125" y="0"/>
                </a:moveTo>
                <a:lnTo>
                  <a:pt x="0" y="0"/>
                </a:lnTo>
                <a:lnTo>
                  <a:pt x="0" y="114300"/>
                </a:lnTo>
                <a:lnTo>
                  <a:pt x="238125" y="11430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391275" y="5010150"/>
            <a:ext cx="238125" cy="133350"/>
          </a:xfrm>
          <a:custGeom>
            <a:avLst/>
            <a:gdLst/>
            <a:ahLst/>
            <a:cxnLst/>
            <a:rect l="l" t="t" r="r" b="b"/>
            <a:pathLst>
              <a:path w="238125" h="133350">
                <a:moveTo>
                  <a:pt x="238125" y="0"/>
                </a:moveTo>
                <a:lnTo>
                  <a:pt x="0" y="0"/>
                </a:lnTo>
                <a:lnTo>
                  <a:pt x="0" y="133350"/>
                </a:lnTo>
                <a:lnTo>
                  <a:pt x="238125" y="13335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 txBox="1"/>
          <p:nvPr/>
        </p:nvSpPr>
        <p:spPr>
          <a:xfrm>
            <a:off x="1075689" y="2253678"/>
            <a:ext cx="7002145" cy="14928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76070" marR="5080" indent="-1564005">
              <a:lnSpc>
                <a:spcPct val="100400"/>
              </a:lnSpc>
              <a:spcBef>
                <a:spcPts val="85"/>
              </a:spcBef>
            </a:pPr>
            <a:r>
              <a:rPr sz="4800" b="1" spc="-90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4800" b="1" spc="-2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4800" b="1" spc="-180" dirty="0">
                <a:solidFill>
                  <a:srgbClr val="2C3538"/>
                </a:solidFill>
                <a:latin typeface="Tahoma"/>
                <a:cs typeface="Tahoma"/>
              </a:rPr>
              <a:t>ch</a:t>
            </a:r>
            <a:r>
              <a:rPr sz="4800" b="1" spc="-17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4800" b="1" spc="-22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4800" b="1" spc="-19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4800" b="1" spc="-55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4800" b="1" spc="-10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4800" b="1" spc="-8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4800" b="1" spc="-2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4800" b="1" spc="-70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4800" b="1" spc="-6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4800" b="1" spc="-17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4800" b="1" spc="-22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4800" b="1" spc="-195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4800" b="1" spc="-5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4800" b="1" spc="-80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4800" b="1" spc="-18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4800" b="1" spc="-10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4800" b="1" spc="-22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4800" b="1" spc="-120" dirty="0">
                <a:solidFill>
                  <a:srgbClr val="2C3538"/>
                </a:solidFill>
                <a:latin typeface="Tahoma"/>
                <a:cs typeface="Tahoma"/>
              </a:rPr>
              <a:t>l  </a:t>
            </a:r>
            <a:r>
              <a:rPr sz="4800" b="1" spc="-160" dirty="0">
                <a:solidFill>
                  <a:srgbClr val="2C3538"/>
                </a:solidFill>
                <a:latin typeface="Tahoma"/>
                <a:cs typeface="Tahoma"/>
              </a:rPr>
              <a:t>Development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3571875" y="542925"/>
            <a:ext cx="1657350" cy="1657350"/>
          </a:xfrm>
          <a:custGeom>
            <a:avLst/>
            <a:gdLst/>
            <a:ahLst/>
            <a:cxnLst/>
            <a:rect l="l" t="t" r="r" b="b"/>
            <a:pathLst>
              <a:path w="1657350" h="1657350">
                <a:moveTo>
                  <a:pt x="1657350" y="0"/>
                </a:moveTo>
                <a:lnTo>
                  <a:pt x="0" y="0"/>
                </a:lnTo>
                <a:lnTo>
                  <a:pt x="0" y="1657350"/>
                </a:lnTo>
                <a:lnTo>
                  <a:pt x="1657350" y="16573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>
            <a:spLocks noGrp="1"/>
          </p:cNvSpPr>
          <p:nvPr>
            <p:ph type="title"/>
          </p:nvPr>
        </p:nvSpPr>
        <p:spPr>
          <a:xfrm>
            <a:off x="3571875" y="542925"/>
            <a:ext cx="1657350" cy="1657350"/>
          </a:xfrm>
          <a:prstGeom prst="rect">
            <a:avLst/>
          </a:prstGeom>
        </p:spPr>
        <p:txBody>
          <a:bodyPr vert="horz" wrap="square" lIns="0" tIns="334645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2635"/>
              </a:spcBef>
            </a:pPr>
            <a:r>
              <a:rPr sz="6000" spc="-75" dirty="0">
                <a:solidFill>
                  <a:srgbClr val="2444D7"/>
                </a:solidFill>
              </a:rPr>
              <a:t>03</a:t>
            </a:r>
            <a:endParaRPr sz="6000"/>
          </a:p>
        </p:txBody>
      </p:sp>
      <p:sp>
        <p:nvSpPr>
          <p:cNvPr id="167" name="object 167"/>
          <p:cNvSpPr/>
          <p:nvPr/>
        </p:nvSpPr>
        <p:spPr>
          <a:xfrm>
            <a:off x="3333750" y="542925"/>
            <a:ext cx="95250" cy="276225"/>
          </a:xfrm>
          <a:custGeom>
            <a:avLst/>
            <a:gdLst/>
            <a:ahLst/>
            <a:cxnLst/>
            <a:rect l="l" t="t" r="r" b="b"/>
            <a:pathLst>
              <a:path w="95250" h="276225">
                <a:moveTo>
                  <a:pt x="95250" y="0"/>
                </a:moveTo>
                <a:lnTo>
                  <a:pt x="0" y="0"/>
                </a:lnTo>
                <a:lnTo>
                  <a:pt x="0" y="276225"/>
                </a:lnTo>
                <a:lnTo>
                  <a:pt x="95250" y="2762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86375" y="1971675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0"/>
                </a:lnTo>
                <a:lnTo>
                  <a:pt x="0" y="95250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486150" y="542924"/>
            <a:ext cx="1743075" cy="1714500"/>
          </a:xfrm>
          <a:custGeom>
            <a:avLst/>
            <a:gdLst/>
            <a:ahLst/>
            <a:cxnLst/>
            <a:rect l="l" t="t" r="r" b="b"/>
            <a:pathLst>
              <a:path w="1743075" h="1714500">
                <a:moveTo>
                  <a:pt x="95250" y="0"/>
                </a:moveTo>
                <a:lnTo>
                  <a:pt x="0" y="0"/>
                </a:lnTo>
                <a:lnTo>
                  <a:pt x="0" y="447675"/>
                </a:lnTo>
                <a:lnTo>
                  <a:pt x="95250" y="447675"/>
                </a:lnTo>
                <a:lnTo>
                  <a:pt x="95250" y="0"/>
                </a:lnTo>
                <a:close/>
              </a:path>
              <a:path w="1743075" h="1714500">
                <a:moveTo>
                  <a:pt x="247650" y="447675"/>
                </a:moveTo>
                <a:lnTo>
                  <a:pt x="152400" y="447675"/>
                </a:lnTo>
                <a:lnTo>
                  <a:pt x="152400" y="485775"/>
                </a:lnTo>
                <a:lnTo>
                  <a:pt x="247650" y="485775"/>
                </a:lnTo>
                <a:lnTo>
                  <a:pt x="247650" y="447675"/>
                </a:lnTo>
                <a:close/>
              </a:path>
              <a:path w="1743075" h="1714500">
                <a:moveTo>
                  <a:pt x="1590675" y="1657350"/>
                </a:moveTo>
                <a:lnTo>
                  <a:pt x="1495425" y="1657350"/>
                </a:lnTo>
                <a:lnTo>
                  <a:pt x="1495425" y="1714500"/>
                </a:lnTo>
                <a:lnTo>
                  <a:pt x="1590675" y="1714500"/>
                </a:lnTo>
                <a:lnTo>
                  <a:pt x="1590675" y="1657350"/>
                </a:lnTo>
                <a:close/>
              </a:path>
              <a:path w="1743075" h="1714500">
                <a:moveTo>
                  <a:pt x="1743075" y="1428750"/>
                </a:moveTo>
                <a:lnTo>
                  <a:pt x="1647825" y="1428750"/>
                </a:lnTo>
                <a:lnTo>
                  <a:pt x="1647825" y="1657350"/>
                </a:lnTo>
                <a:lnTo>
                  <a:pt x="1743075" y="1657350"/>
                </a:lnTo>
                <a:lnTo>
                  <a:pt x="1743075" y="142875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67811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175" dirty="0">
                <a:solidFill>
                  <a:srgbClr val="2C3538"/>
                </a:solidFill>
              </a:rPr>
              <a:t>K</a:t>
            </a:r>
            <a:r>
              <a:rPr sz="3950" spc="-170" dirty="0">
                <a:solidFill>
                  <a:srgbClr val="2C3538"/>
                </a:solidFill>
              </a:rPr>
              <a:t>e</a:t>
            </a:r>
            <a:r>
              <a:rPr sz="3950" spc="-120" dirty="0">
                <a:solidFill>
                  <a:srgbClr val="2C3538"/>
                </a:solidFill>
              </a:rPr>
              <a:t>y</a:t>
            </a:r>
            <a:r>
              <a:rPr sz="3950" spc="-390" dirty="0">
                <a:solidFill>
                  <a:srgbClr val="2C3538"/>
                </a:solidFill>
              </a:rPr>
              <a:t> </a:t>
            </a:r>
            <a:r>
              <a:rPr sz="3950" spc="225" dirty="0">
                <a:solidFill>
                  <a:srgbClr val="2C3538"/>
                </a:solidFill>
              </a:rPr>
              <a:t>A</a:t>
            </a:r>
            <a:r>
              <a:rPr sz="3950" spc="-75" dirty="0">
                <a:solidFill>
                  <a:srgbClr val="2C3538"/>
                </a:solidFill>
              </a:rPr>
              <a:t>l</a:t>
            </a:r>
            <a:r>
              <a:rPr sz="3950" spc="-165" dirty="0">
                <a:solidFill>
                  <a:srgbClr val="2C3538"/>
                </a:solidFill>
              </a:rPr>
              <a:t>g</a:t>
            </a:r>
            <a:r>
              <a:rPr sz="3950" spc="-50" dirty="0">
                <a:solidFill>
                  <a:srgbClr val="2C3538"/>
                </a:solidFill>
              </a:rPr>
              <a:t>or</a:t>
            </a:r>
            <a:r>
              <a:rPr sz="3950" spc="5" dirty="0">
                <a:solidFill>
                  <a:srgbClr val="2C3538"/>
                </a:solidFill>
              </a:rPr>
              <a:t>it</a:t>
            </a:r>
            <a:r>
              <a:rPr sz="3950" spc="-190" dirty="0">
                <a:solidFill>
                  <a:srgbClr val="2C3538"/>
                </a:solidFill>
              </a:rPr>
              <a:t>h</a:t>
            </a:r>
            <a:r>
              <a:rPr sz="3950" spc="-254" dirty="0">
                <a:solidFill>
                  <a:srgbClr val="2C3538"/>
                </a:solidFill>
              </a:rPr>
              <a:t>m</a:t>
            </a:r>
            <a:r>
              <a:rPr sz="3950" spc="-160" dirty="0">
                <a:solidFill>
                  <a:srgbClr val="2C3538"/>
                </a:solidFill>
              </a:rPr>
              <a:t>s</a:t>
            </a:r>
            <a:r>
              <a:rPr sz="3950" spc="340" dirty="0">
                <a:solidFill>
                  <a:srgbClr val="2C3538"/>
                </a:solidFill>
              </a:rPr>
              <a:t> </a:t>
            </a:r>
            <a:r>
              <a:rPr sz="3950" spc="130" dirty="0">
                <a:solidFill>
                  <a:srgbClr val="2C3538"/>
                </a:solidFill>
              </a:rPr>
              <a:t>C</a:t>
            </a:r>
            <a:r>
              <a:rPr sz="3950" spc="-165" dirty="0">
                <a:solidFill>
                  <a:srgbClr val="2C3538"/>
                </a:solidFill>
              </a:rPr>
              <a:t>o</a:t>
            </a:r>
            <a:r>
              <a:rPr sz="3950" spc="-160" dirty="0">
                <a:solidFill>
                  <a:srgbClr val="2C3538"/>
                </a:solidFill>
              </a:rPr>
              <a:t>ns</a:t>
            </a:r>
            <a:r>
              <a:rPr sz="3950" spc="-65" dirty="0">
                <a:solidFill>
                  <a:srgbClr val="2C3538"/>
                </a:solidFill>
              </a:rPr>
              <a:t>i</a:t>
            </a:r>
            <a:r>
              <a:rPr sz="3950" spc="-120" dirty="0">
                <a:solidFill>
                  <a:srgbClr val="2C3538"/>
                </a:solidFill>
              </a:rPr>
              <a:t>d</a:t>
            </a:r>
            <a:r>
              <a:rPr sz="3950" spc="-140" dirty="0">
                <a:solidFill>
                  <a:srgbClr val="2C3538"/>
                </a:solidFill>
              </a:rPr>
              <a:t>e</a:t>
            </a:r>
            <a:r>
              <a:rPr sz="3950" spc="-25" dirty="0">
                <a:solidFill>
                  <a:srgbClr val="2C3538"/>
                </a:solidFill>
              </a:rPr>
              <a:t>r</a:t>
            </a:r>
            <a:r>
              <a:rPr sz="3950" spc="5" dirty="0">
                <a:solidFill>
                  <a:srgbClr val="2C3538"/>
                </a:solidFill>
              </a:rPr>
              <a:t>e</a:t>
            </a:r>
            <a:r>
              <a:rPr sz="3950" spc="-165" dirty="0">
                <a:solidFill>
                  <a:srgbClr val="2C3538"/>
                </a:solidFill>
              </a:rPr>
              <a:t>d:</a:t>
            </a:r>
            <a:endParaRPr sz="3950"/>
          </a:p>
        </p:txBody>
      </p:sp>
      <p:sp>
        <p:nvSpPr>
          <p:cNvPr id="109" name="object 109"/>
          <p:cNvSpPr txBox="1"/>
          <p:nvPr/>
        </p:nvSpPr>
        <p:spPr>
          <a:xfrm>
            <a:off x="614362" y="1287462"/>
            <a:ext cx="7623810" cy="229909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7815" marR="125095" indent="-285750">
              <a:lnSpc>
                <a:spcPct val="99100"/>
              </a:lnSpc>
              <a:spcBef>
                <a:spcPts val="120"/>
              </a:spcBef>
              <a:buSzPct val="77777"/>
              <a:buFont typeface="Arial" panose="020B0604020202020204" pitchFamily="34" charset="0"/>
              <a:buChar char="•"/>
              <a:tabLst>
                <a:tab pos="330200" algn="l"/>
                <a:tab pos="330835" algn="l"/>
              </a:tabLst>
            </a:pPr>
            <a:r>
              <a:rPr lang="en-US" sz="1800" dirty="0">
                <a:latin typeface="Tahoma"/>
                <a:cs typeface="Tahoma"/>
              </a:rPr>
              <a:t>Gradient Boosting Classifier (GBC): A powerful ensemble model</a:t>
            </a:r>
          </a:p>
          <a:p>
            <a:pPr marL="330200" marR="125095" indent="-318135">
              <a:lnSpc>
                <a:spcPct val="99100"/>
              </a:lnSpc>
              <a:spcBef>
                <a:spcPts val="120"/>
              </a:spcBef>
              <a:buSzPct val="77777"/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lang="en-US" sz="1800" dirty="0">
                <a:latin typeface="Tahoma"/>
                <a:cs typeface="Tahoma"/>
              </a:rPr>
              <a:t>that builds multiple decision trees sequentially to improve prediction</a:t>
            </a:r>
          </a:p>
          <a:p>
            <a:pPr marL="330200" marR="125095" indent="-318135">
              <a:lnSpc>
                <a:spcPct val="99100"/>
              </a:lnSpc>
              <a:spcBef>
                <a:spcPts val="120"/>
              </a:spcBef>
              <a:buSzPct val="77777"/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lang="en-US" sz="1800" dirty="0">
                <a:latin typeface="Tahoma"/>
                <a:cs typeface="Tahoma"/>
              </a:rPr>
              <a:t>accuracy.</a:t>
            </a:r>
          </a:p>
          <a:p>
            <a:pPr marL="330200" marR="125095" indent="-318135">
              <a:lnSpc>
                <a:spcPct val="99100"/>
              </a:lnSpc>
              <a:spcBef>
                <a:spcPts val="120"/>
              </a:spcBef>
              <a:buSzPct val="77777"/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lang="en-US" sz="1800" dirty="0">
                <a:latin typeface="Tahoma"/>
                <a:cs typeface="Tahoma"/>
              </a:rPr>
              <a:t>● Light Gradient Boosting Machine (</a:t>
            </a:r>
            <a:r>
              <a:rPr lang="en-US" sz="1800" dirty="0" err="1">
                <a:latin typeface="Tahoma"/>
                <a:cs typeface="Tahoma"/>
              </a:rPr>
              <a:t>LightGBM</a:t>
            </a:r>
            <a:r>
              <a:rPr lang="en-US" sz="1800" dirty="0">
                <a:latin typeface="Tahoma"/>
                <a:cs typeface="Tahoma"/>
              </a:rPr>
              <a:t>): A highly efficient</a:t>
            </a:r>
          </a:p>
          <a:p>
            <a:pPr marL="330200" marR="125095" indent="-318135">
              <a:lnSpc>
                <a:spcPct val="99100"/>
              </a:lnSpc>
              <a:spcBef>
                <a:spcPts val="120"/>
              </a:spcBef>
              <a:buSzPct val="77777"/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lang="en-US" sz="1800" dirty="0">
                <a:latin typeface="Tahoma"/>
                <a:cs typeface="Tahoma"/>
              </a:rPr>
              <a:t>gradient-boosting model designed for fast and accurate training,</a:t>
            </a:r>
          </a:p>
          <a:p>
            <a:pPr marL="330200" marR="125095" indent="-318135">
              <a:lnSpc>
                <a:spcPct val="99100"/>
              </a:lnSpc>
              <a:spcBef>
                <a:spcPts val="120"/>
              </a:spcBef>
              <a:buSzPct val="77777"/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lang="en-US" sz="1800" dirty="0">
                <a:latin typeface="Tahoma"/>
                <a:cs typeface="Tahoma"/>
              </a:rPr>
              <a:t>especially for large datasets.</a:t>
            </a:r>
          </a:p>
          <a:p>
            <a:pPr marL="330200" marR="125095" indent="-318135">
              <a:lnSpc>
                <a:spcPct val="99100"/>
              </a:lnSpc>
              <a:spcBef>
                <a:spcPts val="120"/>
              </a:spcBef>
              <a:buSzPct val="77777"/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lang="en-US" sz="1800" dirty="0">
                <a:latin typeface="Tahoma"/>
                <a:cs typeface="Tahoma"/>
              </a:rPr>
              <a:t>● AdaBoost Classifier: An adaptive boosting algorithm that combines</a:t>
            </a:r>
          </a:p>
          <a:p>
            <a:pPr marL="330200" marR="125095" indent="-318135">
              <a:lnSpc>
                <a:spcPct val="99100"/>
              </a:lnSpc>
              <a:spcBef>
                <a:spcPts val="120"/>
              </a:spcBef>
              <a:buSzPct val="77777"/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lang="en-US" sz="1800" dirty="0">
                <a:latin typeface="Tahoma"/>
                <a:cs typeface="Tahoma"/>
              </a:rPr>
              <a:t>multiple weak classifiers to create a strong predictive model.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436880"/>
            <a:ext cx="52044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30" dirty="0">
                <a:solidFill>
                  <a:srgbClr val="2C3538"/>
                </a:solidFill>
              </a:rPr>
              <a:t>E</a:t>
            </a:r>
            <a:r>
              <a:rPr sz="2750" spc="-25" dirty="0">
                <a:solidFill>
                  <a:srgbClr val="2C3538"/>
                </a:solidFill>
              </a:rPr>
              <a:t>v</a:t>
            </a:r>
            <a:r>
              <a:rPr sz="2750" spc="5" dirty="0">
                <a:solidFill>
                  <a:srgbClr val="2C3538"/>
                </a:solidFill>
              </a:rPr>
              <a:t>a</a:t>
            </a:r>
            <a:r>
              <a:rPr sz="2750" spc="-10" dirty="0">
                <a:solidFill>
                  <a:srgbClr val="2C3538"/>
                </a:solidFill>
              </a:rPr>
              <a:t>l</a:t>
            </a:r>
            <a:r>
              <a:rPr sz="2750" spc="-265" dirty="0">
                <a:solidFill>
                  <a:srgbClr val="2C3538"/>
                </a:solidFill>
              </a:rPr>
              <a:t>u</a:t>
            </a:r>
            <a:r>
              <a:rPr sz="2750" spc="75" dirty="0">
                <a:solidFill>
                  <a:srgbClr val="2C3538"/>
                </a:solidFill>
              </a:rPr>
              <a:t>a</a:t>
            </a:r>
            <a:r>
              <a:rPr sz="2750" spc="-20" dirty="0">
                <a:solidFill>
                  <a:srgbClr val="2C3538"/>
                </a:solidFill>
              </a:rPr>
              <a:t>t</a:t>
            </a:r>
            <a:r>
              <a:rPr sz="2750" spc="-85" dirty="0">
                <a:solidFill>
                  <a:srgbClr val="2C3538"/>
                </a:solidFill>
              </a:rPr>
              <a:t>i</a:t>
            </a:r>
            <a:r>
              <a:rPr sz="2750" spc="-114" dirty="0">
                <a:solidFill>
                  <a:srgbClr val="2C3538"/>
                </a:solidFill>
              </a:rPr>
              <a:t>n</a:t>
            </a:r>
            <a:r>
              <a:rPr sz="2750" spc="-100" dirty="0">
                <a:solidFill>
                  <a:srgbClr val="2C3538"/>
                </a:solidFill>
              </a:rPr>
              <a:t>g</a:t>
            </a:r>
            <a:r>
              <a:rPr sz="2750" spc="-270" dirty="0">
                <a:solidFill>
                  <a:srgbClr val="2C3538"/>
                </a:solidFill>
              </a:rPr>
              <a:t> </a:t>
            </a:r>
            <a:r>
              <a:rPr sz="2750" spc="-80" dirty="0">
                <a:solidFill>
                  <a:srgbClr val="2C3538"/>
                </a:solidFill>
              </a:rPr>
              <a:t>M</a:t>
            </a:r>
            <a:r>
              <a:rPr sz="2750" spc="-30" dirty="0">
                <a:solidFill>
                  <a:srgbClr val="2C3538"/>
                </a:solidFill>
              </a:rPr>
              <a:t>o</a:t>
            </a:r>
            <a:r>
              <a:rPr sz="2750" spc="-10" dirty="0">
                <a:solidFill>
                  <a:srgbClr val="2C3538"/>
                </a:solidFill>
              </a:rPr>
              <a:t>d</a:t>
            </a:r>
            <a:r>
              <a:rPr sz="2750" spc="-135" dirty="0">
                <a:solidFill>
                  <a:srgbClr val="2C3538"/>
                </a:solidFill>
              </a:rPr>
              <a:t>e</a:t>
            </a:r>
            <a:r>
              <a:rPr sz="2750" spc="-65" dirty="0">
                <a:solidFill>
                  <a:srgbClr val="2C3538"/>
                </a:solidFill>
              </a:rPr>
              <a:t>l</a:t>
            </a:r>
            <a:r>
              <a:rPr sz="2750" spc="-295" dirty="0">
                <a:solidFill>
                  <a:srgbClr val="2C3538"/>
                </a:solidFill>
              </a:rPr>
              <a:t> </a:t>
            </a:r>
            <a:r>
              <a:rPr sz="2750" spc="-15" dirty="0">
                <a:solidFill>
                  <a:srgbClr val="2C3538"/>
                </a:solidFill>
              </a:rPr>
              <a:t>P</a:t>
            </a:r>
            <a:r>
              <a:rPr sz="2750" spc="-65" dirty="0">
                <a:solidFill>
                  <a:srgbClr val="2C3538"/>
                </a:solidFill>
              </a:rPr>
              <a:t>e</a:t>
            </a:r>
            <a:r>
              <a:rPr sz="2750" spc="80" dirty="0">
                <a:solidFill>
                  <a:srgbClr val="2C3538"/>
                </a:solidFill>
              </a:rPr>
              <a:t>r</a:t>
            </a:r>
            <a:r>
              <a:rPr sz="2750" spc="220" dirty="0">
                <a:solidFill>
                  <a:srgbClr val="2C3538"/>
                </a:solidFill>
              </a:rPr>
              <a:t>f</a:t>
            </a:r>
            <a:r>
              <a:rPr sz="2750" spc="-125" dirty="0">
                <a:solidFill>
                  <a:srgbClr val="2C3538"/>
                </a:solidFill>
              </a:rPr>
              <a:t>o</a:t>
            </a:r>
            <a:r>
              <a:rPr sz="2750" spc="80" dirty="0">
                <a:solidFill>
                  <a:srgbClr val="2C3538"/>
                </a:solidFill>
              </a:rPr>
              <a:t>r</a:t>
            </a:r>
            <a:r>
              <a:rPr sz="2750" spc="-150" dirty="0">
                <a:solidFill>
                  <a:srgbClr val="2C3538"/>
                </a:solidFill>
              </a:rPr>
              <a:t>m</a:t>
            </a:r>
            <a:r>
              <a:rPr sz="2750" spc="5" dirty="0">
                <a:solidFill>
                  <a:srgbClr val="2C3538"/>
                </a:solidFill>
              </a:rPr>
              <a:t>a</a:t>
            </a:r>
            <a:r>
              <a:rPr sz="2750" spc="-114" dirty="0">
                <a:solidFill>
                  <a:srgbClr val="2C3538"/>
                </a:solidFill>
              </a:rPr>
              <a:t>n</a:t>
            </a:r>
            <a:r>
              <a:rPr sz="2750" spc="-30" dirty="0">
                <a:solidFill>
                  <a:srgbClr val="2C3538"/>
                </a:solidFill>
              </a:rPr>
              <a:t>c</a:t>
            </a:r>
            <a:r>
              <a:rPr sz="2750" spc="-95" dirty="0">
                <a:solidFill>
                  <a:srgbClr val="2C3538"/>
                </a:solidFill>
              </a:rPr>
              <a:t>e</a:t>
            </a:r>
            <a:endParaRPr sz="2750"/>
          </a:p>
        </p:txBody>
      </p:sp>
      <p:sp>
        <p:nvSpPr>
          <p:cNvPr id="109" name="object 109"/>
          <p:cNvSpPr txBox="1"/>
          <p:nvPr/>
        </p:nvSpPr>
        <p:spPr>
          <a:xfrm>
            <a:off x="939482" y="1012761"/>
            <a:ext cx="4592320" cy="40430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4940" indent="-142875">
              <a:lnSpc>
                <a:spcPct val="100000"/>
              </a:lnSpc>
              <a:spcBef>
                <a:spcPts val="125"/>
              </a:spcBef>
              <a:buSzPct val="93548"/>
              <a:buAutoNum type="arabicPeriod"/>
              <a:tabLst>
                <a:tab pos="155575" algn="l"/>
              </a:tabLst>
            </a:pPr>
            <a:r>
              <a:rPr sz="1550" b="1" dirty="0">
                <a:solidFill>
                  <a:srgbClr val="2C3538"/>
                </a:solidFill>
                <a:latin typeface="Tahoma"/>
                <a:cs typeface="Tahoma"/>
              </a:rPr>
              <a:t>Gradient</a:t>
            </a:r>
            <a:r>
              <a:rPr sz="1550" b="1" spc="-1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b="1" spc="-45" dirty="0">
                <a:solidFill>
                  <a:srgbClr val="2C3538"/>
                </a:solidFill>
                <a:latin typeface="Tahoma"/>
                <a:cs typeface="Tahoma"/>
              </a:rPr>
              <a:t>Boosting</a:t>
            </a:r>
            <a:r>
              <a:rPr sz="1550" b="1" spc="-11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b="1" dirty="0">
                <a:solidFill>
                  <a:srgbClr val="2C3538"/>
                </a:solidFill>
                <a:latin typeface="Tahoma"/>
                <a:cs typeface="Tahoma"/>
              </a:rPr>
              <a:t>Classifier</a:t>
            </a:r>
            <a:r>
              <a:rPr sz="1550" b="1" spc="-19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b="1" spc="-60" dirty="0">
                <a:solidFill>
                  <a:srgbClr val="2C3538"/>
                </a:solidFill>
                <a:latin typeface="Tahoma"/>
                <a:cs typeface="Tahoma"/>
              </a:rPr>
              <a:t>(GBC):</a:t>
            </a:r>
            <a:endParaRPr sz="1550" dirty="0">
              <a:latin typeface="Tahoma"/>
              <a:cs typeface="Tahoma"/>
            </a:endParaRPr>
          </a:p>
          <a:p>
            <a:pPr marL="469900">
              <a:lnSpc>
                <a:spcPts val="1664"/>
              </a:lnSpc>
              <a:spcBef>
                <a:spcPts val="95"/>
              </a:spcBef>
            </a:pP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-1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9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15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b="1" spc="-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b="1" spc="5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35" dirty="0">
                <a:solidFill>
                  <a:srgbClr val="2C3538"/>
                </a:solidFill>
                <a:latin typeface="Tahoma"/>
                <a:cs typeface="Tahoma"/>
              </a:rPr>
              <a:t>y</a:t>
            </a:r>
            <a:r>
              <a:rPr sz="1400" b="1" spc="-1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1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0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lang="ar-EG" sz="1400" spc="-50" dirty="0">
                <a:solidFill>
                  <a:srgbClr val="2C3538"/>
                </a:solidFill>
                <a:latin typeface="Tahoma"/>
                <a:cs typeface="Tahoma"/>
              </a:rPr>
              <a:t>4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9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3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1</a:t>
            </a:r>
            <a:endParaRPr sz="1400" dirty="0">
              <a:latin typeface="Tahoma"/>
              <a:cs typeface="Tahoma"/>
            </a:endParaRPr>
          </a:p>
          <a:p>
            <a:pPr marL="469900">
              <a:lnSpc>
                <a:spcPts val="1650"/>
              </a:lnSpc>
            </a:pP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-1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25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1400" b="1" spc="60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b="1" spc="-9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50" dirty="0">
                <a:solidFill>
                  <a:srgbClr val="2C3538"/>
                </a:solidFill>
                <a:latin typeface="Tahoma"/>
                <a:cs typeface="Tahoma"/>
              </a:rPr>
              <a:t>is</a:t>
            </a:r>
            <a:r>
              <a:rPr sz="1400" b="1" spc="-45" dirty="0">
                <a:solidFill>
                  <a:srgbClr val="2C3538"/>
                </a:solidFill>
                <a:latin typeface="Tahoma"/>
                <a:cs typeface="Tahoma"/>
              </a:rPr>
              <a:t>io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b="1" spc="-1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1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0</a:t>
            </a:r>
            <a:r>
              <a:rPr sz="1400" spc="-45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lang="ar-EG" sz="1400" spc="60" dirty="0">
                <a:solidFill>
                  <a:srgbClr val="2C3538"/>
                </a:solidFill>
                <a:latin typeface="Tahoma"/>
                <a:cs typeface="Tahoma"/>
              </a:rPr>
              <a:t>5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24</a:t>
            </a:r>
            <a:endParaRPr sz="1400" dirty="0">
              <a:latin typeface="Tahoma"/>
              <a:cs typeface="Tahoma"/>
            </a:endParaRPr>
          </a:p>
          <a:p>
            <a:pPr marL="469900">
              <a:lnSpc>
                <a:spcPts val="1664"/>
              </a:lnSpc>
            </a:pP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-1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12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b="1" spc="-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2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20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b="1" spc="-30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b="1" spc="-19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1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0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5</a:t>
            </a:r>
            <a:r>
              <a:rPr lang="ar-EG" sz="1400" spc="60" dirty="0">
                <a:solidFill>
                  <a:srgbClr val="2C3538"/>
                </a:solidFill>
                <a:latin typeface="Tahoma"/>
                <a:cs typeface="Tahoma"/>
              </a:rPr>
              <a:t>1</a:t>
            </a:r>
            <a:endParaRPr sz="1400" dirty="0">
              <a:latin typeface="Tahoma"/>
              <a:cs typeface="Tahoma"/>
            </a:endParaRPr>
          </a:p>
          <a:p>
            <a:pPr marL="469900">
              <a:lnSpc>
                <a:spcPts val="1670"/>
              </a:lnSpc>
              <a:spcBef>
                <a:spcPts val="50"/>
              </a:spcBef>
            </a:pP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-1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175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b="1" spc="-150" dirty="0">
                <a:solidFill>
                  <a:srgbClr val="2C3538"/>
                </a:solidFill>
                <a:latin typeface="Tahoma"/>
                <a:cs typeface="Tahoma"/>
              </a:rPr>
              <a:t>1</a:t>
            </a:r>
            <a:r>
              <a:rPr sz="1400" b="1" spc="40" dirty="0">
                <a:solidFill>
                  <a:srgbClr val="2C3538"/>
                </a:solidFill>
                <a:latin typeface="Tahoma"/>
                <a:cs typeface="Tahoma"/>
              </a:rPr>
              <a:t>-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b="1" spc="1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114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b="1" spc="6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b="1" spc="-4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b="1" spc="-15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1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0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lang="ar-EG" sz="1400" spc="60" dirty="0">
                <a:solidFill>
                  <a:srgbClr val="2C3538"/>
                </a:solidFill>
                <a:latin typeface="Tahoma"/>
                <a:cs typeface="Tahoma"/>
              </a:rPr>
              <a:t>51</a:t>
            </a:r>
            <a:endParaRPr sz="1400" dirty="0">
              <a:latin typeface="Tahoma"/>
              <a:cs typeface="Tahoma"/>
            </a:endParaRPr>
          </a:p>
          <a:p>
            <a:pPr marL="469900">
              <a:lnSpc>
                <a:spcPts val="1670"/>
              </a:lnSpc>
            </a:pP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b="1" spc="-120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b="1" spc="12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b="1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45" dirty="0">
                <a:solidFill>
                  <a:srgbClr val="2C3538"/>
                </a:solidFill>
                <a:latin typeface="Tahoma"/>
                <a:cs typeface="Tahoma"/>
              </a:rPr>
              <a:t>-</a:t>
            </a:r>
            <a:r>
              <a:rPr sz="1400" b="1" spc="9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b="1" spc="5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1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1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0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lang="ar-EG" sz="1400" spc="60" dirty="0">
                <a:solidFill>
                  <a:srgbClr val="2C3538"/>
                </a:solidFill>
                <a:latin typeface="Tahoma"/>
                <a:cs typeface="Tahoma"/>
              </a:rPr>
              <a:t>5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0</a:t>
            </a:r>
            <a:endParaRPr sz="1400" dirty="0">
              <a:latin typeface="Tahoma"/>
              <a:cs typeface="Tahoma"/>
            </a:endParaRPr>
          </a:p>
          <a:p>
            <a:pPr marL="231140" indent="-219075">
              <a:lnSpc>
                <a:spcPct val="100000"/>
              </a:lnSpc>
              <a:spcBef>
                <a:spcPts val="50"/>
              </a:spcBef>
              <a:buSzPct val="93548"/>
              <a:buAutoNum type="arabicPeriod" startAt="2"/>
              <a:tabLst>
                <a:tab pos="231775" algn="l"/>
              </a:tabLst>
            </a:pP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Light</a:t>
            </a:r>
            <a:r>
              <a:rPr sz="1550" b="1" spc="-1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b="1" dirty="0">
                <a:solidFill>
                  <a:srgbClr val="2C3538"/>
                </a:solidFill>
                <a:latin typeface="Tahoma"/>
                <a:cs typeface="Tahoma"/>
              </a:rPr>
              <a:t>Gradient</a:t>
            </a:r>
            <a:r>
              <a:rPr sz="1550" b="1" spc="-1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b="1" spc="-45" dirty="0">
                <a:solidFill>
                  <a:srgbClr val="2C3538"/>
                </a:solidFill>
                <a:latin typeface="Tahoma"/>
                <a:cs typeface="Tahoma"/>
              </a:rPr>
              <a:t>Boosting</a:t>
            </a:r>
            <a:r>
              <a:rPr sz="1550" b="1" spc="-10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b="1" spc="-40" dirty="0">
                <a:solidFill>
                  <a:srgbClr val="2C3538"/>
                </a:solidFill>
                <a:latin typeface="Tahoma"/>
                <a:cs typeface="Tahoma"/>
              </a:rPr>
              <a:t>Machine</a:t>
            </a:r>
            <a:r>
              <a:rPr sz="1550" b="1" spc="-1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b="1" spc="-40" dirty="0">
                <a:solidFill>
                  <a:srgbClr val="2C3538"/>
                </a:solidFill>
                <a:latin typeface="Tahoma"/>
                <a:cs typeface="Tahoma"/>
              </a:rPr>
              <a:t>(LightGBM)</a:t>
            </a:r>
            <a:r>
              <a:rPr sz="1550" b="1" spc="-1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b="1" spc="-9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endParaRPr sz="155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-1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9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15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b="1" spc="-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b="1" spc="5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35" dirty="0">
                <a:solidFill>
                  <a:srgbClr val="2C3538"/>
                </a:solidFill>
                <a:latin typeface="Tahoma"/>
                <a:cs typeface="Tahoma"/>
              </a:rPr>
              <a:t>y</a:t>
            </a:r>
            <a:r>
              <a:rPr sz="1400" b="1" spc="-1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1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0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9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3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6</a:t>
            </a:r>
            <a:endParaRPr sz="1400" dirty="0">
              <a:latin typeface="Tahoma"/>
              <a:cs typeface="Tahoma"/>
            </a:endParaRPr>
          </a:p>
          <a:p>
            <a:pPr marL="469900">
              <a:lnSpc>
                <a:spcPts val="1664"/>
              </a:lnSpc>
              <a:spcBef>
                <a:spcPts val="50"/>
              </a:spcBef>
            </a:pP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-1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25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1400" b="1" spc="60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b="1" spc="-9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50" dirty="0">
                <a:solidFill>
                  <a:srgbClr val="2C3538"/>
                </a:solidFill>
                <a:latin typeface="Tahoma"/>
                <a:cs typeface="Tahoma"/>
              </a:rPr>
              <a:t>is</a:t>
            </a:r>
            <a:r>
              <a:rPr sz="1400" b="1" spc="-45" dirty="0">
                <a:solidFill>
                  <a:srgbClr val="2C3538"/>
                </a:solidFill>
                <a:latin typeface="Tahoma"/>
                <a:cs typeface="Tahoma"/>
              </a:rPr>
              <a:t>io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b="1" spc="-1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1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0</a:t>
            </a:r>
            <a:r>
              <a:rPr sz="1400" spc="-45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940</a:t>
            </a:r>
            <a:endParaRPr sz="1400" dirty="0">
              <a:latin typeface="Tahoma"/>
              <a:cs typeface="Tahoma"/>
            </a:endParaRPr>
          </a:p>
          <a:p>
            <a:pPr marL="469900">
              <a:lnSpc>
                <a:spcPts val="1655"/>
              </a:lnSpc>
            </a:pP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-1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12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b="1" spc="-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2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20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b="1" spc="-30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b="1" spc="-19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1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0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9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4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6</a:t>
            </a:r>
            <a:endParaRPr sz="1400" dirty="0">
              <a:latin typeface="Tahoma"/>
              <a:cs typeface="Tahoma"/>
            </a:endParaRPr>
          </a:p>
          <a:p>
            <a:pPr marL="469900">
              <a:lnSpc>
                <a:spcPts val="1664"/>
              </a:lnSpc>
            </a:pP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-1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175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b="1" spc="-150" dirty="0">
                <a:solidFill>
                  <a:srgbClr val="2C3538"/>
                </a:solidFill>
                <a:latin typeface="Tahoma"/>
                <a:cs typeface="Tahoma"/>
              </a:rPr>
              <a:t>1</a:t>
            </a:r>
            <a:r>
              <a:rPr sz="1400" b="1" spc="40" dirty="0">
                <a:solidFill>
                  <a:srgbClr val="2C3538"/>
                </a:solidFill>
                <a:latin typeface="Tahoma"/>
                <a:cs typeface="Tahoma"/>
              </a:rPr>
              <a:t>-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b="1" spc="1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114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b="1" spc="6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b="1" spc="-4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b="1" spc="-1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1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0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943</a:t>
            </a:r>
            <a:endParaRPr sz="1400" dirty="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b="1" spc="-120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b="1" spc="12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b="1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45" dirty="0">
                <a:solidFill>
                  <a:srgbClr val="2C3538"/>
                </a:solidFill>
                <a:latin typeface="Tahoma"/>
                <a:cs typeface="Tahoma"/>
              </a:rPr>
              <a:t>-</a:t>
            </a:r>
            <a:r>
              <a:rPr sz="1400" b="1" spc="9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b="1" spc="5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1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1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0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9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9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2</a:t>
            </a:r>
            <a:endParaRPr sz="1400" dirty="0">
              <a:latin typeface="Tahoma"/>
              <a:cs typeface="Tahoma"/>
            </a:endParaRPr>
          </a:p>
          <a:p>
            <a:pPr marL="231140" indent="-219075">
              <a:lnSpc>
                <a:spcPct val="100000"/>
              </a:lnSpc>
              <a:spcBef>
                <a:spcPts val="45"/>
              </a:spcBef>
              <a:buSzPct val="93548"/>
              <a:buAutoNum type="arabicPeriod" startAt="3"/>
              <a:tabLst>
                <a:tab pos="231775" algn="l"/>
              </a:tabLst>
            </a:pPr>
            <a:r>
              <a:rPr sz="1550" b="1" spc="13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-80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550" b="1" spc="4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-20" dirty="0">
                <a:solidFill>
                  <a:srgbClr val="2C3538"/>
                </a:solidFill>
                <a:latin typeface="Tahoma"/>
                <a:cs typeface="Tahoma"/>
              </a:rPr>
              <a:t>B</a:t>
            </a:r>
            <a:r>
              <a:rPr sz="1550" b="1" spc="-6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550" b="1" spc="1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550" b="1" spc="-5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550" b="1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550" b="1" spc="-204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b="1" spc="8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550" b="1" spc="4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-55" dirty="0">
                <a:solidFill>
                  <a:srgbClr val="2C3538"/>
                </a:solidFill>
                <a:latin typeface="Tahoma"/>
                <a:cs typeface="Tahoma"/>
              </a:rPr>
              <a:t>ss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550" b="1" spc="80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ie</a:t>
            </a:r>
            <a:r>
              <a:rPr sz="1550" b="1" spc="70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550" b="1" spc="-9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endParaRPr sz="1550" dirty="0">
              <a:latin typeface="Tahoma"/>
              <a:cs typeface="Tahoma"/>
            </a:endParaRPr>
          </a:p>
          <a:p>
            <a:pPr marL="469900">
              <a:lnSpc>
                <a:spcPts val="1664"/>
              </a:lnSpc>
              <a:spcBef>
                <a:spcPts val="20"/>
              </a:spcBef>
            </a:pP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-1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9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15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b="1" spc="-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b="1" spc="5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35" dirty="0">
                <a:solidFill>
                  <a:srgbClr val="2C3538"/>
                </a:solidFill>
                <a:latin typeface="Tahoma"/>
                <a:cs typeface="Tahoma"/>
              </a:rPr>
              <a:t>y</a:t>
            </a:r>
            <a:r>
              <a:rPr sz="1400" b="1" spc="-1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1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0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9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3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1</a:t>
            </a:r>
            <a:endParaRPr sz="1400" dirty="0">
              <a:latin typeface="Tahoma"/>
              <a:cs typeface="Tahoma"/>
            </a:endParaRPr>
          </a:p>
          <a:p>
            <a:pPr marL="469900">
              <a:lnSpc>
                <a:spcPts val="1664"/>
              </a:lnSpc>
            </a:pP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-1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25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1400" b="1" spc="60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b="1" spc="-9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50" dirty="0">
                <a:solidFill>
                  <a:srgbClr val="2C3538"/>
                </a:solidFill>
                <a:latin typeface="Tahoma"/>
                <a:cs typeface="Tahoma"/>
              </a:rPr>
              <a:t>is</a:t>
            </a:r>
            <a:r>
              <a:rPr sz="1400" b="1" spc="-45" dirty="0">
                <a:solidFill>
                  <a:srgbClr val="2C3538"/>
                </a:solidFill>
                <a:latin typeface="Tahoma"/>
                <a:cs typeface="Tahoma"/>
              </a:rPr>
              <a:t>io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b="1" spc="-1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1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0</a:t>
            </a:r>
            <a:r>
              <a:rPr sz="1400" spc="-45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925</a:t>
            </a:r>
            <a:endParaRPr sz="1400" dirty="0">
              <a:latin typeface="Tahoma"/>
              <a:cs typeface="Tahoma"/>
            </a:endParaRPr>
          </a:p>
          <a:p>
            <a:pPr marL="469900">
              <a:lnSpc>
                <a:spcPts val="1664"/>
              </a:lnSpc>
              <a:spcBef>
                <a:spcPts val="45"/>
              </a:spcBef>
            </a:pP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-1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12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b="1" spc="-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2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20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b="1" spc="-30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b="1" spc="-19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1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0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9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5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3</a:t>
            </a:r>
            <a:endParaRPr sz="1400" dirty="0">
              <a:latin typeface="Tahoma"/>
              <a:cs typeface="Tahoma"/>
            </a:endParaRPr>
          </a:p>
          <a:p>
            <a:pPr marL="469900">
              <a:lnSpc>
                <a:spcPts val="1655"/>
              </a:lnSpc>
            </a:pP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-1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175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b="1" spc="-150" dirty="0">
                <a:solidFill>
                  <a:srgbClr val="2C3538"/>
                </a:solidFill>
                <a:latin typeface="Tahoma"/>
                <a:cs typeface="Tahoma"/>
              </a:rPr>
              <a:t>1</a:t>
            </a:r>
            <a:r>
              <a:rPr sz="1400" b="1" spc="40" dirty="0">
                <a:solidFill>
                  <a:srgbClr val="2C3538"/>
                </a:solidFill>
                <a:latin typeface="Tahoma"/>
                <a:cs typeface="Tahoma"/>
              </a:rPr>
              <a:t>-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b="1" spc="1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114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b="1" spc="6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b="1" spc="-4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b="1" spc="-15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1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0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939</a:t>
            </a:r>
            <a:endParaRPr sz="1400" dirty="0">
              <a:latin typeface="Tahoma"/>
              <a:cs typeface="Tahoma"/>
            </a:endParaRPr>
          </a:p>
          <a:p>
            <a:pPr marL="469900">
              <a:lnSpc>
                <a:spcPts val="1664"/>
              </a:lnSpc>
            </a:pP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b="1" spc="-120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b="1" spc="12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b="1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45" dirty="0">
                <a:solidFill>
                  <a:srgbClr val="2C3538"/>
                </a:solidFill>
                <a:latin typeface="Tahoma"/>
                <a:cs typeface="Tahoma"/>
              </a:rPr>
              <a:t>-</a:t>
            </a:r>
            <a:r>
              <a:rPr sz="1400" b="1" spc="9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b="1" spc="5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1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1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0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9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8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9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476726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763" y="4825"/>
            <a:ext cx="9139555" cy="5139055"/>
            <a:chOff x="4763" y="4825"/>
            <a:chExt cx="9139555" cy="5139055"/>
          </a:xfrm>
        </p:grpSpPr>
        <p:sp>
          <p:nvSpPr>
            <p:cNvPr id="4" name="object 4"/>
            <p:cNvSpPr/>
            <p:nvPr/>
          </p:nvSpPr>
          <p:spPr>
            <a:xfrm>
              <a:off x="4763" y="4976812"/>
              <a:ext cx="8792210" cy="0"/>
            </a:xfrm>
            <a:custGeom>
              <a:avLst/>
              <a:gdLst/>
              <a:ahLst/>
              <a:cxnLst/>
              <a:rect l="l" t="t" r="r" b="b"/>
              <a:pathLst>
                <a:path w="8792210">
                  <a:moveTo>
                    <a:pt x="0" y="0"/>
                  </a:moveTo>
                  <a:lnTo>
                    <a:pt x="8791637" y="0"/>
                  </a:lnTo>
                  <a:lnTo>
                    <a:pt x="8791637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6076" y="4825"/>
              <a:ext cx="2486025" cy="5139055"/>
            </a:xfrm>
            <a:custGeom>
              <a:avLst/>
              <a:gdLst/>
              <a:ahLst/>
              <a:cxnLst/>
              <a:rect l="l" t="t" r="r" b="b"/>
              <a:pathLst>
                <a:path w="2486025" h="5139055">
                  <a:moveTo>
                    <a:pt x="2486025" y="0"/>
                  </a:moveTo>
                  <a:lnTo>
                    <a:pt x="2486025" y="5138672"/>
                  </a:lnTo>
                </a:path>
                <a:path w="2486025" h="5139055">
                  <a:moveTo>
                    <a:pt x="2276475" y="0"/>
                  </a:moveTo>
                  <a:lnTo>
                    <a:pt x="2276475" y="5138672"/>
                  </a:lnTo>
                </a:path>
                <a:path w="2486025" h="5139055">
                  <a:moveTo>
                    <a:pt x="2076450" y="0"/>
                  </a:moveTo>
                  <a:lnTo>
                    <a:pt x="2076450" y="5138672"/>
                  </a:lnTo>
                </a:path>
                <a:path w="2486025" h="5139055">
                  <a:moveTo>
                    <a:pt x="1866900" y="0"/>
                  </a:moveTo>
                  <a:lnTo>
                    <a:pt x="1866900" y="5138672"/>
                  </a:lnTo>
                </a:path>
                <a:path w="2486025" h="5139055">
                  <a:moveTo>
                    <a:pt x="1657350" y="0"/>
                  </a:moveTo>
                  <a:lnTo>
                    <a:pt x="1657350" y="5138672"/>
                  </a:lnTo>
                </a:path>
                <a:path w="2486025" h="5139055">
                  <a:moveTo>
                    <a:pt x="1447800" y="0"/>
                  </a:moveTo>
                  <a:lnTo>
                    <a:pt x="1447800" y="5138672"/>
                  </a:lnTo>
                </a:path>
                <a:path w="2486025" h="5139055">
                  <a:moveTo>
                    <a:pt x="1247775" y="0"/>
                  </a:moveTo>
                  <a:lnTo>
                    <a:pt x="1247775" y="5138672"/>
                  </a:lnTo>
                </a:path>
                <a:path w="2486025" h="5139055">
                  <a:moveTo>
                    <a:pt x="1038225" y="0"/>
                  </a:moveTo>
                  <a:lnTo>
                    <a:pt x="1038225" y="5138672"/>
                  </a:lnTo>
                </a:path>
                <a:path w="2486025" h="5139055">
                  <a:moveTo>
                    <a:pt x="828675" y="0"/>
                  </a:moveTo>
                  <a:lnTo>
                    <a:pt x="828675" y="5138672"/>
                  </a:lnTo>
                </a:path>
                <a:path w="2486025" h="5139055">
                  <a:moveTo>
                    <a:pt x="619125" y="0"/>
                  </a:moveTo>
                  <a:lnTo>
                    <a:pt x="619125" y="5138672"/>
                  </a:lnTo>
                </a:path>
                <a:path w="2486025" h="5139055">
                  <a:moveTo>
                    <a:pt x="419100" y="0"/>
                  </a:moveTo>
                  <a:lnTo>
                    <a:pt x="419100" y="5138672"/>
                  </a:lnTo>
                </a:path>
                <a:path w="2486025" h="5139055">
                  <a:moveTo>
                    <a:pt x="209550" y="0"/>
                  </a:moveTo>
                  <a:lnTo>
                    <a:pt x="209550" y="5138672"/>
                  </a:lnTo>
                </a:path>
                <a:path w="2486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86501" y="4825"/>
              <a:ext cx="200025" cy="5139055"/>
            </a:xfrm>
            <a:custGeom>
              <a:avLst/>
              <a:gdLst/>
              <a:ahLst/>
              <a:cxnLst/>
              <a:rect l="l" t="t" r="r" b="b"/>
              <a:pathLst>
                <a:path w="200025" h="5139055">
                  <a:moveTo>
                    <a:pt x="200025" y="0"/>
                  </a:moveTo>
                  <a:lnTo>
                    <a:pt x="200025" y="5138672"/>
                  </a:lnTo>
                </a:path>
                <a:path w="200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9151" y="4825"/>
              <a:ext cx="1447800" cy="5139055"/>
            </a:xfrm>
            <a:custGeom>
              <a:avLst/>
              <a:gdLst/>
              <a:ahLst/>
              <a:cxnLst/>
              <a:rect l="l" t="t" r="r" b="b"/>
              <a:pathLst>
                <a:path w="1447800" h="5139055">
                  <a:moveTo>
                    <a:pt x="1447800" y="0"/>
                  </a:moveTo>
                  <a:lnTo>
                    <a:pt x="1447800" y="5138672"/>
                  </a:lnTo>
                </a:path>
                <a:path w="1447800" h="5139055">
                  <a:moveTo>
                    <a:pt x="1238250" y="0"/>
                  </a:moveTo>
                  <a:lnTo>
                    <a:pt x="1238250" y="5138672"/>
                  </a:lnTo>
                </a:path>
                <a:path w="1447800" h="5139055">
                  <a:moveTo>
                    <a:pt x="1038225" y="0"/>
                  </a:moveTo>
                  <a:lnTo>
                    <a:pt x="1038225" y="5138672"/>
                  </a:lnTo>
                </a:path>
                <a:path w="1447800" h="5139055">
                  <a:moveTo>
                    <a:pt x="828675" y="0"/>
                  </a:moveTo>
                  <a:lnTo>
                    <a:pt x="828675" y="5138672"/>
                  </a:lnTo>
                </a:path>
                <a:path w="1447800" h="5139055">
                  <a:moveTo>
                    <a:pt x="619125" y="0"/>
                  </a:moveTo>
                  <a:lnTo>
                    <a:pt x="619125" y="5138672"/>
                  </a:lnTo>
                </a:path>
                <a:path w="1447800" h="5139055">
                  <a:moveTo>
                    <a:pt x="409575" y="0"/>
                  </a:moveTo>
                  <a:lnTo>
                    <a:pt x="409575" y="5138672"/>
                  </a:lnTo>
                </a:path>
                <a:path w="1447800" h="5139055">
                  <a:moveTo>
                    <a:pt x="209550" y="0"/>
                  </a:moveTo>
                  <a:lnTo>
                    <a:pt x="209550" y="5138672"/>
                  </a:lnTo>
                </a:path>
                <a:path w="144780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9601" y="4825"/>
              <a:ext cx="0" cy="5139055"/>
            </a:xfrm>
            <a:custGeom>
              <a:avLst/>
              <a:gdLst/>
              <a:ahLst/>
              <a:cxnLst/>
              <a:rect l="l" t="t" r="r" b="b"/>
              <a:pathLst>
                <a:path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10026" y="4825"/>
              <a:ext cx="200025" cy="5139055"/>
            </a:xfrm>
            <a:custGeom>
              <a:avLst/>
              <a:gdLst/>
              <a:ahLst/>
              <a:cxnLst/>
              <a:rect l="l" t="t" r="r" b="b"/>
              <a:pathLst>
                <a:path w="200025" h="5139055">
                  <a:moveTo>
                    <a:pt x="200025" y="0"/>
                  </a:moveTo>
                  <a:lnTo>
                    <a:pt x="200025" y="5138672"/>
                  </a:lnTo>
                </a:path>
                <a:path w="200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71800" y="4825"/>
              <a:ext cx="828675" cy="5139055"/>
            </a:xfrm>
            <a:custGeom>
              <a:avLst/>
              <a:gdLst/>
              <a:ahLst/>
              <a:cxnLst/>
              <a:rect l="l" t="t" r="r" b="b"/>
              <a:pathLst>
                <a:path w="828675" h="5139055">
                  <a:moveTo>
                    <a:pt x="828675" y="0"/>
                  </a:moveTo>
                  <a:lnTo>
                    <a:pt x="828675" y="5138672"/>
                  </a:lnTo>
                </a:path>
                <a:path w="828675" h="5139055">
                  <a:moveTo>
                    <a:pt x="619125" y="0"/>
                  </a:moveTo>
                  <a:lnTo>
                    <a:pt x="619125" y="5138672"/>
                  </a:lnTo>
                </a:path>
                <a:path w="828675" h="5139055">
                  <a:moveTo>
                    <a:pt x="409575" y="0"/>
                  </a:moveTo>
                  <a:lnTo>
                    <a:pt x="409575" y="5138672"/>
                  </a:lnTo>
                </a:path>
                <a:path w="828675" h="5139055">
                  <a:moveTo>
                    <a:pt x="209550" y="0"/>
                  </a:moveTo>
                  <a:lnTo>
                    <a:pt x="209550" y="5138672"/>
                  </a:lnTo>
                </a:path>
                <a:path w="82867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125" y="4825"/>
              <a:ext cx="619125" cy="5139055"/>
            </a:xfrm>
            <a:custGeom>
              <a:avLst/>
              <a:gdLst/>
              <a:ahLst/>
              <a:cxnLst/>
              <a:rect l="l" t="t" r="r" b="b"/>
              <a:pathLst>
                <a:path w="619125" h="5139055">
                  <a:moveTo>
                    <a:pt x="619125" y="0"/>
                  </a:moveTo>
                  <a:lnTo>
                    <a:pt x="619125" y="5138672"/>
                  </a:lnTo>
                </a:path>
                <a:path w="619125" h="5139055">
                  <a:moveTo>
                    <a:pt x="409575" y="0"/>
                  </a:moveTo>
                  <a:lnTo>
                    <a:pt x="409575" y="5138672"/>
                  </a:lnTo>
                </a:path>
                <a:path w="619125" h="5139055">
                  <a:moveTo>
                    <a:pt x="209550" y="0"/>
                  </a:moveTo>
                  <a:lnTo>
                    <a:pt x="209550" y="5138672"/>
                  </a:lnTo>
                </a:path>
                <a:path w="6191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3937" y="4825"/>
              <a:ext cx="410209" cy="5139055"/>
            </a:xfrm>
            <a:custGeom>
              <a:avLst/>
              <a:gdLst/>
              <a:ahLst/>
              <a:cxnLst/>
              <a:rect l="l" t="t" r="r" b="b"/>
              <a:pathLst>
                <a:path w="410209" h="5139055">
                  <a:moveTo>
                    <a:pt x="409638" y="0"/>
                  </a:moveTo>
                  <a:lnTo>
                    <a:pt x="409638" y="5138672"/>
                  </a:lnTo>
                </a:path>
                <a:path w="410209" h="5139055">
                  <a:moveTo>
                    <a:pt x="209550" y="0"/>
                  </a:moveTo>
                  <a:lnTo>
                    <a:pt x="209550" y="5138672"/>
                  </a:lnTo>
                </a:path>
                <a:path w="410209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4837" y="4825"/>
              <a:ext cx="209550" cy="5139055"/>
            </a:xfrm>
            <a:custGeom>
              <a:avLst/>
              <a:gdLst/>
              <a:ahLst/>
              <a:cxnLst/>
              <a:rect l="l" t="t" r="r" b="b"/>
              <a:pathLst>
                <a:path w="209550" h="5139055">
                  <a:moveTo>
                    <a:pt x="209550" y="0"/>
                  </a:moveTo>
                  <a:lnTo>
                    <a:pt x="209550" y="5138672"/>
                  </a:lnTo>
                </a:path>
                <a:path w="20955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5262" y="4825"/>
              <a:ext cx="209550" cy="5139055"/>
            </a:xfrm>
            <a:custGeom>
              <a:avLst/>
              <a:gdLst/>
              <a:ahLst/>
              <a:cxnLst/>
              <a:rect l="l" t="t" r="r" b="b"/>
              <a:pathLst>
                <a:path w="209550" h="5139055">
                  <a:moveTo>
                    <a:pt x="209550" y="0"/>
                  </a:moveTo>
                  <a:lnTo>
                    <a:pt x="209550" y="5138672"/>
                  </a:lnTo>
                </a:path>
                <a:path w="20955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20200" y="4825"/>
              <a:ext cx="424180" cy="5139055"/>
            </a:xfrm>
            <a:custGeom>
              <a:avLst/>
              <a:gdLst/>
              <a:ahLst/>
              <a:cxnLst/>
              <a:rect l="l" t="t" r="r" b="b"/>
              <a:pathLst>
                <a:path w="424179" h="5139055">
                  <a:moveTo>
                    <a:pt x="0" y="190500"/>
                  </a:moveTo>
                  <a:lnTo>
                    <a:pt x="423799" y="190500"/>
                  </a:lnTo>
                </a:path>
                <a:path w="424179" h="5139055">
                  <a:moveTo>
                    <a:pt x="0" y="400050"/>
                  </a:moveTo>
                  <a:lnTo>
                    <a:pt x="423799" y="400050"/>
                  </a:lnTo>
                </a:path>
                <a:path w="424179" h="5139055">
                  <a:moveTo>
                    <a:pt x="0" y="609600"/>
                  </a:moveTo>
                  <a:lnTo>
                    <a:pt x="423799" y="609600"/>
                  </a:lnTo>
                </a:path>
                <a:path w="424179" h="5139055">
                  <a:moveTo>
                    <a:pt x="0" y="819150"/>
                  </a:moveTo>
                  <a:lnTo>
                    <a:pt x="423799" y="819150"/>
                  </a:lnTo>
                </a:path>
                <a:path w="424179" h="5139055">
                  <a:moveTo>
                    <a:pt x="0" y="1028700"/>
                  </a:moveTo>
                  <a:lnTo>
                    <a:pt x="423799" y="1028700"/>
                  </a:lnTo>
                </a:path>
                <a:path w="424179" h="5139055">
                  <a:moveTo>
                    <a:pt x="0" y="1228725"/>
                  </a:moveTo>
                  <a:lnTo>
                    <a:pt x="423799" y="1228725"/>
                  </a:lnTo>
                </a:path>
                <a:path w="424179" h="5139055">
                  <a:moveTo>
                    <a:pt x="0" y="1438275"/>
                  </a:moveTo>
                  <a:lnTo>
                    <a:pt x="423799" y="1438275"/>
                  </a:lnTo>
                </a:path>
                <a:path w="424179" h="5139055">
                  <a:moveTo>
                    <a:pt x="0" y="1647825"/>
                  </a:moveTo>
                  <a:lnTo>
                    <a:pt x="423799" y="1647825"/>
                  </a:lnTo>
                </a:path>
                <a:path w="424179" h="5139055">
                  <a:moveTo>
                    <a:pt x="0" y="1857375"/>
                  </a:moveTo>
                  <a:lnTo>
                    <a:pt x="423799" y="1857375"/>
                  </a:lnTo>
                </a:path>
                <a:path w="424179" h="5139055">
                  <a:moveTo>
                    <a:pt x="0" y="2066925"/>
                  </a:moveTo>
                  <a:lnTo>
                    <a:pt x="423799" y="2066925"/>
                  </a:lnTo>
                </a:path>
                <a:path w="424179" h="5139055">
                  <a:moveTo>
                    <a:pt x="0" y="2266950"/>
                  </a:moveTo>
                  <a:lnTo>
                    <a:pt x="423799" y="2266950"/>
                  </a:lnTo>
                </a:path>
                <a:path w="424179" h="5139055">
                  <a:moveTo>
                    <a:pt x="0" y="2476500"/>
                  </a:moveTo>
                  <a:lnTo>
                    <a:pt x="423799" y="2476500"/>
                  </a:lnTo>
                </a:path>
                <a:path w="424179" h="5139055">
                  <a:moveTo>
                    <a:pt x="0" y="2686050"/>
                  </a:moveTo>
                  <a:lnTo>
                    <a:pt x="423799" y="2686050"/>
                  </a:lnTo>
                </a:path>
                <a:path w="424179" h="5139055">
                  <a:moveTo>
                    <a:pt x="0" y="2895600"/>
                  </a:moveTo>
                  <a:lnTo>
                    <a:pt x="423799" y="2895600"/>
                  </a:lnTo>
                </a:path>
                <a:path w="424179" h="5139055">
                  <a:moveTo>
                    <a:pt x="0" y="3105150"/>
                  </a:moveTo>
                  <a:lnTo>
                    <a:pt x="423799" y="3105150"/>
                  </a:lnTo>
                </a:path>
                <a:path w="424179" h="5139055">
                  <a:moveTo>
                    <a:pt x="0" y="3305175"/>
                  </a:moveTo>
                  <a:lnTo>
                    <a:pt x="423799" y="3305175"/>
                  </a:lnTo>
                </a:path>
                <a:path w="424179" h="5139055">
                  <a:moveTo>
                    <a:pt x="0" y="3514725"/>
                  </a:moveTo>
                  <a:lnTo>
                    <a:pt x="423799" y="3514725"/>
                  </a:lnTo>
                </a:path>
                <a:path w="424179" h="5139055">
                  <a:moveTo>
                    <a:pt x="0" y="3724275"/>
                  </a:moveTo>
                  <a:lnTo>
                    <a:pt x="423799" y="3724275"/>
                  </a:lnTo>
                </a:path>
                <a:path w="424179" h="5139055">
                  <a:moveTo>
                    <a:pt x="0" y="3933761"/>
                  </a:moveTo>
                  <a:lnTo>
                    <a:pt x="423799" y="3933761"/>
                  </a:lnTo>
                </a:path>
                <a:path w="424179" h="5139055">
                  <a:moveTo>
                    <a:pt x="0" y="4143311"/>
                  </a:moveTo>
                  <a:lnTo>
                    <a:pt x="423799" y="4143311"/>
                  </a:lnTo>
                </a:path>
                <a:path w="424179" h="5139055">
                  <a:moveTo>
                    <a:pt x="0" y="4352861"/>
                  </a:moveTo>
                  <a:lnTo>
                    <a:pt x="423799" y="4352861"/>
                  </a:lnTo>
                </a:path>
                <a:path w="424179" h="5139055">
                  <a:moveTo>
                    <a:pt x="0" y="4552886"/>
                  </a:moveTo>
                  <a:lnTo>
                    <a:pt x="423799" y="4552886"/>
                  </a:lnTo>
                </a:path>
                <a:path w="424179" h="5139055">
                  <a:moveTo>
                    <a:pt x="0" y="4762436"/>
                  </a:moveTo>
                  <a:lnTo>
                    <a:pt x="423799" y="4762436"/>
                  </a:lnTo>
                </a:path>
                <a:path w="424179" h="5139055">
                  <a:moveTo>
                    <a:pt x="0" y="4971986"/>
                  </a:moveTo>
                  <a:lnTo>
                    <a:pt x="423799" y="4971986"/>
                  </a:lnTo>
                </a:path>
                <a:path w="424179" h="5139055">
                  <a:moveTo>
                    <a:pt x="352425" y="0"/>
                  </a:moveTo>
                  <a:lnTo>
                    <a:pt x="352425" y="5138672"/>
                  </a:lnTo>
                </a:path>
                <a:path w="424179" h="5139055">
                  <a:moveTo>
                    <a:pt x="152400" y="0"/>
                  </a:moveTo>
                  <a:lnTo>
                    <a:pt x="15240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599" y="123824"/>
              <a:ext cx="8715375" cy="4933950"/>
            </a:xfrm>
            <a:custGeom>
              <a:avLst/>
              <a:gdLst/>
              <a:ahLst/>
              <a:cxnLst/>
              <a:rect l="l" t="t" r="r" b="b"/>
              <a:pathLst>
                <a:path w="8715375" h="4933950">
                  <a:moveTo>
                    <a:pt x="95250" y="228600"/>
                  </a:moveTo>
                  <a:lnTo>
                    <a:pt x="0" y="228600"/>
                  </a:lnTo>
                  <a:lnTo>
                    <a:pt x="0" y="495300"/>
                  </a:lnTo>
                  <a:lnTo>
                    <a:pt x="95250" y="495300"/>
                  </a:lnTo>
                  <a:lnTo>
                    <a:pt x="95250" y="228600"/>
                  </a:lnTo>
                  <a:close/>
                </a:path>
                <a:path w="8715375" h="4933950">
                  <a:moveTo>
                    <a:pt x="247650" y="0"/>
                  </a:moveTo>
                  <a:lnTo>
                    <a:pt x="152400" y="0"/>
                  </a:lnTo>
                  <a:lnTo>
                    <a:pt x="152400" y="228600"/>
                  </a:lnTo>
                  <a:lnTo>
                    <a:pt x="247650" y="228600"/>
                  </a:lnTo>
                  <a:lnTo>
                    <a:pt x="247650" y="0"/>
                  </a:lnTo>
                  <a:close/>
                </a:path>
                <a:path w="8715375" h="4933950">
                  <a:moveTo>
                    <a:pt x="400050" y="0"/>
                  </a:moveTo>
                  <a:lnTo>
                    <a:pt x="304800" y="0"/>
                  </a:lnTo>
                  <a:lnTo>
                    <a:pt x="304800" y="123825"/>
                  </a:lnTo>
                  <a:lnTo>
                    <a:pt x="400050" y="123825"/>
                  </a:lnTo>
                  <a:lnTo>
                    <a:pt x="400050" y="0"/>
                  </a:lnTo>
                  <a:close/>
                </a:path>
                <a:path w="8715375" h="4933950">
                  <a:moveTo>
                    <a:pt x="8410575" y="4752975"/>
                  </a:moveTo>
                  <a:lnTo>
                    <a:pt x="8324850" y="4752975"/>
                  </a:lnTo>
                  <a:lnTo>
                    <a:pt x="8324850" y="4933950"/>
                  </a:lnTo>
                  <a:lnTo>
                    <a:pt x="8410575" y="4933950"/>
                  </a:lnTo>
                  <a:lnTo>
                    <a:pt x="8410575" y="4752975"/>
                  </a:lnTo>
                  <a:close/>
                </a:path>
                <a:path w="8715375" h="4933950">
                  <a:moveTo>
                    <a:pt x="8562975" y="4543425"/>
                  </a:moveTo>
                  <a:lnTo>
                    <a:pt x="8477250" y="4543425"/>
                  </a:lnTo>
                  <a:lnTo>
                    <a:pt x="8477250" y="4933950"/>
                  </a:lnTo>
                  <a:lnTo>
                    <a:pt x="8562975" y="4933950"/>
                  </a:lnTo>
                  <a:lnTo>
                    <a:pt x="8562975" y="4543425"/>
                  </a:lnTo>
                  <a:close/>
                </a:path>
                <a:path w="8715375" h="4933950">
                  <a:moveTo>
                    <a:pt x="8715375" y="4505325"/>
                  </a:moveTo>
                  <a:lnTo>
                    <a:pt x="8629650" y="4505325"/>
                  </a:lnTo>
                  <a:lnTo>
                    <a:pt x="8629650" y="4543425"/>
                  </a:lnTo>
                  <a:lnTo>
                    <a:pt x="8715375" y="4543425"/>
                  </a:lnTo>
                  <a:lnTo>
                    <a:pt x="8715375" y="4505325"/>
                  </a:lnTo>
                  <a:close/>
                </a:path>
              </a:pathLst>
            </a:custGeom>
            <a:solidFill>
              <a:srgbClr val="2444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99465" y="515238"/>
            <a:ext cx="27133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10" dirty="0">
                <a:solidFill>
                  <a:srgbClr val="2C3538"/>
                </a:solidFill>
              </a:rPr>
              <a:t>T</a:t>
            </a:r>
            <a:r>
              <a:rPr sz="2750" spc="40" dirty="0">
                <a:solidFill>
                  <a:srgbClr val="2C3538"/>
                </a:solidFill>
              </a:rPr>
              <a:t>e</a:t>
            </a:r>
            <a:r>
              <a:rPr sz="2750" spc="5" dirty="0">
                <a:solidFill>
                  <a:srgbClr val="2C3538"/>
                </a:solidFill>
              </a:rPr>
              <a:t>a</a:t>
            </a:r>
            <a:r>
              <a:rPr sz="2750" spc="-180" dirty="0">
                <a:solidFill>
                  <a:srgbClr val="2C3538"/>
                </a:solidFill>
              </a:rPr>
              <a:t>m</a:t>
            </a:r>
            <a:r>
              <a:rPr sz="2750" spc="-250" dirty="0">
                <a:solidFill>
                  <a:srgbClr val="2C3538"/>
                </a:solidFill>
              </a:rPr>
              <a:t> </a:t>
            </a:r>
            <a:r>
              <a:rPr sz="2750" spc="-150" dirty="0">
                <a:solidFill>
                  <a:srgbClr val="2C3538"/>
                </a:solidFill>
              </a:rPr>
              <a:t>m</a:t>
            </a:r>
            <a:r>
              <a:rPr sz="2750" spc="-65" dirty="0">
                <a:solidFill>
                  <a:srgbClr val="2C3538"/>
                </a:solidFill>
              </a:rPr>
              <a:t>e</a:t>
            </a:r>
            <a:r>
              <a:rPr sz="2750" spc="-225" dirty="0">
                <a:solidFill>
                  <a:srgbClr val="2C3538"/>
                </a:solidFill>
              </a:rPr>
              <a:t>m</a:t>
            </a:r>
            <a:r>
              <a:rPr sz="2750" spc="-20" dirty="0">
                <a:solidFill>
                  <a:srgbClr val="2C3538"/>
                </a:solidFill>
              </a:rPr>
              <a:t>b</a:t>
            </a:r>
            <a:r>
              <a:rPr sz="2750" spc="-65" dirty="0">
                <a:solidFill>
                  <a:srgbClr val="2C3538"/>
                </a:solidFill>
              </a:rPr>
              <a:t>e</a:t>
            </a:r>
            <a:r>
              <a:rPr sz="2750" spc="5" dirty="0">
                <a:solidFill>
                  <a:srgbClr val="2C3538"/>
                </a:solidFill>
              </a:rPr>
              <a:t>r</a:t>
            </a:r>
            <a:r>
              <a:rPr sz="2750" spc="-70" dirty="0">
                <a:solidFill>
                  <a:srgbClr val="2C3538"/>
                </a:solidFill>
              </a:rPr>
              <a:t>s</a:t>
            </a:r>
            <a:r>
              <a:rPr sz="2750" spc="-165" dirty="0">
                <a:solidFill>
                  <a:srgbClr val="2C3538"/>
                </a:solidFill>
              </a:rPr>
              <a:t>:</a:t>
            </a:r>
            <a:endParaRPr sz="2750" dirty="0"/>
          </a:p>
        </p:txBody>
      </p:sp>
      <p:sp>
        <p:nvSpPr>
          <p:cNvPr id="18" name="object 18"/>
          <p:cNvSpPr txBox="1"/>
          <p:nvPr/>
        </p:nvSpPr>
        <p:spPr>
          <a:xfrm>
            <a:off x="939482" y="1287462"/>
            <a:ext cx="5994718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318135">
              <a:lnSpc>
                <a:spcPct val="100000"/>
              </a:lnSpc>
              <a:spcBef>
                <a:spcPts val="100"/>
              </a:spcBef>
              <a:buSzPct val="77777"/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lang="en-US" sz="1800" spc="190" dirty="0">
                <a:solidFill>
                  <a:srgbClr val="2C3538"/>
                </a:solidFill>
                <a:latin typeface="Tahoma"/>
                <a:cs typeface="Tahoma"/>
              </a:rPr>
              <a:t>Mohammed Mahmoud Mohammed Fouad</a:t>
            </a:r>
            <a:br>
              <a:rPr lang="en-US" sz="1800" spc="190" dirty="0">
                <a:solidFill>
                  <a:srgbClr val="2C3538"/>
                </a:solidFill>
                <a:latin typeface="Tahoma"/>
                <a:cs typeface="Tahoma"/>
              </a:rPr>
            </a:br>
            <a:r>
              <a:rPr lang="en-US" sz="1800" spc="190" dirty="0">
                <a:solidFill>
                  <a:srgbClr val="2C3538"/>
                </a:solidFill>
                <a:latin typeface="Tahoma"/>
                <a:cs typeface="Tahoma"/>
              </a:rPr>
              <a:t>(QAL1_AIS4_G1e) - 0905</a:t>
            </a:r>
            <a:endParaRPr lang="en-US"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2000" b="1" spc="-60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2000" b="1" spc="-16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2000" b="1" spc="-60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2000" b="1" spc="-10" dirty="0">
                <a:solidFill>
                  <a:srgbClr val="2C3538"/>
                </a:solidFill>
                <a:latin typeface="Tahoma"/>
                <a:cs typeface="Tahoma"/>
              </a:rPr>
              <a:t>er</a:t>
            </a:r>
            <a:r>
              <a:rPr sz="2000" b="1" spc="-229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2000" b="1" spc="-9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2000" b="1" spc="-6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2000" b="1" spc="-21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2000" b="1" spc="-13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2000" b="1" spc="-160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2000" b="1" spc="-60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2000" b="1" spc="-1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2000" b="1" spc="-2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2000" b="1" spc="-114" dirty="0">
                <a:solidFill>
                  <a:srgbClr val="2C3538"/>
                </a:solidFill>
                <a:latin typeface="Tahoma"/>
                <a:cs typeface="Tahoma"/>
              </a:rPr>
              <a:t>v</a:t>
            </a:r>
            <a:r>
              <a:rPr sz="2000" b="1" spc="-1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2000" b="1" spc="-13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2000" b="1" spc="-8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2000" b="1" spc="-4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2000" b="1" spc="-1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2000" b="1" spc="-27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2000" b="1" spc="-4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2000" b="1" spc="130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2000" b="1" spc="-12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800" spc="3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800" spc="-3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800" spc="-25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800" spc="-12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800" spc="-9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lang="en-US" sz="1800" spc="-40" dirty="0">
                <a:solidFill>
                  <a:srgbClr val="2C3538"/>
                </a:solidFill>
                <a:latin typeface="Tahoma"/>
                <a:cs typeface="Tahoma"/>
              </a:rPr>
              <a:t>Mohammed Safi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D2A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6480" y="345693"/>
            <a:ext cx="7053580" cy="577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800" b="1" spc="6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800" b="1" spc="-15" dirty="0">
                <a:solidFill>
                  <a:srgbClr val="FFFFFF"/>
                </a:solidFill>
                <a:latin typeface="Tahoma"/>
                <a:cs typeface="Tahoma"/>
              </a:rPr>
              <a:t>onf</a:t>
            </a:r>
            <a:r>
              <a:rPr sz="1800" b="1" spc="-18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800" b="1" spc="-1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b="1" spc="-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-8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800" b="1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b="1" spc="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b="1" spc="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b="1" spc="-100" dirty="0">
                <a:solidFill>
                  <a:srgbClr val="FFFFFF"/>
                </a:solidFill>
                <a:latin typeface="Tahoma"/>
                <a:cs typeface="Tahoma"/>
              </a:rPr>
              <a:t>ix</a:t>
            </a:r>
            <a:r>
              <a:rPr sz="18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b="1" spc="-75" dirty="0">
                <a:solidFill>
                  <a:srgbClr val="FFFFFF"/>
                </a:solidFill>
                <a:latin typeface="Tahoma"/>
                <a:cs typeface="Tahoma"/>
              </a:rPr>
              <a:t>nd</a:t>
            </a:r>
            <a:r>
              <a:rPr sz="1800" b="1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b="1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b="1" spc="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8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9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800" b="1" spc="-14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800" b="1" spc="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ve</a:t>
            </a:r>
            <a:r>
              <a:rPr sz="18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800" b="1" spc="-6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b="1" spc="-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800" b="1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800" b="1" spc="-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b="1" spc="-180" dirty="0">
                <a:solidFill>
                  <a:srgbClr val="FFFFFF"/>
                </a:solidFill>
                <a:latin typeface="Tahoma"/>
                <a:cs typeface="Tahoma"/>
              </a:rPr>
              <a:t> u</a:t>
            </a:r>
            <a:r>
              <a:rPr sz="1800" b="1" spc="-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b="1" spc="-1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b="1" spc="-4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80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b="1" spc="-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b="1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800" b="1" spc="-1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b="1" spc="-3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b="1" spc="-18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800" b="1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b="1" spc="-20" dirty="0">
                <a:solidFill>
                  <a:srgbClr val="FFFFFF"/>
                </a:solidFill>
                <a:latin typeface="Tahoma"/>
                <a:cs typeface="Tahoma"/>
              </a:rPr>
              <a:t>ll</a:t>
            </a:r>
            <a:r>
              <a:rPr sz="1800" b="1" spc="-6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800" b="1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4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800" b="1" spc="-110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800" b="1" spc="-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b="1" spc="-11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b="1" spc="-8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b="1" spc="-85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endParaRPr sz="1800">
              <a:latin typeface="Tahoma"/>
              <a:cs typeface="Tahoma"/>
            </a:endParaRPr>
          </a:p>
          <a:p>
            <a:pPr marL="10160" algn="ctr">
              <a:lnSpc>
                <a:spcPct val="100000"/>
              </a:lnSpc>
              <a:spcBef>
                <a:spcPts val="20"/>
              </a:spcBef>
            </a:pPr>
            <a:r>
              <a:rPr sz="1800" b="1" spc="-35" dirty="0">
                <a:solidFill>
                  <a:srgbClr val="FFFFFF"/>
                </a:solidFill>
                <a:latin typeface="Tahoma"/>
                <a:cs typeface="Tahoma"/>
              </a:rPr>
              <a:t>effectiveness</a:t>
            </a:r>
            <a:r>
              <a:rPr sz="1800" b="1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3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8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8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sz="1800" b="1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800" b="1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Tahoma"/>
                <a:cs typeface="Tahoma"/>
              </a:rPr>
              <a:t>choose</a:t>
            </a:r>
            <a:r>
              <a:rPr sz="18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800" b="1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45" dirty="0">
                <a:solidFill>
                  <a:srgbClr val="FFFFFF"/>
                </a:solidFill>
                <a:latin typeface="Tahoma"/>
                <a:cs typeface="Tahoma"/>
              </a:rPr>
              <a:t>optimal</a:t>
            </a:r>
            <a:r>
              <a:rPr sz="1800" b="1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Tahoma"/>
                <a:cs typeface="Tahoma"/>
              </a:rPr>
              <a:t>threshold.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5975" y="1171575"/>
            <a:ext cx="497205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95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4048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3" y="614426"/>
            <a:ext cx="3329304" cy="0"/>
          </a:xfrm>
          <a:custGeom>
            <a:avLst/>
            <a:gdLst/>
            <a:ahLst/>
            <a:cxnLst/>
            <a:rect l="l" t="t" r="r" b="b"/>
            <a:pathLst>
              <a:path w="3329304">
                <a:moveTo>
                  <a:pt x="0" y="0"/>
                </a:moveTo>
                <a:lnTo>
                  <a:pt x="33289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6144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1400" y="614426"/>
            <a:ext cx="5215255" cy="0"/>
          </a:xfrm>
          <a:custGeom>
            <a:avLst/>
            <a:gdLst/>
            <a:ahLst/>
            <a:cxnLst/>
            <a:rect l="l" t="t" r="r" b="b"/>
            <a:pathLst>
              <a:path w="5215255">
                <a:moveTo>
                  <a:pt x="0" y="0"/>
                </a:moveTo>
                <a:lnTo>
                  <a:pt x="521500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823975"/>
            <a:ext cx="3481704" cy="0"/>
          </a:xfrm>
          <a:custGeom>
            <a:avLst/>
            <a:gdLst/>
            <a:ahLst/>
            <a:cxnLst/>
            <a:rect l="l" t="t" r="r" b="b"/>
            <a:pathLst>
              <a:path w="3481704">
                <a:moveTo>
                  <a:pt x="0" y="0"/>
                </a:moveTo>
                <a:lnTo>
                  <a:pt x="34813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81400" y="823975"/>
            <a:ext cx="5215255" cy="0"/>
          </a:xfrm>
          <a:custGeom>
            <a:avLst/>
            <a:gdLst/>
            <a:ahLst/>
            <a:cxnLst/>
            <a:rect l="l" t="t" r="r" b="b"/>
            <a:pathLst>
              <a:path w="5215255">
                <a:moveTo>
                  <a:pt x="0" y="0"/>
                </a:moveTo>
                <a:lnTo>
                  <a:pt x="521500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76726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976812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906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1950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722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62025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57300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2575" y="4976812"/>
            <a:ext cx="1552575" cy="0"/>
          </a:xfrm>
          <a:custGeom>
            <a:avLst/>
            <a:gdLst/>
            <a:ahLst/>
            <a:cxnLst/>
            <a:rect l="l" t="t" r="r" b="b"/>
            <a:pathLst>
              <a:path w="1552575">
                <a:moveTo>
                  <a:pt x="0" y="0"/>
                </a:moveTo>
                <a:lnTo>
                  <a:pt x="15525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432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48075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43350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48150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43425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38700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43500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38775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34050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38850" y="4976812"/>
            <a:ext cx="1552575" cy="0"/>
          </a:xfrm>
          <a:custGeom>
            <a:avLst/>
            <a:gdLst/>
            <a:ahLst/>
            <a:cxnLst/>
            <a:rect l="l" t="t" r="r" b="b"/>
            <a:pathLst>
              <a:path w="1552575">
                <a:moveTo>
                  <a:pt x="0" y="0"/>
                </a:moveTo>
                <a:lnTo>
                  <a:pt x="15525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29550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124825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20100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8677338" y="4825"/>
            <a:ext cx="104775" cy="4977130"/>
            <a:chOff x="8677338" y="4825"/>
            <a:chExt cx="104775" cy="4977130"/>
          </a:xfrm>
        </p:grpSpPr>
        <p:sp>
          <p:nvSpPr>
            <p:cNvPr id="48" name="object 48"/>
            <p:cNvSpPr/>
            <p:nvPr/>
          </p:nvSpPr>
          <p:spPr>
            <a:xfrm>
              <a:off x="8724900" y="4976812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82101" y="4825"/>
              <a:ext cx="0" cy="4929505"/>
            </a:xfrm>
            <a:custGeom>
              <a:avLst/>
              <a:gdLst/>
              <a:ahLst/>
              <a:cxnLst/>
              <a:rect l="l" t="t" r="r" b="b"/>
              <a:pathLst>
                <a:path h="4929505">
                  <a:moveTo>
                    <a:pt x="0" y="0"/>
                  </a:moveTo>
                  <a:lnTo>
                    <a:pt x="0" y="4929124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72526" y="4825"/>
            <a:ext cx="0" cy="4939030"/>
          </a:xfrm>
          <a:custGeom>
            <a:avLst/>
            <a:gdLst/>
            <a:ahLst/>
            <a:cxnLst/>
            <a:rect l="l" t="t" r="r" b="b"/>
            <a:pathLst>
              <a:path h="4939030">
                <a:moveTo>
                  <a:pt x="0" y="0"/>
                </a:moveTo>
                <a:lnTo>
                  <a:pt x="0" y="493864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62976" y="4825"/>
            <a:ext cx="0" cy="4929505"/>
          </a:xfrm>
          <a:custGeom>
            <a:avLst/>
            <a:gdLst/>
            <a:ahLst/>
            <a:cxnLst/>
            <a:rect l="l" t="t" r="r" b="b"/>
            <a:pathLst>
              <a:path h="4929505">
                <a:moveTo>
                  <a:pt x="0" y="0"/>
                </a:moveTo>
                <a:lnTo>
                  <a:pt x="0" y="49291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43876" y="4825"/>
            <a:ext cx="0" cy="4958080"/>
          </a:xfrm>
          <a:custGeom>
            <a:avLst/>
            <a:gdLst/>
            <a:ahLst/>
            <a:cxnLst/>
            <a:rect l="l" t="t" r="r" b="b"/>
            <a:pathLst>
              <a:path h="4958080">
                <a:moveTo>
                  <a:pt x="0" y="0"/>
                </a:moveTo>
                <a:lnTo>
                  <a:pt x="0" y="49576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43851" y="4825"/>
            <a:ext cx="0" cy="4977130"/>
          </a:xfrm>
          <a:custGeom>
            <a:avLst/>
            <a:gdLst/>
            <a:ahLst/>
            <a:cxnLst/>
            <a:rect l="l" t="t" r="r" b="b"/>
            <a:pathLst>
              <a:path h="4977130">
                <a:moveTo>
                  <a:pt x="0" y="0"/>
                </a:moveTo>
                <a:lnTo>
                  <a:pt x="0" y="497674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024751" y="4825"/>
            <a:ext cx="0" cy="5005705"/>
          </a:xfrm>
          <a:custGeom>
            <a:avLst/>
            <a:gdLst/>
            <a:ahLst/>
            <a:cxnLst/>
            <a:rect l="l" t="t" r="r" b="b"/>
            <a:pathLst>
              <a:path h="5005705">
                <a:moveTo>
                  <a:pt x="0" y="0"/>
                </a:moveTo>
                <a:lnTo>
                  <a:pt x="0" y="50053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15201" y="4825"/>
            <a:ext cx="0" cy="4986655"/>
          </a:xfrm>
          <a:custGeom>
            <a:avLst/>
            <a:gdLst/>
            <a:ahLst/>
            <a:cxnLst/>
            <a:rect l="l" t="t" r="r" b="b"/>
            <a:pathLst>
              <a:path h="4986655">
                <a:moveTo>
                  <a:pt x="0" y="0"/>
                </a:moveTo>
                <a:lnTo>
                  <a:pt x="0" y="498627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615176" y="4825"/>
            <a:ext cx="0" cy="5005705"/>
          </a:xfrm>
          <a:custGeom>
            <a:avLst/>
            <a:gdLst/>
            <a:ahLst/>
            <a:cxnLst/>
            <a:rect l="l" t="t" r="r" b="b"/>
            <a:pathLst>
              <a:path h="5005705">
                <a:moveTo>
                  <a:pt x="0" y="0"/>
                </a:moveTo>
                <a:lnTo>
                  <a:pt x="0" y="50053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05626" y="4825"/>
            <a:ext cx="0" cy="5005705"/>
          </a:xfrm>
          <a:custGeom>
            <a:avLst/>
            <a:gdLst/>
            <a:ahLst/>
            <a:cxnLst/>
            <a:rect l="l" t="t" r="r" b="b"/>
            <a:pathLst>
              <a:path h="5005705">
                <a:moveTo>
                  <a:pt x="0" y="0"/>
                </a:moveTo>
                <a:lnTo>
                  <a:pt x="0" y="50053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96076" y="4825"/>
            <a:ext cx="0" cy="4977130"/>
          </a:xfrm>
          <a:custGeom>
            <a:avLst/>
            <a:gdLst/>
            <a:ahLst/>
            <a:cxnLst/>
            <a:rect l="l" t="t" r="r" b="b"/>
            <a:pathLst>
              <a:path h="4977130">
                <a:moveTo>
                  <a:pt x="0" y="0"/>
                </a:moveTo>
                <a:lnTo>
                  <a:pt x="0" y="497674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86526" y="4825"/>
            <a:ext cx="0" cy="4958080"/>
          </a:xfrm>
          <a:custGeom>
            <a:avLst/>
            <a:gdLst/>
            <a:ahLst/>
            <a:cxnLst/>
            <a:rect l="l" t="t" r="r" b="b"/>
            <a:pathLst>
              <a:path h="4958080">
                <a:moveTo>
                  <a:pt x="0" y="0"/>
                </a:moveTo>
                <a:lnTo>
                  <a:pt x="0" y="49576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76951" y="4825"/>
            <a:ext cx="0" cy="4929505"/>
          </a:xfrm>
          <a:custGeom>
            <a:avLst/>
            <a:gdLst/>
            <a:ahLst/>
            <a:cxnLst/>
            <a:rect l="l" t="t" r="r" b="b"/>
            <a:pathLst>
              <a:path h="4929505">
                <a:moveTo>
                  <a:pt x="0" y="0"/>
                </a:moveTo>
                <a:lnTo>
                  <a:pt x="0" y="49291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367401" y="2066925"/>
            <a:ext cx="0" cy="2876550"/>
          </a:xfrm>
          <a:custGeom>
            <a:avLst/>
            <a:gdLst/>
            <a:ahLst/>
            <a:cxnLst/>
            <a:rect l="l" t="t" r="r" b="b"/>
            <a:pathLst>
              <a:path h="2876550">
                <a:moveTo>
                  <a:pt x="0" y="0"/>
                </a:moveTo>
                <a:lnTo>
                  <a:pt x="0" y="287655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67401" y="4825"/>
            <a:ext cx="0" cy="1967230"/>
          </a:xfrm>
          <a:custGeom>
            <a:avLst/>
            <a:gdLst/>
            <a:ahLst/>
            <a:cxnLst/>
            <a:rect l="l" t="t" r="r" b="b"/>
            <a:pathLst>
              <a:path h="1967230">
                <a:moveTo>
                  <a:pt x="0" y="0"/>
                </a:moveTo>
                <a:lnTo>
                  <a:pt x="0" y="196684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57826" y="4825"/>
            <a:ext cx="0" cy="4929505"/>
          </a:xfrm>
          <a:custGeom>
            <a:avLst/>
            <a:gdLst/>
            <a:ahLst/>
            <a:cxnLst/>
            <a:rect l="l" t="t" r="r" b="b"/>
            <a:pathLst>
              <a:path h="4929505">
                <a:moveTo>
                  <a:pt x="0" y="0"/>
                </a:moveTo>
                <a:lnTo>
                  <a:pt x="0" y="49291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48276" y="4825"/>
            <a:ext cx="0" cy="4881880"/>
          </a:xfrm>
          <a:custGeom>
            <a:avLst/>
            <a:gdLst/>
            <a:ahLst/>
            <a:cxnLst/>
            <a:rect l="l" t="t" r="r" b="b"/>
            <a:pathLst>
              <a:path h="4881880">
                <a:moveTo>
                  <a:pt x="0" y="0"/>
                </a:moveTo>
                <a:lnTo>
                  <a:pt x="0" y="48814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38726" y="4825"/>
            <a:ext cx="0" cy="4910455"/>
          </a:xfrm>
          <a:custGeom>
            <a:avLst/>
            <a:gdLst/>
            <a:ahLst/>
            <a:cxnLst/>
            <a:rect l="l" t="t" r="r" b="b"/>
            <a:pathLst>
              <a:path h="4910455">
                <a:moveTo>
                  <a:pt x="0" y="0"/>
                </a:moveTo>
                <a:lnTo>
                  <a:pt x="0" y="491007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338701" y="4825"/>
            <a:ext cx="0" cy="4910455"/>
          </a:xfrm>
          <a:custGeom>
            <a:avLst/>
            <a:gdLst/>
            <a:ahLst/>
            <a:cxnLst/>
            <a:rect l="l" t="t" r="r" b="b"/>
            <a:pathLst>
              <a:path h="4910455">
                <a:moveTo>
                  <a:pt x="0" y="0"/>
                </a:moveTo>
                <a:lnTo>
                  <a:pt x="0" y="491007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29151" y="4825"/>
            <a:ext cx="0" cy="4929505"/>
          </a:xfrm>
          <a:custGeom>
            <a:avLst/>
            <a:gdLst/>
            <a:ahLst/>
            <a:cxnLst/>
            <a:rect l="l" t="t" r="r" b="b"/>
            <a:pathLst>
              <a:path h="4929505">
                <a:moveTo>
                  <a:pt x="0" y="0"/>
                </a:moveTo>
                <a:lnTo>
                  <a:pt x="0" y="49291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19601" y="4825"/>
            <a:ext cx="0" cy="4939030"/>
          </a:xfrm>
          <a:custGeom>
            <a:avLst/>
            <a:gdLst/>
            <a:ahLst/>
            <a:cxnLst/>
            <a:rect l="l" t="t" r="r" b="b"/>
            <a:pathLst>
              <a:path h="4939030">
                <a:moveTo>
                  <a:pt x="0" y="0"/>
                </a:moveTo>
                <a:lnTo>
                  <a:pt x="0" y="493864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10051" y="4825"/>
            <a:ext cx="0" cy="4939030"/>
          </a:xfrm>
          <a:custGeom>
            <a:avLst/>
            <a:gdLst/>
            <a:ahLst/>
            <a:cxnLst/>
            <a:rect l="l" t="t" r="r" b="b"/>
            <a:pathLst>
              <a:path h="4939030">
                <a:moveTo>
                  <a:pt x="0" y="0"/>
                </a:moveTo>
                <a:lnTo>
                  <a:pt x="0" y="493864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510026" y="990600"/>
            <a:ext cx="0" cy="3943350"/>
          </a:xfrm>
          <a:custGeom>
            <a:avLst/>
            <a:gdLst/>
            <a:ahLst/>
            <a:cxnLst/>
            <a:rect l="l" t="t" r="r" b="b"/>
            <a:pathLst>
              <a:path h="3943350">
                <a:moveTo>
                  <a:pt x="0" y="0"/>
                </a:moveTo>
                <a:lnTo>
                  <a:pt x="0" y="394335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510026" y="4825"/>
            <a:ext cx="0" cy="538480"/>
          </a:xfrm>
          <a:custGeom>
            <a:avLst/>
            <a:gdLst/>
            <a:ahLst/>
            <a:cxnLst/>
            <a:rect l="l" t="t" r="r" b="b"/>
            <a:pathLst>
              <a:path h="538480">
                <a:moveTo>
                  <a:pt x="0" y="0"/>
                </a:moveTo>
                <a:lnTo>
                  <a:pt x="0" y="5380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00476" y="4825"/>
            <a:ext cx="0" cy="4958080"/>
          </a:xfrm>
          <a:custGeom>
            <a:avLst/>
            <a:gdLst/>
            <a:ahLst/>
            <a:cxnLst/>
            <a:rect l="l" t="t" r="r" b="b"/>
            <a:pathLst>
              <a:path h="4958080">
                <a:moveTo>
                  <a:pt x="0" y="0"/>
                </a:moveTo>
                <a:lnTo>
                  <a:pt x="0" y="49576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81376" y="4825"/>
            <a:ext cx="0" cy="4977130"/>
          </a:xfrm>
          <a:custGeom>
            <a:avLst/>
            <a:gdLst/>
            <a:ahLst/>
            <a:cxnLst/>
            <a:rect l="l" t="t" r="r" b="b"/>
            <a:pathLst>
              <a:path h="4977130">
                <a:moveTo>
                  <a:pt x="0" y="0"/>
                </a:moveTo>
                <a:lnTo>
                  <a:pt x="0" y="497674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81351" y="4825"/>
            <a:ext cx="0" cy="5005705"/>
          </a:xfrm>
          <a:custGeom>
            <a:avLst/>
            <a:gdLst/>
            <a:ahLst/>
            <a:cxnLst/>
            <a:rect l="l" t="t" r="r" b="b"/>
            <a:pathLst>
              <a:path h="5005705">
                <a:moveTo>
                  <a:pt x="0" y="0"/>
                </a:moveTo>
                <a:lnTo>
                  <a:pt x="0" y="50053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262251" y="4825"/>
            <a:ext cx="0" cy="4986655"/>
          </a:xfrm>
          <a:custGeom>
            <a:avLst/>
            <a:gdLst/>
            <a:ahLst/>
            <a:cxnLst/>
            <a:rect l="l" t="t" r="r" b="b"/>
            <a:pathLst>
              <a:path h="4986655">
                <a:moveTo>
                  <a:pt x="0" y="0"/>
                </a:moveTo>
                <a:lnTo>
                  <a:pt x="0" y="498627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52701" y="4825"/>
            <a:ext cx="0" cy="5005705"/>
          </a:xfrm>
          <a:custGeom>
            <a:avLst/>
            <a:gdLst/>
            <a:ahLst/>
            <a:cxnLst/>
            <a:rect l="l" t="t" r="r" b="b"/>
            <a:pathLst>
              <a:path h="5005705">
                <a:moveTo>
                  <a:pt x="0" y="0"/>
                </a:moveTo>
                <a:lnTo>
                  <a:pt x="0" y="50053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52676" y="4825"/>
            <a:ext cx="0" cy="4977130"/>
          </a:xfrm>
          <a:custGeom>
            <a:avLst/>
            <a:gdLst/>
            <a:ahLst/>
            <a:cxnLst/>
            <a:rect l="l" t="t" r="r" b="b"/>
            <a:pathLst>
              <a:path h="4977130">
                <a:moveTo>
                  <a:pt x="0" y="0"/>
                </a:moveTo>
                <a:lnTo>
                  <a:pt x="0" y="497674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643126" y="4825"/>
            <a:ext cx="0" cy="4977130"/>
          </a:xfrm>
          <a:custGeom>
            <a:avLst/>
            <a:gdLst/>
            <a:ahLst/>
            <a:cxnLst/>
            <a:rect l="l" t="t" r="r" b="b"/>
            <a:pathLst>
              <a:path h="4977130">
                <a:moveTo>
                  <a:pt x="0" y="0"/>
                </a:moveTo>
                <a:lnTo>
                  <a:pt x="0" y="497674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33575" y="4825"/>
            <a:ext cx="0" cy="4958080"/>
          </a:xfrm>
          <a:custGeom>
            <a:avLst/>
            <a:gdLst/>
            <a:ahLst/>
            <a:cxnLst/>
            <a:rect l="l" t="t" r="r" b="b"/>
            <a:pathLst>
              <a:path h="4958080">
                <a:moveTo>
                  <a:pt x="0" y="0"/>
                </a:moveTo>
                <a:lnTo>
                  <a:pt x="0" y="49576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233487" y="4825"/>
            <a:ext cx="0" cy="4929505"/>
          </a:xfrm>
          <a:custGeom>
            <a:avLst/>
            <a:gdLst/>
            <a:ahLst/>
            <a:cxnLst/>
            <a:rect l="l" t="t" r="r" b="b"/>
            <a:pathLst>
              <a:path h="4929505">
                <a:moveTo>
                  <a:pt x="0" y="0"/>
                </a:moveTo>
                <a:lnTo>
                  <a:pt x="0" y="49291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23937" y="4825"/>
            <a:ext cx="0" cy="4929505"/>
          </a:xfrm>
          <a:custGeom>
            <a:avLst/>
            <a:gdLst/>
            <a:ahLst/>
            <a:cxnLst/>
            <a:rect l="l" t="t" r="r" b="b"/>
            <a:pathLst>
              <a:path h="4929505">
                <a:moveTo>
                  <a:pt x="0" y="0"/>
                </a:moveTo>
                <a:lnTo>
                  <a:pt x="0" y="49291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14387" y="4825"/>
            <a:ext cx="0" cy="4939030"/>
          </a:xfrm>
          <a:custGeom>
            <a:avLst/>
            <a:gdLst/>
            <a:ahLst/>
            <a:cxnLst/>
            <a:rect l="l" t="t" r="r" b="b"/>
            <a:pathLst>
              <a:path h="4939030">
                <a:moveTo>
                  <a:pt x="0" y="0"/>
                </a:moveTo>
                <a:lnTo>
                  <a:pt x="0" y="493864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04837" y="4825"/>
            <a:ext cx="0" cy="4929505"/>
          </a:xfrm>
          <a:custGeom>
            <a:avLst/>
            <a:gdLst/>
            <a:ahLst/>
            <a:cxnLst/>
            <a:rect l="l" t="t" r="r" b="b"/>
            <a:pathLst>
              <a:path h="4929505">
                <a:moveTo>
                  <a:pt x="0" y="0"/>
                </a:moveTo>
                <a:lnTo>
                  <a:pt x="0" y="492912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481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95262" y="4825"/>
            <a:ext cx="0" cy="4910455"/>
          </a:xfrm>
          <a:custGeom>
            <a:avLst/>
            <a:gdLst/>
            <a:ahLst/>
            <a:cxnLst/>
            <a:rect l="l" t="t" r="r" b="b"/>
            <a:pathLst>
              <a:path h="4910455">
                <a:moveTo>
                  <a:pt x="0" y="0"/>
                </a:moveTo>
                <a:lnTo>
                  <a:pt x="0" y="4910074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720201" y="476726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724900" y="4976812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020175" y="4825"/>
            <a:ext cx="123825" cy="5139055"/>
          </a:xfrm>
          <a:custGeom>
            <a:avLst/>
            <a:gdLst/>
            <a:ahLst/>
            <a:cxnLst/>
            <a:rect l="l" t="t" r="r" b="b"/>
            <a:pathLst>
              <a:path w="123825" h="5139055">
                <a:moveTo>
                  <a:pt x="0" y="4971986"/>
                </a:moveTo>
                <a:lnTo>
                  <a:pt x="123825" y="4971986"/>
                </a:lnTo>
              </a:path>
              <a:path w="123825" h="5139055">
                <a:moveTo>
                  <a:pt x="52450" y="0"/>
                </a:moveTo>
                <a:lnTo>
                  <a:pt x="5245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872601" y="4825"/>
            <a:ext cx="0" cy="4881880"/>
          </a:xfrm>
          <a:custGeom>
            <a:avLst/>
            <a:gdLst/>
            <a:ahLst/>
            <a:cxnLst/>
            <a:rect l="l" t="t" r="r" b="b"/>
            <a:pathLst>
              <a:path h="4881880">
                <a:moveTo>
                  <a:pt x="0" y="0"/>
                </a:moveTo>
                <a:lnTo>
                  <a:pt x="0" y="48814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619250" y="4981575"/>
            <a:ext cx="238125" cy="28575"/>
          </a:xfrm>
          <a:custGeom>
            <a:avLst/>
            <a:gdLst/>
            <a:ahLst/>
            <a:cxnLst/>
            <a:rect l="l" t="t" r="r" b="b"/>
            <a:pathLst>
              <a:path w="238125" h="28575">
                <a:moveTo>
                  <a:pt x="0" y="28575"/>
                </a:moveTo>
                <a:lnTo>
                  <a:pt x="238125" y="28575"/>
                </a:lnTo>
                <a:lnTo>
                  <a:pt x="238125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14450" y="4962525"/>
            <a:ext cx="238125" cy="57150"/>
          </a:xfrm>
          <a:custGeom>
            <a:avLst/>
            <a:gdLst/>
            <a:ahLst/>
            <a:cxnLst/>
            <a:rect l="l" t="t" r="r" b="b"/>
            <a:pathLst>
              <a:path w="238125" h="57150">
                <a:moveTo>
                  <a:pt x="0" y="57150"/>
                </a:moveTo>
                <a:lnTo>
                  <a:pt x="238125" y="57150"/>
                </a:lnTo>
                <a:lnTo>
                  <a:pt x="238125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19175" y="4933950"/>
            <a:ext cx="238125" cy="114300"/>
          </a:xfrm>
          <a:custGeom>
            <a:avLst/>
            <a:gdLst/>
            <a:ahLst/>
            <a:cxnLst/>
            <a:rect l="l" t="t" r="r" b="b"/>
            <a:pathLst>
              <a:path w="238125" h="114300">
                <a:moveTo>
                  <a:pt x="0" y="114300"/>
                </a:moveTo>
                <a:lnTo>
                  <a:pt x="238125" y="114300"/>
                </a:lnTo>
                <a:lnTo>
                  <a:pt x="238125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23900" y="4943475"/>
            <a:ext cx="238125" cy="133350"/>
          </a:xfrm>
          <a:custGeom>
            <a:avLst/>
            <a:gdLst/>
            <a:ahLst/>
            <a:cxnLst/>
            <a:rect l="l" t="t" r="r" b="b"/>
            <a:pathLst>
              <a:path w="238125" h="133350">
                <a:moveTo>
                  <a:pt x="0" y="133350"/>
                </a:moveTo>
                <a:lnTo>
                  <a:pt x="238125" y="133350"/>
                </a:lnTo>
                <a:lnTo>
                  <a:pt x="238125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19100" y="4933950"/>
            <a:ext cx="238125" cy="209550"/>
          </a:xfrm>
          <a:custGeom>
            <a:avLst/>
            <a:gdLst/>
            <a:ahLst/>
            <a:cxnLst/>
            <a:rect l="l" t="t" r="r" b="b"/>
            <a:pathLst>
              <a:path w="238125" h="209550">
                <a:moveTo>
                  <a:pt x="238125" y="0"/>
                </a:moveTo>
                <a:lnTo>
                  <a:pt x="0" y="0"/>
                </a:lnTo>
                <a:lnTo>
                  <a:pt x="0" y="209550"/>
                </a:lnTo>
                <a:lnTo>
                  <a:pt x="238125" y="209550"/>
                </a:lnTo>
                <a:lnTo>
                  <a:pt x="238125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23825" y="4914900"/>
            <a:ext cx="238125" cy="228600"/>
          </a:xfrm>
          <a:custGeom>
            <a:avLst/>
            <a:gdLst/>
            <a:ahLst/>
            <a:cxnLst/>
            <a:rect l="l" t="t" r="r" b="b"/>
            <a:pathLst>
              <a:path w="238125" h="228600">
                <a:moveTo>
                  <a:pt x="238125" y="0"/>
                </a:moveTo>
                <a:lnTo>
                  <a:pt x="0" y="0"/>
                </a:lnTo>
                <a:lnTo>
                  <a:pt x="0" y="228600"/>
                </a:lnTo>
                <a:lnTo>
                  <a:pt x="238125" y="228600"/>
                </a:lnTo>
                <a:lnTo>
                  <a:pt x="238125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914525" y="5010150"/>
            <a:ext cx="238125" cy="19050"/>
          </a:xfrm>
          <a:custGeom>
            <a:avLst/>
            <a:gdLst/>
            <a:ahLst/>
            <a:cxnLst/>
            <a:rect l="l" t="t" r="r" b="b"/>
            <a:pathLst>
              <a:path w="238125" h="19050">
                <a:moveTo>
                  <a:pt x="0" y="19050"/>
                </a:moveTo>
                <a:lnTo>
                  <a:pt x="238125" y="19050"/>
                </a:lnTo>
                <a:lnTo>
                  <a:pt x="238125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286625" y="4981575"/>
            <a:ext cx="238125" cy="28575"/>
          </a:xfrm>
          <a:custGeom>
            <a:avLst/>
            <a:gdLst/>
            <a:ahLst/>
            <a:cxnLst/>
            <a:rect l="l" t="t" r="r" b="b"/>
            <a:pathLst>
              <a:path w="238125" h="28575">
                <a:moveTo>
                  <a:pt x="0" y="28575"/>
                </a:moveTo>
                <a:lnTo>
                  <a:pt x="238125" y="28575"/>
                </a:lnTo>
                <a:lnTo>
                  <a:pt x="238125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591425" y="4962525"/>
            <a:ext cx="238125" cy="57150"/>
          </a:xfrm>
          <a:custGeom>
            <a:avLst/>
            <a:gdLst/>
            <a:ahLst/>
            <a:cxnLst/>
            <a:rect l="l" t="t" r="r" b="b"/>
            <a:pathLst>
              <a:path w="238125" h="57150">
                <a:moveTo>
                  <a:pt x="0" y="57150"/>
                </a:moveTo>
                <a:lnTo>
                  <a:pt x="238125" y="57150"/>
                </a:lnTo>
                <a:lnTo>
                  <a:pt x="238125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886700" y="4933950"/>
            <a:ext cx="238125" cy="114300"/>
          </a:xfrm>
          <a:custGeom>
            <a:avLst/>
            <a:gdLst/>
            <a:ahLst/>
            <a:cxnLst/>
            <a:rect l="l" t="t" r="r" b="b"/>
            <a:pathLst>
              <a:path w="238125" h="114300">
                <a:moveTo>
                  <a:pt x="0" y="114300"/>
                </a:moveTo>
                <a:lnTo>
                  <a:pt x="238125" y="114300"/>
                </a:lnTo>
                <a:lnTo>
                  <a:pt x="238125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181975" y="4943475"/>
            <a:ext cx="238125" cy="133350"/>
          </a:xfrm>
          <a:custGeom>
            <a:avLst/>
            <a:gdLst/>
            <a:ahLst/>
            <a:cxnLst/>
            <a:rect l="l" t="t" r="r" b="b"/>
            <a:pathLst>
              <a:path w="238125" h="133350">
                <a:moveTo>
                  <a:pt x="0" y="133350"/>
                </a:moveTo>
                <a:lnTo>
                  <a:pt x="238125" y="133350"/>
                </a:lnTo>
                <a:lnTo>
                  <a:pt x="238125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486775" y="4933950"/>
            <a:ext cx="238125" cy="209550"/>
          </a:xfrm>
          <a:custGeom>
            <a:avLst/>
            <a:gdLst/>
            <a:ahLst/>
            <a:cxnLst/>
            <a:rect l="l" t="t" r="r" b="b"/>
            <a:pathLst>
              <a:path w="238125" h="209550">
                <a:moveTo>
                  <a:pt x="238125" y="0"/>
                </a:moveTo>
                <a:lnTo>
                  <a:pt x="0" y="0"/>
                </a:lnTo>
                <a:lnTo>
                  <a:pt x="0" y="209550"/>
                </a:lnTo>
                <a:lnTo>
                  <a:pt x="238125" y="209550"/>
                </a:lnTo>
                <a:lnTo>
                  <a:pt x="238125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782050" y="4886325"/>
            <a:ext cx="238125" cy="257175"/>
          </a:xfrm>
          <a:custGeom>
            <a:avLst/>
            <a:gdLst/>
            <a:ahLst/>
            <a:cxnLst/>
            <a:rect l="l" t="t" r="r" b="b"/>
            <a:pathLst>
              <a:path w="238125" h="257175">
                <a:moveTo>
                  <a:pt x="238125" y="0"/>
                </a:moveTo>
                <a:lnTo>
                  <a:pt x="0" y="0"/>
                </a:lnTo>
                <a:lnTo>
                  <a:pt x="0" y="257175"/>
                </a:lnTo>
                <a:lnTo>
                  <a:pt x="238125" y="257175"/>
                </a:lnTo>
                <a:lnTo>
                  <a:pt x="238125" y="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991350" y="5010150"/>
            <a:ext cx="238125" cy="19050"/>
          </a:xfrm>
          <a:custGeom>
            <a:avLst/>
            <a:gdLst/>
            <a:ahLst/>
            <a:cxnLst/>
            <a:rect l="l" t="t" r="r" b="b"/>
            <a:pathLst>
              <a:path w="238125" h="19050">
                <a:moveTo>
                  <a:pt x="0" y="19050"/>
                </a:moveTo>
                <a:lnTo>
                  <a:pt x="238125" y="19050"/>
                </a:lnTo>
                <a:lnTo>
                  <a:pt x="238125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CDD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23825" y="5124450"/>
            <a:ext cx="238125" cy="19050"/>
          </a:xfrm>
          <a:custGeom>
            <a:avLst/>
            <a:gdLst/>
            <a:ahLst/>
            <a:cxnLst/>
            <a:rect l="l" t="t" r="r" b="b"/>
            <a:pathLst>
              <a:path w="238125" h="19050">
                <a:moveTo>
                  <a:pt x="238125" y="0"/>
                </a:moveTo>
                <a:lnTo>
                  <a:pt x="0" y="0"/>
                </a:lnTo>
                <a:lnTo>
                  <a:pt x="0" y="19050"/>
                </a:lnTo>
                <a:lnTo>
                  <a:pt x="238125" y="1905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19100" y="5095875"/>
            <a:ext cx="238125" cy="47625"/>
          </a:xfrm>
          <a:custGeom>
            <a:avLst/>
            <a:gdLst/>
            <a:ahLst/>
            <a:cxnLst/>
            <a:rect l="l" t="t" r="r" b="b"/>
            <a:pathLst>
              <a:path w="238125" h="47625">
                <a:moveTo>
                  <a:pt x="238125" y="0"/>
                </a:moveTo>
                <a:lnTo>
                  <a:pt x="0" y="0"/>
                </a:lnTo>
                <a:lnTo>
                  <a:pt x="0" y="47625"/>
                </a:lnTo>
                <a:lnTo>
                  <a:pt x="238125" y="4762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23900" y="5076825"/>
            <a:ext cx="238125" cy="66675"/>
          </a:xfrm>
          <a:custGeom>
            <a:avLst/>
            <a:gdLst/>
            <a:ahLst/>
            <a:cxnLst/>
            <a:rect l="l" t="t" r="r" b="b"/>
            <a:pathLst>
              <a:path w="238125" h="66675">
                <a:moveTo>
                  <a:pt x="238125" y="0"/>
                </a:moveTo>
                <a:lnTo>
                  <a:pt x="0" y="0"/>
                </a:lnTo>
                <a:lnTo>
                  <a:pt x="0" y="66675"/>
                </a:lnTo>
                <a:lnTo>
                  <a:pt x="238125" y="6667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019175" y="5048250"/>
            <a:ext cx="238125" cy="95250"/>
          </a:xfrm>
          <a:custGeom>
            <a:avLst/>
            <a:gdLst/>
            <a:ahLst/>
            <a:cxnLst/>
            <a:rect l="l" t="t" r="r" b="b"/>
            <a:pathLst>
              <a:path w="238125" h="95250">
                <a:moveTo>
                  <a:pt x="238125" y="0"/>
                </a:moveTo>
                <a:lnTo>
                  <a:pt x="0" y="0"/>
                </a:lnTo>
                <a:lnTo>
                  <a:pt x="0" y="95250"/>
                </a:lnTo>
                <a:lnTo>
                  <a:pt x="238125" y="9525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314450" y="5019675"/>
            <a:ext cx="238125" cy="123825"/>
          </a:xfrm>
          <a:custGeom>
            <a:avLst/>
            <a:gdLst/>
            <a:ahLst/>
            <a:cxnLst/>
            <a:rect l="l" t="t" r="r" b="b"/>
            <a:pathLst>
              <a:path w="238125" h="123825">
                <a:moveTo>
                  <a:pt x="238125" y="0"/>
                </a:moveTo>
                <a:lnTo>
                  <a:pt x="0" y="0"/>
                </a:lnTo>
                <a:lnTo>
                  <a:pt x="0" y="123825"/>
                </a:lnTo>
                <a:lnTo>
                  <a:pt x="238125" y="12382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619250" y="5010150"/>
            <a:ext cx="238125" cy="133350"/>
          </a:xfrm>
          <a:custGeom>
            <a:avLst/>
            <a:gdLst/>
            <a:ahLst/>
            <a:cxnLst/>
            <a:rect l="l" t="t" r="r" b="b"/>
            <a:pathLst>
              <a:path w="238125" h="133350">
                <a:moveTo>
                  <a:pt x="238125" y="0"/>
                </a:moveTo>
                <a:lnTo>
                  <a:pt x="0" y="0"/>
                </a:lnTo>
                <a:lnTo>
                  <a:pt x="0" y="133350"/>
                </a:lnTo>
                <a:lnTo>
                  <a:pt x="238125" y="13335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09800" y="4991100"/>
            <a:ext cx="238125" cy="152400"/>
          </a:xfrm>
          <a:custGeom>
            <a:avLst/>
            <a:gdLst/>
            <a:ahLst/>
            <a:cxnLst/>
            <a:rect l="l" t="t" r="r" b="b"/>
            <a:pathLst>
              <a:path w="238125" h="152400">
                <a:moveTo>
                  <a:pt x="238125" y="0"/>
                </a:moveTo>
                <a:lnTo>
                  <a:pt x="0" y="0"/>
                </a:lnTo>
                <a:lnTo>
                  <a:pt x="0" y="152400"/>
                </a:lnTo>
                <a:lnTo>
                  <a:pt x="238125" y="15240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809875" y="4981575"/>
            <a:ext cx="238125" cy="161925"/>
          </a:xfrm>
          <a:custGeom>
            <a:avLst/>
            <a:gdLst/>
            <a:ahLst/>
            <a:cxnLst/>
            <a:rect l="l" t="t" r="r" b="b"/>
            <a:pathLst>
              <a:path w="238125" h="161925">
                <a:moveTo>
                  <a:pt x="238125" y="0"/>
                </a:moveTo>
                <a:lnTo>
                  <a:pt x="0" y="0"/>
                </a:lnTo>
                <a:lnTo>
                  <a:pt x="0" y="161925"/>
                </a:lnTo>
                <a:lnTo>
                  <a:pt x="238125" y="16192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105150" y="4962525"/>
            <a:ext cx="238125" cy="180975"/>
          </a:xfrm>
          <a:custGeom>
            <a:avLst/>
            <a:gdLst/>
            <a:ahLst/>
            <a:cxnLst/>
            <a:rect l="l" t="t" r="r" b="b"/>
            <a:pathLst>
              <a:path w="238125" h="180975">
                <a:moveTo>
                  <a:pt x="238125" y="0"/>
                </a:moveTo>
                <a:lnTo>
                  <a:pt x="0" y="0"/>
                </a:lnTo>
                <a:lnTo>
                  <a:pt x="0" y="180975"/>
                </a:lnTo>
                <a:lnTo>
                  <a:pt x="238125" y="18097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409950" y="4933950"/>
            <a:ext cx="238125" cy="209550"/>
          </a:xfrm>
          <a:custGeom>
            <a:avLst/>
            <a:gdLst/>
            <a:ahLst/>
            <a:cxnLst/>
            <a:rect l="l" t="t" r="r" b="b"/>
            <a:pathLst>
              <a:path w="238125" h="209550">
                <a:moveTo>
                  <a:pt x="238125" y="0"/>
                </a:moveTo>
                <a:lnTo>
                  <a:pt x="0" y="0"/>
                </a:lnTo>
                <a:lnTo>
                  <a:pt x="0" y="209550"/>
                </a:lnTo>
                <a:lnTo>
                  <a:pt x="238125" y="20955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705225" y="4943475"/>
            <a:ext cx="238125" cy="200025"/>
          </a:xfrm>
          <a:custGeom>
            <a:avLst/>
            <a:gdLst/>
            <a:ahLst/>
            <a:cxnLst/>
            <a:rect l="l" t="t" r="r" b="b"/>
            <a:pathLst>
              <a:path w="238125" h="200025">
                <a:moveTo>
                  <a:pt x="238125" y="0"/>
                </a:moveTo>
                <a:lnTo>
                  <a:pt x="0" y="0"/>
                </a:lnTo>
                <a:lnTo>
                  <a:pt x="0" y="200025"/>
                </a:lnTo>
                <a:lnTo>
                  <a:pt x="238125" y="20002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00500" y="4933950"/>
            <a:ext cx="247650" cy="209550"/>
          </a:xfrm>
          <a:custGeom>
            <a:avLst/>
            <a:gdLst/>
            <a:ahLst/>
            <a:cxnLst/>
            <a:rect l="l" t="t" r="r" b="b"/>
            <a:pathLst>
              <a:path w="247650" h="209550">
                <a:moveTo>
                  <a:pt x="247650" y="0"/>
                </a:moveTo>
                <a:lnTo>
                  <a:pt x="0" y="0"/>
                </a:lnTo>
                <a:lnTo>
                  <a:pt x="0" y="209550"/>
                </a:lnTo>
                <a:lnTo>
                  <a:pt x="247650" y="209550"/>
                </a:lnTo>
                <a:lnTo>
                  <a:pt x="2476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305300" y="4914900"/>
            <a:ext cx="238125" cy="228600"/>
          </a:xfrm>
          <a:custGeom>
            <a:avLst/>
            <a:gdLst/>
            <a:ahLst/>
            <a:cxnLst/>
            <a:rect l="l" t="t" r="r" b="b"/>
            <a:pathLst>
              <a:path w="238125" h="228600">
                <a:moveTo>
                  <a:pt x="238125" y="0"/>
                </a:moveTo>
                <a:lnTo>
                  <a:pt x="0" y="0"/>
                </a:lnTo>
                <a:lnTo>
                  <a:pt x="0" y="228600"/>
                </a:lnTo>
                <a:lnTo>
                  <a:pt x="238125" y="22860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914525" y="5029200"/>
            <a:ext cx="238125" cy="114300"/>
          </a:xfrm>
          <a:custGeom>
            <a:avLst/>
            <a:gdLst/>
            <a:ahLst/>
            <a:cxnLst/>
            <a:rect l="l" t="t" r="r" b="b"/>
            <a:pathLst>
              <a:path w="238125" h="114300">
                <a:moveTo>
                  <a:pt x="238125" y="0"/>
                </a:moveTo>
                <a:lnTo>
                  <a:pt x="0" y="0"/>
                </a:lnTo>
                <a:lnTo>
                  <a:pt x="0" y="114300"/>
                </a:lnTo>
                <a:lnTo>
                  <a:pt x="238125" y="11430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514600" y="5010150"/>
            <a:ext cx="238125" cy="133350"/>
          </a:xfrm>
          <a:custGeom>
            <a:avLst/>
            <a:gdLst/>
            <a:ahLst/>
            <a:cxnLst/>
            <a:rect l="l" t="t" r="r" b="b"/>
            <a:pathLst>
              <a:path w="238125" h="133350">
                <a:moveTo>
                  <a:pt x="238125" y="0"/>
                </a:moveTo>
                <a:lnTo>
                  <a:pt x="0" y="0"/>
                </a:lnTo>
                <a:lnTo>
                  <a:pt x="0" y="133350"/>
                </a:lnTo>
                <a:lnTo>
                  <a:pt x="238125" y="13335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782050" y="5124450"/>
            <a:ext cx="238125" cy="19050"/>
          </a:xfrm>
          <a:custGeom>
            <a:avLst/>
            <a:gdLst/>
            <a:ahLst/>
            <a:cxnLst/>
            <a:rect l="l" t="t" r="r" b="b"/>
            <a:pathLst>
              <a:path w="238125" h="19050">
                <a:moveTo>
                  <a:pt x="238125" y="0"/>
                </a:moveTo>
                <a:lnTo>
                  <a:pt x="0" y="0"/>
                </a:lnTo>
                <a:lnTo>
                  <a:pt x="0" y="19050"/>
                </a:lnTo>
                <a:lnTo>
                  <a:pt x="238125" y="1905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486775" y="5095875"/>
            <a:ext cx="238125" cy="47625"/>
          </a:xfrm>
          <a:custGeom>
            <a:avLst/>
            <a:gdLst/>
            <a:ahLst/>
            <a:cxnLst/>
            <a:rect l="l" t="t" r="r" b="b"/>
            <a:pathLst>
              <a:path w="238125" h="47625">
                <a:moveTo>
                  <a:pt x="238125" y="0"/>
                </a:moveTo>
                <a:lnTo>
                  <a:pt x="0" y="0"/>
                </a:lnTo>
                <a:lnTo>
                  <a:pt x="0" y="47625"/>
                </a:lnTo>
                <a:lnTo>
                  <a:pt x="238125" y="4762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181975" y="5076825"/>
            <a:ext cx="238125" cy="66675"/>
          </a:xfrm>
          <a:custGeom>
            <a:avLst/>
            <a:gdLst/>
            <a:ahLst/>
            <a:cxnLst/>
            <a:rect l="l" t="t" r="r" b="b"/>
            <a:pathLst>
              <a:path w="238125" h="66675">
                <a:moveTo>
                  <a:pt x="238125" y="0"/>
                </a:moveTo>
                <a:lnTo>
                  <a:pt x="0" y="0"/>
                </a:lnTo>
                <a:lnTo>
                  <a:pt x="0" y="66675"/>
                </a:lnTo>
                <a:lnTo>
                  <a:pt x="238125" y="6667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886700" y="5048250"/>
            <a:ext cx="238125" cy="95250"/>
          </a:xfrm>
          <a:custGeom>
            <a:avLst/>
            <a:gdLst/>
            <a:ahLst/>
            <a:cxnLst/>
            <a:rect l="l" t="t" r="r" b="b"/>
            <a:pathLst>
              <a:path w="238125" h="95250">
                <a:moveTo>
                  <a:pt x="238125" y="0"/>
                </a:moveTo>
                <a:lnTo>
                  <a:pt x="0" y="0"/>
                </a:lnTo>
                <a:lnTo>
                  <a:pt x="0" y="95250"/>
                </a:lnTo>
                <a:lnTo>
                  <a:pt x="238125" y="9525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591425" y="5019675"/>
            <a:ext cx="238125" cy="123825"/>
          </a:xfrm>
          <a:custGeom>
            <a:avLst/>
            <a:gdLst/>
            <a:ahLst/>
            <a:cxnLst/>
            <a:rect l="l" t="t" r="r" b="b"/>
            <a:pathLst>
              <a:path w="238125" h="123825">
                <a:moveTo>
                  <a:pt x="238125" y="0"/>
                </a:moveTo>
                <a:lnTo>
                  <a:pt x="0" y="0"/>
                </a:lnTo>
                <a:lnTo>
                  <a:pt x="0" y="123825"/>
                </a:lnTo>
                <a:lnTo>
                  <a:pt x="238125" y="12382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286625" y="5010150"/>
            <a:ext cx="238125" cy="133350"/>
          </a:xfrm>
          <a:custGeom>
            <a:avLst/>
            <a:gdLst/>
            <a:ahLst/>
            <a:cxnLst/>
            <a:rect l="l" t="t" r="r" b="b"/>
            <a:pathLst>
              <a:path w="238125" h="133350">
                <a:moveTo>
                  <a:pt x="238125" y="0"/>
                </a:moveTo>
                <a:lnTo>
                  <a:pt x="0" y="0"/>
                </a:lnTo>
                <a:lnTo>
                  <a:pt x="0" y="133350"/>
                </a:lnTo>
                <a:lnTo>
                  <a:pt x="238125" y="13335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696075" y="4991100"/>
            <a:ext cx="238125" cy="152400"/>
          </a:xfrm>
          <a:custGeom>
            <a:avLst/>
            <a:gdLst/>
            <a:ahLst/>
            <a:cxnLst/>
            <a:rect l="l" t="t" r="r" b="b"/>
            <a:pathLst>
              <a:path w="238125" h="152400">
                <a:moveTo>
                  <a:pt x="238125" y="0"/>
                </a:moveTo>
                <a:lnTo>
                  <a:pt x="0" y="0"/>
                </a:lnTo>
                <a:lnTo>
                  <a:pt x="0" y="152400"/>
                </a:lnTo>
                <a:lnTo>
                  <a:pt x="238125" y="15240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096000" y="4981575"/>
            <a:ext cx="238125" cy="161925"/>
          </a:xfrm>
          <a:custGeom>
            <a:avLst/>
            <a:gdLst/>
            <a:ahLst/>
            <a:cxnLst/>
            <a:rect l="l" t="t" r="r" b="b"/>
            <a:pathLst>
              <a:path w="238125" h="161925">
                <a:moveTo>
                  <a:pt x="238125" y="0"/>
                </a:moveTo>
                <a:lnTo>
                  <a:pt x="0" y="0"/>
                </a:lnTo>
                <a:lnTo>
                  <a:pt x="0" y="161925"/>
                </a:lnTo>
                <a:lnTo>
                  <a:pt x="238125" y="16192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800725" y="4962525"/>
            <a:ext cx="238125" cy="180975"/>
          </a:xfrm>
          <a:custGeom>
            <a:avLst/>
            <a:gdLst/>
            <a:ahLst/>
            <a:cxnLst/>
            <a:rect l="l" t="t" r="r" b="b"/>
            <a:pathLst>
              <a:path w="238125" h="180975">
                <a:moveTo>
                  <a:pt x="238125" y="0"/>
                </a:moveTo>
                <a:lnTo>
                  <a:pt x="0" y="0"/>
                </a:lnTo>
                <a:lnTo>
                  <a:pt x="0" y="180975"/>
                </a:lnTo>
                <a:lnTo>
                  <a:pt x="238125" y="18097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495925" y="4933950"/>
            <a:ext cx="238125" cy="209550"/>
          </a:xfrm>
          <a:custGeom>
            <a:avLst/>
            <a:gdLst/>
            <a:ahLst/>
            <a:cxnLst/>
            <a:rect l="l" t="t" r="r" b="b"/>
            <a:pathLst>
              <a:path w="238125" h="209550">
                <a:moveTo>
                  <a:pt x="238125" y="0"/>
                </a:moveTo>
                <a:lnTo>
                  <a:pt x="0" y="0"/>
                </a:lnTo>
                <a:lnTo>
                  <a:pt x="0" y="209550"/>
                </a:lnTo>
                <a:lnTo>
                  <a:pt x="238125" y="20955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200650" y="4943475"/>
            <a:ext cx="238125" cy="200025"/>
          </a:xfrm>
          <a:custGeom>
            <a:avLst/>
            <a:gdLst/>
            <a:ahLst/>
            <a:cxnLst/>
            <a:rect l="l" t="t" r="r" b="b"/>
            <a:pathLst>
              <a:path w="238125" h="200025">
                <a:moveTo>
                  <a:pt x="238125" y="0"/>
                </a:moveTo>
                <a:lnTo>
                  <a:pt x="0" y="0"/>
                </a:lnTo>
                <a:lnTo>
                  <a:pt x="0" y="200025"/>
                </a:lnTo>
                <a:lnTo>
                  <a:pt x="238125" y="20002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895850" y="4933950"/>
            <a:ext cx="247650" cy="209550"/>
          </a:xfrm>
          <a:custGeom>
            <a:avLst/>
            <a:gdLst/>
            <a:ahLst/>
            <a:cxnLst/>
            <a:rect l="l" t="t" r="r" b="b"/>
            <a:pathLst>
              <a:path w="247650" h="209550">
                <a:moveTo>
                  <a:pt x="247650" y="0"/>
                </a:moveTo>
                <a:lnTo>
                  <a:pt x="0" y="0"/>
                </a:lnTo>
                <a:lnTo>
                  <a:pt x="0" y="209550"/>
                </a:lnTo>
                <a:lnTo>
                  <a:pt x="247650" y="209550"/>
                </a:lnTo>
                <a:lnTo>
                  <a:pt x="2476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600575" y="4886325"/>
            <a:ext cx="238125" cy="257175"/>
          </a:xfrm>
          <a:custGeom>
            <a:avLst/>
            <a:gdLst/>
            <a:ahLst/>
            <a:cxnLst/>
            <a:rect l="l" t="t" r="r" b="b"/>
            <a:pathLst>
              <a:path w="238125" h="257175">
                <a:moveTo>
                  <a:pt x="238125" y="0"/>
                </a:moveTo>
                <a:lnTo>
                  <a:pt x="0" y="0"/>
                </a:lnTo>
                <a:lnTo>
                  <a:pt x="0" y="257175"/>
                </a:lnTo>
                <a:lnTo>
                  <a:pt x="238125" y="257175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991350" y="5029200"/>
            <a:ext cx="238125" cy="114300"/>
          </a:xfrm>
          <a:custGeom>
            <a:avLst/>
            <a:gdLst/>
            <a:ahLst/>
            <a:cxnLst/>
            <a:rect l="l" t="t" r="r" b="b"/>
            <a:pathLst>
              <a:path w="238125" h="114300">
                <a:moveTo>
                  <a:pt x="238125" y="0"/>
                </a:moveTo>
                <a:lnTo>
                  <a:pt x="0" y="0"/>
                </a:lnTo>
                <a:lnTo>
                  <a:pt x="0" y="114300"/>
                </a:lnTo>
                <a:lnTo>
                  <a:pt x="238125" y="11430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391275" y="5010150"/>
            <a:ext cx="238125" cy="133350"/>
          </a:xfrm>
          <a:custGeom>
            <a:avLst/>
            <a:gdLst/>
            <a:ahLst/>
            <a:cxnLst/>
            <a:rect l="l" t="t" r="r" b="b"/>
            <a:pathLst>
              <a:path w="238125" h="133350">
                <a:moveTo>
                  <a:pt x="238125" y="0"/>
                </a:moveTo>
                <a:lnTo>
                  <a:pt x="0" y="0"/>
                </a:lnTo>
                <a:lnTo>
                  <a:pt x="0" y="133350"/>
                </a:lnTo>
                <a:lnTo>
                  <a:pt x="238125" y="133350"/>
                </a:lnTo>
                <a:lnTo>
                  <a:pt x="2381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1216342" y="2986151"/>
            <a:ext cx="6722109" cy="758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b="1" spc="-55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4800" b="1" spc="-9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4800" b="1" spc="120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4800" b="1" spc="114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4800" b="1" spc="-19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4800" b="1" spc="-425" dirty="0">
                <a:solidFill>
                  <a:srgbClr val="2C3538"/>
                </a:solidFill>
                <a:latin typeface="Tahoma"/>
                <a:cs typeface="Tahoma"/>
              </a:rPr>
              <a:t>w</a:t>
            </a:r>
            <a:r>
              <a:rPr sz="4800" b="1" spc="-5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4800" b="1" spc="4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4800" b="1" spc="-3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4800" b="1" spc="-12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4800" b="1" spc="-49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4800" b="1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4800" b="1" spc="4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4800" b="1" spc="-21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4800" b="1" spc="-305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4800" b="1" spc="-114" dirty="0">
                <a:solidFill>
                  <a:srgbClr val="2C3538"/>
                </a:solidFill>
                <a:latin typeface="Tahoma"/>
                <a:cs typeface="Tahoma"/>
              </a:rPr>
              <a:t>b</a:t>
            </a:r>
            <a:r>
              <a:rPr sz="4800" b="1" spc="-19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4800" b="1" spc="4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4800" b="1" spc="-15" dirty="0">
                <a:solidFill>
                  <a:srgbClr val="2C3538"/>
                </a:solidFill>
                <a:latin typeface="Tahoma"/>
                <a:cs typeface="Tahoma"/>
              </a:rPr>
              <a:t>rd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164" name="object 164"/>
          <p:cNvSpPr/>
          <p:nvPr/>
        </p:nvSpPr>
        <p:spPr>
          <a:xfrm>
            <a:off x="3571875" y="542925"/>
            <a:ext cx="1657350" cy="1657350"/>
          </a:xfrm>
          <a:custGeom>
            <a:avLst/>
            <a:gdLst/>
            <a:ahLst/>
            <a:cxnLst/>
            <a:rect l="l" t="t" r="r" b="b"/>
            <a:pathLst>
              <a:path w="1657350" h="1657350">
                <a:moveTo>
                  <a:pt x="1657350" y="0"/>
                </a:moveTo>
                <a:lnTo>
                  <a:pt x="0" y="0"/>
                </a:lnTo>
                <a:lnTo>
                  <a:pt x="0" y="1657350"/>
                </a:lnTo>
                <a:lnTo>
                  <a:pt x="1657350" y="16573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 txBox="1"/>
          <p:nvPr/>
        </p:nvSpPr>
        <p:spPr>
          <a:xfrm>
            <a:off x="3571875" y="542925"/>
            <a:ext cx="1657350" cy="1261243"/>
          </a:xfrm>
          <a:prstGeom prst="rect">
            <a:avLst/>
          </a:prstGeom>
        </p:spPr>
        <p:txBody>
          <a:bodyPr vert="horz" wrap="square" lIns="0" tIns="334645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2635"/>
              </a:spcBef>
            </a:pPr>
            <a:r>
              <a:rPr lang="ar-EG" sz="6000" b="1" spc="-55" dirty="0">
                <a:solidFill>
                  <a:srgbClr val="2444D7"/>
                </a:solidFill>
                <a:latin typeface="Tahoma"/>
                <a:cs typeface="Tahoma"/>
              </a:rPr>
              <a:t>4</a:t>
            </a:r>
            <a:endParaRPr sz="6000" dirty="0">
              <a:latin typeface="Tahoma"/>
              <a:cs typeface="Tahoma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3333750" y="542925"/>
            <a:ext cx="95250" cy="276225"/>
          </a:xfrm>
          <a:custGeom>
            <a:avLst/>
            <a:gdLst/>
            <a:ahLst/>
            <a:cxnLst/>
            <a:rect l="l" t="t" r="r" b="b"/>
            <a:pathLst>
              <a:path w="95250" h="276225">
                <a:moveTo>
                  <a:pt x="95250" y="0"/>
                </a:moveTo>
                <a:lnTo>
                  <a:pt x="0" y="0"/>
                </a:lnTo>
                <a:lnTo>
                  <a:pt x="0" y="276225"/>
                </a:lnTo>
                <a:lnTo>
                  <a:pt x="95250" y="2762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286375" y="1971675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0"/>
                </a:lnTo>
                <a:lnTo>
                  <a:pt x="0" y="95250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486150" y="542924"/>
            <a:ext cx="1743075" cy="1714500"/>
          </a:xfrm>
          <a:custGeom>
            <a:avLst/>
            <a:gdLst/>
            <a:ahLst/>
            <a:cxnLst/>
            <a:rect l="l" t="t" r="r" b="b"/>
            <a:pathLst>
              <a:path w="1743075" h="1714500">
                <a:moveTo>
                  <a:pt x="95250" y="0"/>
                </a:moveTo>
                <a:lnTo>
                  <a:pt x="0" y="0"/>
                </a:lnTo>
                <a:lnTo>
                  <a:pt x="0" y="447675"/>
                </a:lnTo>
                <a:lnTo>
                  <a:pt x="95250" y="447675"/>
                </a:lnTo>
                <a:lnTo>
                  <a:pt x="95250" y="0"/>
                </a:lnTo>
                <a:close/>
              </a:path>
              <a:path w="1743075" h="1714500">
                <a:moveTo>
                  <a:pt x="247650" y="447675"/>
                </a:moveTo>
                <a:lnTo>
                  <a:pt x="152400" y="447675"/>
                </a:lnTo>
                <a:lnTo>
                  <a:pt x="152400" y="485775"/>
                </a:lnTo>
                <a:lnTo>
                  <a:pt x="247650" y="485775"/>
                </a:lnTo>
                <a:lnTo>
                  <a:pt x="247650" y="447675"/>
                </a:lnTo>
                <a:close/>
              </a:path>
              <a:path w="1743075" h="1714500">
                <a:moveTo>
                  <a:pt x="1590675" y="1657350"/>
                </a:moveTo>
                <a:lnTo>
                  <a:pt x="1495425" y="1657350"/>
                </a:lnTo>
                <a:lnTo>
                  <a:pt x="1495425" y="1714500"/>
                </a:lnTo>
                <a:lnTo>
                  <a:pt x="1590675" y="1714500"/>
                </a:lnTo>
                <a:lnTo>
                  <a:pt x="1590675" y="1657350"/>
                </a:lnTo>
                <a:close/>
              </a:path>
              <a:path w="1743075" h="1714500">
                <a:moveTo>
                  <a:pt x="1743075" y="1428750"/>
                </a:moveTo>
                <a:lnTo>
                  <a:pt x="1647825" y="1428750"/>
                </a:lnTo>
                <a:lnTo>
                  <a:pt x="1647825" y="1657350"/>
                </a:lnTo>
                <a:lnTo>
                  <a:pt x="1743075" y="1657350"/>
                </a:lnTo>
                <a:lnTo>
                  <a:pt x="1743075" y="142875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2290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65" dirty="0">
                <a:solidFill>
                  <a:srgbClr val="2C3538"/>
                </a:solidFill>
              </a:rPr>
              <a:t>Streamlit</a:t>
            </a:r>
            <a:endParaRPr sz="3950"/>
          </a:p>
        </p:txBody>
      </p:sp>
      <p:sp>
        <p:nvSpPr>
          <p:cNvPr id="109" name="object 109"/>
          <p:cNvSpPr txBox="1"/>
          <p:nvPr/>
        </p:nvSpPr>
        <p:spPr>
          <a:xfrm>
            <a:off x="939482" y="1459166"/>
            <a:ext cx="7204709" cy="13119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30200" marR="5080" indent="-318135">
              <a:lnSpc>
                <a:spcPts val="1650"/>
              </a:lnSpc>
              <a:spcBef>
                <a:spcPts val="204"/>
              </a:spcBef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sz="1400" b="1" spc="-100" dirty="0">
                <a:solidFill>
                  <a:srgbClr val="2C3538"/>
                </a:solidFill>
                <a:latin typeface="Tahoma"/>
                <a:cs typeface="Tahoma"/>
              </a:rPr>
              <a:t>Interactive</a:t>
            </a:r>
            <a:r>
              <a:rPr sz="1400" b="1" spc="-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105" dirty="0">
                <a:solidFill>
                  <a:srgbClr val="2C3538"/>
                </a:solidFill>
                <a:latin typeface="Tahoma"/>
                <a:cs typeface="Tahoma"/>
              </a:rPr>
              <a:t>Dashboard:</a:t>
            </a:r>
            <a:r>
              <a:rPr sz="1400" b="1" spc="1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Provides</a:t>
            </a:r>
            <a:r>
              <a:rPr sz="1400" spc="-7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an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easy-to-use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interface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for</a:t>
            </a:r>
            <a:r>
              <a:rPr sz="1400" spc="-1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visualizing</a:t>
            </a:r>
            <a:r>
              <a:rPr sz="1400" spc="-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customer</a:t>
            </a:r>
            <a:r>
              <a:rPr sz="1400" spc="-1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churn </a:t>
            </a:r>
            <a:r>
              <a:rPr sz="1400" spc="-4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data.</a:t>
            </a:r>
            <a:endParaRPr sz="1400">
              <a:latin typeface="Tahoma"/>
              <a:cs typeface="Tahoma"/>
            </a:endParaRPr>
          </a:p>
          <a:p>
            <a:pPr marL="330200" indent="-318135">
              <a:lnSpc>
                <a:spcPts val="1664"/>
              </a:lnSpc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sz="1400" b="1" spc="-80" dirty="0">
                <a:solidFill>
                  <a:srgbClr val="2C3538"/>
                </a:solidFill>
                <a:latin typeface="Tahoma"/>
                <a:cs typeface="Tahoma"/>
              </a:rPr>
              <a:t>Various</a:t>
            </a:r>
            <a:r>
              <a:rPr sz="1400" b="1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2C3538"/>
                </a:solidFill>
                <a:latin typeface="Tahoma"/>
                <a:cs typeface="Tahoma"/>
              </a:rPr>
              <a:t>Visualizations:</a:t>
            </a:r>
            <a:r>
              <a:rPr sz="1400" b="1" spc="-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Includes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charts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such</a:t>
            </a:r>
            <a:r>
              <a:rPr sz="1400" spc="-10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as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pie</a:t>
            </a:r>
            <a:r>
              <a:rPr sz="1400" spc="-1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C3538"/>
                </a:solidFill>
                <a:latin typeface="Tahoma"/>
                <a:cs typeface="Tahoma"/>
              </a:rPr>
              <a:t>charts,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scatter</a:t>
            </a:r>
            <a:r>
              <a:rPr sz="1400" spc="-1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plots,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and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heatmaps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  <a:p>
            <a:pPr marL="330200">
              <a:lnSpc>
                <a:spcPts val="1664"/>
              </a:lnSpc>
            </a:pP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x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re</a:t>
            </a:r>
            <a:r>
              <a:rPr sz="1400" spc="-1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8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b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w</a:t>
            </a:r>
            <a:r>
              <a:rPr sz="1400" spc="-4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-114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v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b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9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330200" marR="233045" indent="-318135">
              <a:lnSpc>
                <a:spcPts val="1650"/>
              </a:lnSpc>
              <a:spcBef>
                <a:spcPts val="130"/>
              </a:spcBef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sz="1400" b="1" spc="-90" dirty="0">
                <a:solidFill>
                  <a:srgbClr val="2C3538"/>
                </a:solidFill>
                <a:latin typeface="Tahoma"/>
                <a:cs typeface="Tahoma"/>
              </a:rPr>
              <a:t>Churn </a:t>
            </a:r>
            <a:r>
              <a:rPr sz="1400" b="1" spc="-85" dirty="0">
                <a:solidFill>
                  <a:srgbClr val="2C3538"/>
                </a:solidFill>
                <a:latin typeface="Tahoma"/>
                <a:cs typeface="Tahoma"/>
              </a:rPr>
              <a:t>Prediction:</a:t>
            </a:r>
            <a:r>
              <a:rPr sz="1400" b="1" spc="-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Enables</a:t>
            </a:r>
            <a:r>
              <a:rPr sz="1400" spc="-7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users</a:t>
            </a:r>
            <a:r>
              <a:rPr sz="1400" spc="-7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to</a:t>
            </a:r>
            <a:r>
              <a:rPr sz="1400" spc="-1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input</a:t>
            </a:r>
            <a:r>
              <a:rPr sz="1400" spc="-1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customer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data</a:t>
            </a:r>
            <a:r>
              <a:rPr sz="1400" spc="-9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and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predict</a:t>
            </a:r>
            <a:r>
              <a:rPr sz="1400" spc="-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whether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they</a:t>
            </a:r>
            <a:r>
              <a:rPr sz="1400" spc="-1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are </a:t>
            </a:r>
            <a:r>
              <a:rPr sz="1400" spc="-4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likely</a:t>
            </a:r>
            <a:r>
              <a:rPr sz="1400" spc="-1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to</a:t>
            </a:r>
            <a:r>
              <a:rPr sz="1400" spc="-1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churn.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10" name="object 1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4675" y="2571750"/>
            <a:ext cx="5019675" cy="249554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30" dirty="0">
                <a:solidFill>
                  <a:srgbClr val="2C3538"/>
                </a:solidFill>
              </a:rPr>
              <a:t>M</a:t>
            </a:r>
            <a:r>
              <a:rPr sz="3950" spc="-15" dirty="0">
                <a:solidFill>
                  <a:srgbClr val="2C3538"/>
                </a:solidFill>
              </a:rPr>
              <a:t>l</a:t>
            </a:r>
            <a:r>
              <a:rPr sz="3950" spc="110" dirty="0">
                <a:solidFill>
                  <a:srgbClr val="2C3538"/>
                </a:solidFill>
              </a:rPr>
              <a:t>fl</a:t>
            </a:r>
            <a:r>
              <a:rPr sz="3950" spc="-225" dirty="0">
                <a:solidFill>
                  <a:srgbClr val="2C3538"/>
                </a:solidFill>
              </a:rPr>
              <a:t>ow</a:t>
            </a:r>
            <a:endParaRPr sz="395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b="1" spc="-95" dirty="0">
                <a:latin typeface="Tahoma"/>
                <a:cs typeface="Tahoma"/>
              </a:rPr>
              <a:t>Experiment</a:t>
            </a:r>
            <a:r>
              <a:rPr b="1" spc="-110" dirty="0">
                <a:latin typeface="Tahoma"/>
                <a:cs typeface="Tahoma"/>
              </a:rPr>
              <a:t> </a:t>
            </a:r>
            <a:r>
              <a:rPr b="1" spc="-100" dirty="0">
                <a:latin typeface="Tahoma"/>
                <a:cs typeface="Tahoma"/>
              </a:rPr>
              <a:t>tracking</a:t>
            </a:r>
            <a:r>
              <a:rPr spc="-100" dirty="0"/>
              <a:t>:</a:t>
            </a:r>
            <a:r>
              <a:rPr spc="-35" dirty="0"/>
              <a:t> </a:t>
            </a:r>
            <a:r>
              <a:rPr spc="5" dirty="0"/>
              <a:t>Capturing</a:t>
            </a:r>
            <a:r>
              <a:rPr spc="-125" dirty="0"/>
              <a:t> </a:t>
            </a:r>
            <a:r>
              <a:rPr spc="-10" dirty="0"/>
              <a:t>hyperparameters,</a:t>
            </a:r>
            <a:r>
              <a:rPr spc="-75" dirty="0"/>
              <a:t> </a:t>
            </a:r>
            <a:r>
              <a:rPr dirty="0"/>
              <a:t>performance</a:t>
            </a:r>
            <a:r>
              <a:rPr spc="-135" dirty="0"/>
              <a:t> </a:t>
            </a:r>
            <a:r>
              <a:rPr spc="-15" dirty="0"/>
              <a:t>metrics,</a:t>
            </a:r>
            <a:r>
              <a:rPr spc="-75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spc="20" dirty="0"/>
              <a:t>other</a:t>
            </a:r>
            <a:r>
              <a:rPr spc="-50" dirty="0"/>
              <a:t> </a:t>
            </a:r>
            <a:r>
              <a:rPr spc="10" dirty="0"/>
              <a:t>key </a:t>
            </a:r>
            <a:r>
              <a:rPr spc="-425" dirty="0"/>
              <a:t> </a:t>
            </a:r>
            <a:r>
              <a:rPr spc="-5" dirty="0"/>
              <a:t>details</a:t>
            </a:r>
            <a:r>
              <a:rPr spc="-85" dirty="0"/>
              <a:t> </a:t>
            </a:r>
            <a:r>
              <a:rPr spc="50" dirty="0"/>
              <a:t>to</a:t>
            </a:r>
            <a:r>
              <a:rPr spc="-125" dirty="0"/>
              <a:t> </a:t>
            </a:r>
            <a:r>
              <a:rPr dirty="0"/>
              <a:t>ensure</a:t>
            </a:r>
            <a:r>
              <a:rPr spc="-145" dirty="0"/>
              <a:t> </a:t>
            </a:r>
            <a:r>
              <a:rPr spc="15" dirty="0"/>
              <a:t>reproducibility</a:t>
            </a:r>
            <a:r>
              <a:rPr spc="-125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5" dirty="0"/>
              <a:t>comparison</a:t>
            </a:r>
            <a:r>
              <a:rPr spc="-114" dirty="0"/>
              <a:t> </a:t>
            </a:r>
            <a:r>
              <a:rPr dirty="0"/>
              <a:t>across</a:t>
            </a:r>
            <a:r>
              <a:rPr spc="-155" dirty="0"/>
              <a:t> </a:t>
            </a:r>
            <a:r>
              <a:rPr spc="-10" dirty="0"/>
              <a:t>experiments.</a:t>
            </a:r>
          </a:p>
          <a:p>
            <a:pPr marL="431800" indent="-318135">
              <a:lnSpc>
                <a:spcPts val="1655"/>
              </a:lnSpc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b="1" spc="-50" dirty="0">
                <a:latin typeface="Tahoma"/>
                <a:cs typeface="Tahoma"/>
              </a:rPr>
              <a:t>Model</a:t>
            </a:r>
            <a:r>
              <a:rPr b="1" spc="-95" dirty="0">
                <a:latin typeface="Tahoma"/>
                <a:cs typeface="Tahoma"/>
              </a:rPr>
              <a:t> </a:t>
            </a:r>
            <a:r>
              <a:rPr b="1" spc="-110" dirty="0">
                <a:latin typeface="Tahoma"/>
                <a:cs typeface="Tahoma"/>
              </a:rPr>
              <a:t>logging</a:t>
            </a:r>
            <a:r>
              <a:rPr b="1" spc="-40" dirty="0">
                <a:latin typeface="Tahoma"/>
                <a:cs typeface="Tahoma"/>
              </a:rPr>
              <a:t> </a:t>
            </a:r>
            <a:r>
              <a:rPr b="1" spc="-105" dirty="0">
                <a:latin typeface="Tahoma"/>
                <a:cs typeface="Tahoma"/>
              </a:rPr>
              <a:t>and</a:t>
            </a:r>
            <a:r>
              <a:rPr b="1" spc="-95" dirty="0">
                <a:latin typeface="Tahoma"/>
                <a:cs typeface="Tahoma"/>
              </a:rPr>
              <a:t> registration</a:t>
            </a:r>
            <a:r>
              <a:rPr spc="-95" dirty="0"/>
              <a:t>:</a:t>
            </a:r>
            <a:r>
              <a:rPr spc="-45" dirty="0"/>
              <a:t> </a:t>
            </a:r>
            <a:r>
              <a:rPr dirty="0"/>
              <a:t>Storing</a:t>
            </a:r>
            <a:r>
              <a:rPr spc="-135" dirty="0"/>
              <a:t> </a:t>
            </a:r>
            <a:r>
              <a:rPr spc="10" dirty="0"/>
              <a:t>the</a:t>
            </a:r>
            <a:r>
              <a:rPr spc="-65" dirty="0"/>
              <a:t> </a:t>
            </a:r>
            <a:r>
              <a:rPr spc="5" dirty="0"/>
              <a:t>final</a:t>
            </a:r>
            <a:r>
              <a:rPr spc="-100" dirty="0"/>
              <a:t> </a:t>
            </a:r>
            <a:r>
              <a:rPr dirty="0"/>
              <a:t>model</a:t>
            </a:r>
            <a:r>
              <a:rPr spc="-100" dirty="0"/>
              <a:t> </a:t>
            </a:r>
            <a:r>
              <a:rPr spc="15" dirty="0"/>
              <a:t>version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5" dirty="0"/>
              <a:t>registering</a:t>
            </a:r>
            <a:r>
              <a:rPr spc="-130" dirty="0"/>
              <a:t> </a:t>
            </a:r>
            <a:r>
              <a:rPr spc="45" dirty="0"/>
              <a:t>it</a:t>
            </a:r>
            <a:r>
              <a:rPr spc="-130" dirty="0"/>
              <a:t> </a:t>
            </a:r>
            <a:r>
              <a:rPr spc="45" dirty="0"/>
              <a:t>for</a:t>
            </a:r>
          </a:p>
          <a:p>
            <a:pPr marL="431800">
              <a:lnSpc>
                <a:spcPts val="1664"/>
              </a:lnSpc>
              <a:spcBef>
                <a:spcPts val="50"/>
              </a:spcBef>
            </a:pPr>
            <a:r>
              <a:rPr spc="-30" dirty="0"/>
              <a:t>s</a:t>
            </a:r>
            <a:r>
              <a:rPr spc="-5" dirty="0"/>
              <a:t>e</a:t>
            </a:r>
            <a:r>
              <a:rPr spc="-45" dirty="0"/>
              <a:t>a</a:t>
            </a:r>
            <a:r>
              <a:rPr spc="20" dirty="0"/>
              <a:t>m</a:t>
            </a:r>
            <a:r>
              <a:rPr spc="-25" dirty="0"/>
              <a:t>l</a:t>
            </a:r>
            <a:r>
              <a:rPr spc="5" dirty="0"/>
              <a:t>e</a:t>
            </a:r>
            <a:r>
              <a:rPr spc="-25" dirty="0"/>
              <a:t>s</a:t>
            </a:r>
            <a:r>
              <a:rPr spc="-10" dirty="0"/>
              <a:t>s</a:t>
            </a:r>
            <a:r>
              <a:rPr spc="-85" dirty="0"/>
              <a:t> </a:t>
            </a:r>
            <a:r>
              <a:rPr spc="-65" dirty="0"/>
              <a:t>a</a:t>
            </a:r>
            <a:r>
              <a:rPr spc="25" dirty="0"/>
              <a:t>cc</a:t>
            </a:r>
            <a:r>
              <a:rPr spc="-65" dirty="0"/>
              <a:t>e</a:t>
            </a:r>
            <a:r>
              <a:rPr spc="-30" dirty="0"/>
              <a:t>s</a:t>
            </a:r>
            <a:r>
              <a:rPr spc="-10" dirty="0"/>
              <a:t>s</a:t>
            </a:r>
            <a:r>
              <a:rPr spc="-85" dirty="0"/>
              <a:t> </a:t>
            </a:r>
            <a:r>
              <a:rPr spc="5" dirty="0"/>
              <a:t>a</a:t>
            </a:r>
            <a:r>
              <a:rPr spc="-35" dirty="0"/>
              <a:t>n</a:t>
            </a:r>
            <a:r>
              <a:rPr spc="25" dirty="0"/>
              <a:t>d</a:t>
            </a:r>
            <a:r>
              <a:rPr spc="-114" dirty="0"/>
              <a:t> </a:t>
            </a:r>
            <a:r>
              <a:rPr spc="70" dirty="0"/>
              <a:t>f</a:t>
            </a:r>
            <a:r>
              <a:rPr spc="-35" dirty="0"/>
              <a:t>u</a:t>
            </a:r>
            <a:r>
              <a:rPr spc="50" dirty="0"/>
              <a:t>t</a:t>
            </a:r>
            <a:r>
              <a:rPr spc="-35" dirty="0"/>
              <a:t>u</a:t>
            </a:r>
            <a:r>
              <a:rPr spc="15" dirty="0"/>
              <a:t>re</a:t>
            </a:r>
            <a:r>
              <a:rPr spc="-70" dirty="0"/>
              <a:t> </a:t>
            </a:r>
            <a:r>
              <a:rPr spc="-25" dirty="0"/>
              <a:t>d</a:t>
            </a:r>
            <a:r>
              <a:rPr spc="20" dirty="0"/>
              <a:t>e</a:t>
            </a:r>
            <a:r>
              <a:rPr spc="-35" dirty="0"/>
              <a:t>p</a:t>
            </a:r>
            <a:r>
              <a:rPr spc="50" dirty="0"/>
              <a:t>l</a:t>
            </a:r>
            <a:r>
              <a:rPr spc="-15" dirty="0"/>
              <a:t>o</a:t>
            </a:r>
            <a:r>
              <a:rPr spc="45" dirty="0"/>
              <a:t>y</a:t>
            </a:r>
            <a:r>
              <a:rPr spc="-55" dirty="0"/>
              <a:t>m</a:t>
            </a:r>
            <a:r>
              <a:rPr spc="15" dirty="0"/>
              <a:t>e</a:t>
            </a:r>
            <a:r>
              <a:rPr spc="35" dirty="0"/>
              <a:t>n</a:t>
            </a:r>
            <a:r>
              <a:rPr spc="-25" dirty="0"/>
              <a:t>t</a:t>
            </a:r>
            <a:r>
              <a:rPr spc="-90" dirty="0"/>
              <a:t>.</a:t>
            </a:r>
          </a:p>
          <a:p>
            <a:pPr marL="431800" marR="5080" indent="-318135">
              <a:lnSpc>
                <a:spcPts val="1650"/>
              </a:lnSpc>
              <a:spcBef>
                <a:spcPts val="65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dirty="0"/>
              <a:t>This </a:t>
            </a:r>
            <a:r>
              <a:rPr spc="-10" dirty="0"/>
              <a:t>ensures </a:t>
            </a:r>
            <a:r>
              <a:rPr spc="10" dirty="0"/>
              <a:t>the </a:t>
            </a:r>
            <a:r>
              <a:rPr spc="15" dirty="0"/>
              <a:t>model </a:t>
            </a:r>
            <a:r>
              <a:rPr spc="-15" dirty="0"/>
              <a:t>is </a:t>
            </a:r>
            <a:r>
              <a:rPr spc="-10" dirty="0"/>
              <a:t>versioned, </a:t>
            </a:r>
            <a:r>
              <a:rPr spc="5" dirty="0"/>
              <a:t>monitored, </a:t>
            </a:r>
            <a:r>
              <a:rPr spc="-25" dirty="0"/>
              <a:t>and </a:t>
            </a:r>
            <a:r>
              <a:rPr spc="5" dirty="0"/>
              <a:t>continuously </a:t>
            </a:r>
            <a:r>
              <a:rPr spc="15" dirty="0"/>
              <a:t>improved </a:t>
            </a:r>
            <a:r>
              <a:rPr spc="-35" dirty="0"/>
              <a:t>as </a:t>
            </a:r>
            <a:r>
              <a:rPr spc="20" dirty="0"/>
              <a:t>new </a:t>
            </a:r>
            <a:r>
              <a:rPr spc="-20" dirty="0"/>
              <a:t>data </a:t>
            </a:r>
            <a:r>
              <a:rPr spc="-15" dirty="0"/>
              <a:t> </a:t>
            </a:r>
            <a:r>
              <a:rPr dirty="0"/>
              <a:t>becomes</a:t>
            </a:r>
            <a:r>
              <a:rPr spc="-70" dirty="0"/>
              <a:t> </a:t>
            </a:r>
            <a:r>
              <a:rPr spc="-20" dirty="0"/>
              <a:t>available,</a:t>
            </a:r>
            <a:r>
              <a:rPr spc="-80" dirty="0"/>
              <a:t> </a:t>
            </a:r>
            <a:r>
              <a:rPr spc="5" dirty="0"/>
              <a:t>facilitating</a:t>
            </a:r>
            <a:r>
              <a:rPr spc="-120" dirty="0"/>
              <a:t> </a:t>
            </a:r>
            <a:r>
              <a:rPr spc="15" dirty="0"/>
              <a:t>efficient</a:t>
            </a:r>
            <a:r>
              <a:rPr spc="-114" dirty="0"/>
              <a:t> </a:t>
            </a:r>
            <a:r>
              <a:rPr spc="5" dirty="0"/>
              <a:t>updates</a:t>
            </a:r>
            <a:r>
              <a:rPr spc="-14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5" dirty="0"/>
              <a:t>maintaining</a:t>
            </a:r>
            <a:r>
              <a:rPr spc="-120" dirty="0"/>
              <a:t> </a:t>
            </a:r>
            <a:r>
              <a:rPr spc="5" dirty="0"/>
              <a:t>optimal</a:t>
            </a:r>
            <a:r>
              <a:rPr spc="-90" dirty="0"/>
              <a:t> </a:t>
            </a:r>
            <a:r>
              <a:rPr dirty="0"/>
              <a:t>performance</a:t>
            </a:r>
            <a:r>
              <a:rPr spc="-50" dirty="0"/>
              <a:t> </a:t>
            </a:r>
            <a:r>
              <a:rPr spc="15" dirty="0"/>
              <a:t>over</a:t>
            </a:r>
          </a:p>
          <a:p>
            <a:pPr marL="431800">
              <a:lnSpc>
                <a:spcPct val="100000"/>
              </a:lnSpc>
            </a:pPr>
            <a:r>
              <a:rPr spc="-20" dirty="0"/>
              <a:t>time.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3665" marR="328930">
              <a:lnSpc>
                <a:spcPct val="102800"/>
              </a:lnSpc>
              <a:spcBef>
                <a:spcPts val="80"/>
              </a:spcBef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544FFC7-F744-E9EC-5272-7A7D3463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6"/>
            <a:ext cx="9144000" cy="51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56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872362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EFA57F7F-DBC8-7DB3-ECA8-EF89B6314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6"/>
            <a:ext cx="9144000" cy="51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01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872362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8DC41D7-8E5C-9917-586B-059DF0AA5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-4762"/>
            <a:ext cx="9906000" cy="51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14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872362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F6993C57-1777-3DBC-E619-19C6CC4D8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69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872362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521EF673-015E-7F54-E9A2-BB22E102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29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872362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DBB1464D-A29E-9C33-5339-CE65C9DF2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8" y="1204913"/>
            <a:ext cx="8801863" cy="17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1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6835" y="2021141"/>
            <a:ext cx="4919345" cy="10331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600" spc="-575" dirty="0">
                <a:solidFill>
                  <a:srgbClr val="2C3538"/>
                </a:solidFill>
              </a:rPr>
              <a:t>In</a:t>
            </a:r>
            <a:r>
              <a:rPr sz="6600" spc="-459" dirty="0">
                <a:solidFill>
                  <a:srgbClr val="2C3538"/>
                </a:solidFill>
              </a:rPr>
              <a:t>t</a:t>
            </a:r>
            <a:r>
              <a:rPr sz="6600" spc="-85" dirty="0">
                <a:solidFill>
                  <a:srgbClr val="2C3538"/>
                </a:solidFill>
              </a:rPr>
              <a:t>ro</a:t>
            </a:r>
            <a:r>
              <a:rPr sz="6600" spc="-120" dirty="0">
                <a:solidFill>
                  <a:srgbClr val="2C3538"/>
                </a:solidFill>
              </a:rPr>
              <a:t>d</a:t>
            </a:r>
            <a:r>
              <a:rPr sz="6600" spc="-560" dirty="0">
                <a:solidFill>
                  <a:srgbClr val="2C3538"/>
                </a:solidFill>
              </a:rPr>
              <a:t>u</a:t>
            </a:r>
            <a:r>
              <a:rPr sz="6600" spc="-145" dirty="0">
                <a:solidFill>
                  <a:srgbClr val="2C3538"/>
                </a:solidFill>
              </a:rPr>
              <a:t>ct</a:t>
            </a:r>
            <a:r>
              <a:rPr sz="6600" spc="-130" dirty="0">
                <a:solidFill>
                  <a:srgbClr val="2C3538"/>
                </a:solidFill>
              </a:rPr>
              <a:t>i</a:t>
            </a:r>
            <a:r>
              <a:rPr sz="6600" spc="-245" dirty="0">
                <a:solidFill>
                  <a:srgbClr val="2C3538"/>
                </a:solidFill>
              </a:rPr>
              <a:t>o</a:t>
            </a:r>
            <a:r>
              <a:rPr sz="6600" spc="-370" dirty="0">
                <a:solidFill>
                  <a:srgbClr val="2C3538"/>
                </a:solidFill>
              </a:rPr>
              <a:t>n</a:t>
            </a:r>
            <a:endParaRPr sz="6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872362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F1C0DBF-A856-3E25-0E9B-34C45856F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0"/>
            <a:ext cx="9067800" cy="513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66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872362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DDC582D0-DFA1-6054-C953-240B99C0C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13" y="4458"/>
            <a:ext cx="7528038" cy="33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32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872362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9AEA736-8607-353D-6FB2-AE4587A86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" y="-376"/>
            <a:ext cx="9144000" cy="514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18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872362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9CEBF91B-A901-A82E-B562-2AA109505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" y="0"/>
            <a:ext cx="9134474" cy="51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95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872362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F3DFA2E1-029F-2DC8-9C41-CB11A8B0A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" y="4454"/>
            <a:ext cx="9118545" cy="51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10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872362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14D0AC1-3F4B-ABD3-14A3-9F1F755E4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96" y="0"/>
            <a:ext cx="91674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86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872362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4A8CF519-E01C-0723-8590-41A5C03C6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" y="0"/>
            <a:ext cx="91348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74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872362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0C58B31-B222-6C90-689E-69AE7385C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" y="-4762"/>
            <a:ext cx="9130185" cy="51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74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872362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76FC4DBA-B14E-8FF5-A22D-C90E116F7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3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3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872362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9D273C14-226D-5111-F012-835B3A530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" y="0"/>
            <a:ext cx="91348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6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9149080" cy="5148580"/>
            <a:chOff x="0" y="63"/>
            <a:chExt cx="9149080" cy="5148580"/>
          </a:xfrm>
        </p:grpSpPr>
        <p:sp>
          <p:nvSpPr>
            <p:cNvPr id="3" name="object 3"/>
            <p:cNvSpPr/>
            <p:nvPr/>
          </p:nvSpPr>
          <p:spPr>
            <a:xfrm>
              <a:off x="123825" y="5095874"/>
              <a:ext cx="8896350" cy="47625"/>
            </a:xfrm>
            <a:custGeom>
              <a:avLst/>
              <a:gdLst/>
              <a:ahLst/>
              <a:cxnLst/>
              <a:rect l="l" t="t" r="r" b="b"/>
              <a:pathLst>
                <a:path w="8896350" h="47625">
                  <a:moveTo>
                    <a:pt x="238125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238125" y="47625"/>
                  </a:lnTo>
                  <a:lnTo>
                    <a:pt x="238125" y="28575"/>
                  </a:lnTo>
                  <a:close/>
                </a:path>
                <a:path w="8896350" h="47625">
                  <a:moveTo>
                    <a:pt x="533400" y="0"/>
                  </a:moveTo>
                  <a:lnTo>
                    <a:pt x="295275" y="0"/>
                  </a:lnTo>
                  <a:lnTo>
                    <a:pt x="295275" y="47625"/>
                  </a:lnTo>
                  <a:lnTo>
                    <a:pt x="533400" y="47625"/>
                  </a:lnTo>
                  <a:lnTo>
                    <a:pt x="533400" y="0"/>
                  </a:lnTo>
                  <a:close/>
                </a:path>
                <a:path w="8896350" h="47625">
                  <a:moveTo>
                    <a:pt x="8601075" y="0"/>
                  </a:moveTo>
                  <a:lnTo>
                    <a:pt x="8362950" y="0"/>
                  </a:lnTo>
                  <a:lnTo>
                    <a:pt x="8362950" y="47625"/>
                  </a:lnTo>
                  <a:lnTo>
                    <a:pt x="8601075" y="47625"/>
                  </a:lnTo>
                  <a:lnTo>
                    <a:pt x="8601075" y="0"/>
                  </a:lnTo>
                  <a:close/>
                </a:path>
                <a:path w="8896350" h="47625">
                  <a:moveTo>
                    <a:pt x="8896350" y="28575"/>
                  </a:moveTo>
                  <a:lnTo>
                    <a:pt x="8658225" y="28575"/>
                  </a:lnTo>
                  <a:lnTo>
                    <a:pt x="8658225" y="47625"/>
                  </a:lnTo>
                  <a:lnTo>
                    <a:pt x="8896350" y="47625"/>
                  </a:lnTo>
                  <a:lnTo>
                    <a:pt x="8896350" y="28575"/>
                  </a:lnTo>
                  <a:close/>
                </a:path>
              </a:pathLst>
            </a:custGeom>
            <a:solidFill>
              <a:srgbClr val="CDD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3825" y="5124449"/>
              <a:ext cx="8896350" cy="19050"/>
            </a:xfrm>
            <a:custGeom>
              <a:avLst/>
              <a:gdLst/>
              <a:ahLst/>
              <a:cxnLst/>
              <a:rect l="l" t="t" r="r" b="b"/>
              <a:pathLst>
                <a:path w="8896350" h="19050">
                  <a:moveTo>
                    <a:pt x="238125" y="9525"/>
                  </a:moveTo>
                  <a:lnTo>
                    <a:pt x="0" y="9525"/>
                  </a:lnTo>
                  <a:lnTo>
                    <a:pt x="0" y="19050"/>
                  </a:lnTo>
                  <a:lnTo>
                    <a:pt x="238125" y="19050"/>
                  </a:lnTo>
                  <a:lnTo>
                    <a:pt x="238125" y="9525"/>
                  </a:lnTo>
                  <a:close/>
                </a:path>
                <a:path w="8896350" h="19050">
                  <a:moveTo>
                    <a:pt x="533400" y="0"/>
                  </a:moveTo>
                  <a:lnTo>
                    <a:pt x="295275" y="0"/>
                  </a:lnTo>
                  <a:lnTo>
                    <a:pt x="295275" y="19050"/>
                  </a:lnTo>
                  <a:lnTo>
                    <a:pt x="533400" y="19050"/>
                  </a:lnTo>
                  <a:lnTo>
                    <a:pt x="533400" y="0"/>
                  </a:lnTo>
                  <a:close/>
                </a:path>
                <a:path w="8896350" h="19050">
                  <a:moveTo>
                    <a:pt x="8601075" y="0"/>
                  </a:moveTo>
                  <a:lnTo>
                    <a:pt x="8362950" y="0"/>
                  </a:lnTo>
                  <a:lnTo>
                    <a:pt x="8362950" y="19050"/>
                  </a:lnTo>
                  <a:lnTo>
                    <a:pt x="8601075" y="19050"/>
                  </a:lnTo>
                  <a:lnTo>
                    <a:pt x="8601075" y="0"/>
                  </a:lnTo>
                  <a:close/>
                </a:path>
                <a:path w="8896350" h="19050">
                  <a:moveTo>
                    <a:pt x="8896350" y="9525"/>
                  </a:moveTo>
                  <a:lnTo>
                    <a:pt x="8658225" y="9525"/>
                  </a:lnTo>
                  <a:lnTo>
                    <a:pt x="8658225" y="19050"/>
                  </a:lnTo>
                  <a:lnTo>
                    <a:pt x="8896350" y="19050"/>
                  </a:lnTo>
                  <a:lnTo>
                    <a:pt x="8896350" y="9525"/>
                  </a:lnTo>
                  <a:close/>
                </a:path>
              </a:pathLst>
            </a:custGeom>
            <a:solidFill>
              <a:srgbClr val="2444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9465" y="515238"/>
            <a:ext cx="209931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505" dirty="0">
                <a:solidFill>
                  <a:srgbClr val="2C3538"/>
                </a:solidFill>
              </a:rPr>
              <a:t>I</a:t>
            </a:r>
            <a:r>
              <a:rPr sz="2750" spc="-114" dirty="0">
                <a:solidFill>
                  <a:srgbClr val="2C3538"/>
                </a:solidFill>
              </a:rPr>
              <a:t>n</a:t>
            </a:r>
            <a:r>
              <a:rPr sz="2750" spc="55" dirty="0">
                <a:solidFill>
                  <a:srgbClr val="2C3538"/>
                </a:solidFill>
              </a:rPr>
              <a:t>t</a:t>
            </a:r>
            <a:r>
              <a:rPr sz="2750" spc="5" dirty="0">
                <a:solidFill>
                  <a:srgbClr val="2C3538"/>
                </a:solidFill>
              </a:rPr>
              <a:t>r</a:t>
            </a:r>
            <a:r>
              <a:rPr sz="2750" spc="-50" dirty="0">
                <a:solidFill>
                  <a:srgbClr val="2C3538"/>
                </a:solidFill>
              </a:rPr>
              <a:t>o</a:t>
            </a:r>
            <a:r>
              <a:rPr sz="2750" spc="-10" dirty="0">
                <a:solidFill>
                  <a:srgbClr val="2C3538"/>
                </a:solidFill>
              </a:rPr>
              <a:t>d</a:t>
            </a:r>
            <a:r>
              <a:rPr sz="2750" spc="-265" dirty="0">
                <a:solidFill>
                  <a:srgbClr val="2C3538"/>
                </a:solidFill>
              </a:rPr>
              <a:t>u</a:t>
            </a:r>
            <a:r>
              <a:rPr sz="2750" spc="-30" dirty="0">
                <a:solidFill>
                  <a:srgbClr val="2C3538"/>
                </a:solidFill>
              </a:rPr>
              <a:t>c</a:t>
            </a:r>
            <a:r>
              <a:rPr sz="2750" spc="-20" dirty="0">
                <a:solidFill>
                  <a:srgbClr val="2C3538"/>
                </a:solidFill>
              </a:rPr>
              <a:t>t</a:t>
            </a:r>
            <a:r>
              <a:rPr sz="2750" spc="-85" dirty="0">
                <a:solidFill>
                  <a:srgbClr val="2C3538"/>
                </a:solidFill>
              </a:rPr>
              <a:t>i</a:t>
            </a:r>
            <a:r>
              <a:rPr sz="2750" spc="-50" dirty="0">
                <a:solidFill>
                  <a:srgbClr val="2C3538"/>
                </a:solidFill>
              </a:rPr>
              <a:t>o</a:t>
            </a:r>
            <a:r>
              <a:rPr sz="2750" spc="-140" dirty="0">
                <a:solidFill>
                  <a:srgbClr val="2C3538"/>
                </a:solidFill>
              </a:rPr>
              <a:t>n</a:t>
            </a:r>
            <a:endParaRPr sz="2750"/>
          </a:p>
        </p:txBody>
      </p:sp>
      <p:sp>
        <p:nvSpPr>
          <p:cNvPr id="6" name="object 6"/>
          <p:cNvSpPr txBox="1"/>
          <p:nvPr/>
        </p:nvSpPr>
        <p:spPr>
          <a:xfrm>
            <a:off x="4811776" y="1411287"/>
            <a:ext cx="3527425" cy="2239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5"/>
              </a:spcBef>
            </a:pP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-100" dirty="0">
                <a:solidFill>
                  <a:srgbClr val="2C3538"/>
                </a:solidFill>
                <a:latin typeface="Tahoma"/>
                <a:cs typeface="Tahoma"/>
              </a:rPr>
              <a:t>j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1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15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us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9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y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d 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machine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learning 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to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understand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customer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b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v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spc="-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-2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spc="35" dirty="0">
                <a:solidFill>
                  <a:srgbClr val="2C3538"/>
                </a:solidFill>
                <a:latin typeface="Tahoma"/>
                <a:cs typeface="Tahoma"/>
              </a:rPr>
              <a:t>y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3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1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3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spc="-114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35" dirty="0">
                <a:solidFill>
                  <a:srgbClr val="2C3538"/>
                </a:solidFill>
                <a:latin typeface="Tahoma"/>
                <a:cs typeface="Tahoma"/>
              </a:rPr>
              <a:t>o  </a:t>
            </a:r>
            <a:r>
              <a:rPr sz="1400" spc="3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-9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-10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C3538"/>
                </a:solidFill>
                <a:latin typeface="Tahoma"/>
                <a:cs typeface="Tahoma"/>
              </a:rPr>
              <a:t>B</a:t>
            </a:r>
            <a:r>
              <a:rPr sz="1400" spc="35" dirty="0">
                <a:solidFill>
                  <a:srgbClr val="2C3538"/>
                </a:solidFill>
                <a:latin typeface="Tahoma"/>
                <a:cs typeface="Tahoma"/>
              </a:rPr>
              <a:t>y</a:t>
            </a:r>
            <a:r>
              <a:rPr sz="1400" spc="-1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re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4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400" spc="-1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85" dirty="0">
                <a:solidFill>
                  <a:srgbClr val="2C3538"/>
                </a:solidFill>
                <a:latin typeface="Tahoma"/>
                <a:cs typeface="Tahoma"/>
              </a:rPr>
              <a:t>w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3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us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 a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t 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risk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of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leaving,</a:t>
            </a:r>
            <a:r>
              <a:rPr sz="1400" spc="-9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businesses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can</a:t>
            </a:r>
            <a:r>
              <a:rPr sz="1400" spc="-10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take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proactive </a:t>
            </a:r>
            <a:r>
              <a:rPr sz="1400" spc="-4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steps 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to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retain 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them,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improving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customer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ti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3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6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spc="-114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re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spc="3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ng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9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12700" marR="219710">
              <a:lnSpc>
                <a:spcPct val="111800"/>
              </a:lnSpc>
              <a:spcBef>
                <a:spcPts val="75"/>
              </a:spcBef>
            </a:pP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Ultimately,</a:t>
            </a:r>
            <a:r>
              <a:rPr sz="1400" spc="-9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this</a:t>
            </a:r>
            <a:r>
              <a:rPr sz="1400" spc="-7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approach</a:t>
            </a:r>
            <a:r>
              <a:rPr sz="1400" spc="-10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helps</a:t>
            </a:r>
            <a:r>
              <a:rPr sz="1400" spc="-7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businesses </a:t>
            </a:r>
            <a:r>
              <a:rPr sz="1400" spc="-4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boost</a:t>
            </a:r>
            <a:r>
              <a:rPr sz="1400" spc="-1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customer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loyalty</a:t>
            </a:r>
            <a:r>
              <a:rPr sz="1400" spc="-1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and</a:t>
            </a:r>
            <a:r>
              <a:rPr sz="1400" spc="-114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maximize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1776" y="3655758"/>
            <a:ext cx="111823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spc="3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3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1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v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spc="-40" dirty="0">
                <a:solidFill>
                  <a:srgbClr val="2C3538"/>
                </a:solidFill>
                <a:latin typeface="Tahoma"/>
                <a:cs typeface="Tahoma"/>
              </a:rPr>
              <a:t>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290" y="1411287"/>
            <a:ext cx="3441065" cy="24879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110"/>
              </a:spcBef>
            </a:pPr>
            <a:r>
              <a:rPr sz="1400" spc="13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-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8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10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100" dirty="0">
                <a:solidFill>
                  <a:srgbClr val="2C3538"/>
                </a:solidFill>
                <a:latin typeface="Tahoma"/>
                <a:cs typeface="Tahoma"/>
              </a:rPr>
              <a:t>j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1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r  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b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100" dirty="0">
                <a:solidFill>
                  <a:srgbClr val="2C3538"/>
                </a:solidFill>
                <a:latin typeface="Tahoma"/>
                <a:cs typeface="Tahoma"/>
              </a:rPr>
              <a:t>,</a:t>
            </a:r>
            <a:r>
              <a:rPr sz="1400" spc="-9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ef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rr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ng</a:t>
            </a:r>
            <a:r>
              <a:rPr sz="1400" spc="-1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1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7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w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h  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ers</a:t>
            </a:r>
            <a:r>
              <a:rPr sz="1400" spc="-15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1400" spc="-114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ng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10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1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1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er</a:t>
            </a:r>
            <a:r>
              <a:rPr sz="1400" spc="35" dirty="0">
                <a:solidFill>
                  <a:srgbClr val="2C3538"/>
                </a:solidFill>
                <a:latin typeface="Tahoma"/>
                <a:cs typeface="Tahoma"/>
              </a:rPr>
              <a:t>v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e. 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Churn</a:t>
            </a:r>
            <a:r>
              <a:rPr sz="1400" spc="-10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can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result</a:t>
            </a:r>
            <a:r>
              <a:rPr sz="1400" spc="-1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from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dissatisfaction,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better </a:t>
            </a:r>
            <a:r>
              <a:rPr sz="1400" spc="-4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er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v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100" dirty="0">
                <a:solidFill>
                  <a:srgbClr val="2C3538"/>
                </a:solidFill>
                <a:latin typeface="Tahoma"/>
                <a:cs typeface="Tahoma"/>
              </a:rPr>
              <a:t>,</a:t>
            </a:r>
            <a:r>
              <a:rPr sz="1400" spc="-9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10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du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ed</a:t>
            </a:r>
            <a:r>
              <a:rPr sz="1400" spc="-1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7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spc="-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e  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er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v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-45" dirty="0">
                <a:solidFill>
                  <a:srgbClr val="2C3538"/>
                </a:solidFill>
                <a:latin typeface="Tahoma"/>
                <a:cs typeface="Tahoma"/>
              </a:rPr>
              <a:t>e,</a:t>
            </a:r>
            <a:r>
              <a:rPr sz="1400" spc="-9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k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400" spc="-1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1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spc="-10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b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es</a:t>
            </a:r>
            <a:r>
              <a:rPr sz="1400" spc="-8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35" dirty="0">
                <a:solidFill>
                  <a:srgbClr val="2C3538"/>
                </a:solidFill>
                <a:latin typeface="Tahoma"/>
                <a:cs typeface="Tahoma"/>
              </a:rPr>
              <a:t>o  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spc="-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w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400" spc="35" dirty="0">
                <a:solidFill>
                  <a:srgbClr val="2C3538"/>
                </a:solidFill>
                <a:latin typeface="Tahoma"/>
                <a:cs typeface="Tahoma"/>
              </a:rPr>
              <a:t>y</a:t>
            </a:r>
            <a:r>
              <a:rPr sz="1400" spc="-1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6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1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v</a:t>
            </a:r>
            <a:r>
              <a:rPr sz="1400" spc="-7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9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q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g  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ew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8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1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re</a:t>
            </a:r>
            <a:r>
              <a:rPr sz="1400" spc="-1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spc="35" dirty="0">
                <a:solidFill>
                  <a:srgbClr val="2C3538"/>
                </a:solidFill>
                <a:latin typeface="Tahoma"/>
                <a:cs typeface="Tahoma"/>
              </a:rPr>
              <a:t>y</a:t>
            </a:r>
            <a:r>
              <a:rPr sz="1400" spc="-1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n  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retaining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existing 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ones,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so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preventing churn </a:t>
            </a:r>
            <a:r>
              <a:rPr sz="1400" spc="-4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1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v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spc="-10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b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li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35" dirty="0">
                <a:solidFill>
                  <a:srgbClr val="2C3538"/>
                </a:solidFill>
                <a:latin typeface="Tahoma"/>
                <a:cs typeface="Tahoma"/>
              </a:rPr>
              <a:t>y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spc="-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05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w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400" spc="-9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3825" y="4886325"/>
            <a:ext cx="8896350" cy="257175"/>
            <a:chOff x="123825" y="4886325"/>
            <a:chExt cx="8896350" cy="257175"/>
          </a:xfrm>
        </p:grpSpPr>
        <p:sp>
          <p:nvSpPr>
            <p:cNvPr id="10" name="object 10"/>
            <p:cNvSpPr/>
            <p:nvPr/>
          </p:nvSpPr>
          <p:spPr>
            <a:xfrm>
              <a:off x="123825" y="4886324"/>
              <a:ext cx="8896350" cy="257175"/>
            </a:xfrm>
            <a:custGeom>
              <a:avLst/>
              <a:gdLst/>
              <a:ahLst/>
              <a:cxnLst/>
              <a:rect l="l" t="t" r="r" b="b"/>
              <a:pathLst>
                <a:path w="8896350" h="257175">
                  <a:moveTo>
                    <a:pt x="238125" y="238125"/>
                  </a:moveTo>
                  <a:lnTo>
                    <a:pt x="0" y="238125"/>
                  </a:lnTo>
                  <a:lnTo>
                    <a:pt x="0" y="257175"/>
                  </a:lnTo>
                  <a:lnTo>
                    <a:pt x="238125" y="257175"/>
                  </a:lnTo>
                  <a:lnTo>
                    <a:pt x="238125" y="238125"/>
                  </a:lnTo>
                  <a:close/>
                </a:path>
                <a:path w="8896350" h="257175">
                  <a:moveTo>
                    <a:pt x="533400" y="209550"/>
                  </a:moveTo>
                  <a:lnTo>
                    <a:pt x="295275" y="2095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209550"/>
                  </a:lnTo>
                  <a:close/>
                </a:path>
                <a:path w="8896350" h="257175">
                  <a:moveTo>
                    <a:pt x="838200" y="190500"/>
                  </a:moveTo>
                  <a:lnTo>
                    <a:pt x="600075" y="190500"/>
                  </a:lnTo>
                  <a:lnTo>
                    <a:pt x="600075" y="257175"/>
                  </a:lnTo>
                  <a:lnTo>
                    <a:pt x="838200" y="257175"/>
                  </a:lnTo>
                  <a:lnTo>
                    <a:pt x="838200" y="190500"/>
                  </a:lnTo>
                  <a:close/>
                </a:path>
                <a:path w="8896350" h="257175">
                  <a:moveTo>
                    <a:pt x="1133475" y="161925"/>
                  </a:moveTo>
                  <a:lnTo>
                    <a:pt x="895350" y="161925"/>
                  </a:lnTo>
                  <a:lnTo>
                    <a:pt x="895350" y="257175"/>
                  </a:lnTo>
                  <a:lnTo>
                    <a:pt x="1133475" y="257175"/>
                  </a:lnTo>
                  <a:lnTo>
                    <a:pt x="1133475" y="161925"/>
                  </a:lnTo>
                  <a:close/>
                </a:path>
                <a:path w="8896350" h="257175">
                  <a:moveTo>
                    <a:pt x="1428750" y="133350"/>
                  </a:moveTo>
                  <a:lnTo>
                    <a:pt x="1190625" y="133350"/>
                  </a:lnTo>
                  <a:lnTo>
                    <a:pt x="1190625" y="200025"/>
                  </a:lnTo>
                  <a:lnTo>
                    <a:pt x="1428750" y="200025"/>
                  </a:lnTo>
                  <a:lnTo>
                    <a:pt x="1428750" y="133350"/>
                  </a:lnTo>
                  <a:close/>
                </a:path>
                <a:path w="8896350" h="257175">
                  <a:moveTo>
                    <a:pt x="1733550" y="123825"/>
                  </a:moveTo>
                  <a:lnTo>
                    <a:pt x="1495425" y="123825"/>
                  </a:lnTo>
                  <a:lnTo>
                    <a:pt x="1495425" y="190500"/>
                  </a:lnTo>
                  <a:lnTo>
                    <a:pt x="1733550" y="190500"/>
                  </a:lnTo>
                  <a:lnTo>
                    <a:pt x="1733550" y="123825"/>
                  </a:lnTo>
                  <a:close/>
                </a:path>
                <a:path w="8896350" h="257175">
                  <a:moveTo>
                    <a:pt x="2028825" y="142875"/>
                  </a:moveTo>
                  <a:lnTo>
                    <a:pt x="1790700" y="142875"/>
                  </a:lnTo>
                  <a:lnTo>
                    <a:pt x="1790700" y="200025"/>
                  </a:lnTo>
                  <a:lnTo>
                    <a:pt x="2028825" y="200025"/>
                  </a:lnTo>
                  <a:lnTo>
                    <a:pt x="2028825" y="142875"/>
                  </a:lnTo>
                  <a:close/>
                </a:path>
                <a:path w="8896350" h="257175">
                  <a:moveTo>
                    <a:pt x="2324100" y="104775"/>
                  </a:moveTo>
                  <a:lnTo>
                    <a:pt x="2085975" y="104775"/>
                  </a:lnTo>
                  <a:lnTo>
                    <a:pt x="2085975" y="180975"/>
                  </a:lnTo>
                  <a:lnTo>
                    <a:pt x="2324100" y="180975"/>
                  </a:lnTo>
                  <a:lnTo>
                    <a:pt x="2324100" y="104775"/>
                  </a:lnTo>
                  <a:close/>
                </a:path>
                <a:path w="8896350" h="257175">
                  <a:moveTo>
                    <a:pt x="2628900" y="123825"/>
                  </a:moveTo>
                  <a:lnTo>
                    <a:pt x="2390775" y="123825"/>
                  </a:lnTo>
                  <a:lnTo>
                    <a:pt x="2390775" y="200025"/>
                  </a:lnTo>
                  <a:lnTo>
                    <a:pt x="2628900" y="200025"/>
                  </a:lnTo>
                  <a:lnTo>
                    <a:pt x="2628900" y="123825"/>
                  </a:lnTo>
                  <a:close/>
                </a:path>
                <a:path w="8896350" h="257175">
                  <a:moveTo>
                    <a:pt x="2924175" y="95250"/>
                  </a:moveTo>
                  <a:lnTo>
                    <a:pt x="2686050" y="95250"/>
                  </a:lnTo>
                  <a:lnTo>
                    <a:pt x="2686050" y="180975"/>
                  </a:lnTo>
                  <a:lnTo>
                    <a:pt x="2924175" y="180975"/>
                  </a:lnTo>
                  <a:lnTo>
                    <a:pt x="2924175" y="95250"/>
                  </a:lnTo>
                  <a:close/>
                </a:path>
                <a:path w="8896350" h="257175">
                  <a:moveTo>
                    <a:pt x="3219450" y="76200"/>
                  </a:moveTo>
                  <a:lnTo>
                    <a:pt x="2981325" y="76200"/>
                  </a:lnTo>
                  <a:lnTo>
                    <a:pt x="2981325" y="171450"/>
                  </a:lnTo>
                  <a:lnTo>
                    <a:pt x="3219450" y="171450"/>
                  </a:lnTo>
                  <a:lnTo>
                    <a:pt x="3219450" y="76200"/>
                  </a:lnTo>
                  <a:close/>
                </a:path>
                <a:path w="8896350" h="257175">
                  <a:moveTo>
                    <a:pt x="3524250" y="47625"/>
                  </a:moveTo>
                  <a:lnTo>
                    <a:pt x="3286125" y="47625"/>
                  </a:lnTo>
                  <a:lnTo>
                    <a:pt x="3286125" y="161925"/>
                  </a:lnTo>
                  <a:lnTo>
                    <a:pt x="3524250" y="161925"/>
                  </a:lnTo>
                  <a:lnTo>
                    <a:pt x="3524250" y="47625"/>
                  </a:lnTo>
                  <a:close/>
                </a:path>
                <a:path w="8896350" h="257175">
                  <a:moveTo>
                    <a:pt x="3819525" y="57150"/>
                  </a:moveTo>
                  <a:lnTo>
                    <a:pt x="3581400" y="57150"/>
                  </a:lnTo>
                  <a:lnTo>
                    <a:pt x="3581400" y="161925"/>
                  </a:lnTo>
                  <a:lnTo>
                    <a:pt x="3819525" y="161925"/>
                  </a:lnTo>
                  <a:lnTo>
                    <a:pt x="3819525" y="57150"/>
                  </a:lnTo>
                  <a:close/>
                </a:path>
                <a:path w="8896350" h="257175">
                  <a:moveTo>
                    <a:pt x="4124325" y="47625"/>
                  </a:moveTo>
                  <a:lnTo>
                    <a:pt x="3876675" y="47625"/>
                  </a:lnTo>
                  <a:lnTo>
                    <a:pt x="3876675" y="152400"/>
                  </a:lnTo>
                  <a:lnTo>
                    <a:pt x="4124325" y="152400"/>
                  </a:lnTo>
                  <a:lnTo>
                    <a:pt x="4124325" y="47625"/>
                  </a:lnTo>
                  <a:close/>
                </a:path>
                <a:path w="8896350" h="257175">
                  <a:moveTo>
                    <a:pt x="4419600" y="28575"/>
                  </a:moveTo>
                  <a:lnTo>
                    <a:pt x="4181475" y="28575"/>
                  </a:lnTo>
                  <a:lnTo>
                    <a:pt x="4181475" y="152400"/>
                  </a:lnTo>
                  <a:lnTo>
                    <a:pt x="4419600" y="152400"/>
                  </a:lnTo>
                  <a:lnTo>
                    <a:pt x="4419600" y="28575"/>
                  </a:lnTo>
                  <a:close/>
                </a:path>
                <a:path w="8896350" h="257175">
                  <a:moveTo>
                    <a:pt x="4714875" y="0"/>
                  </a:moveTo>
                  <a:lnTo>
                    <a:pt x="4476750" y="0"/>
                  </a:lnTo>
                  <a:lnTo>
                    <a:pt x="4476750" y="133350"/>
                  </a:lnTo>
                  <a:lnTo>
                    <a:pt x="4714875" y="133350"/>
                  </a:lnTo>
                  <a:lnTo>
                    <a:pt x="4714875" y="0"/>
                  </a:lnTo>
                  <a:close/>
                </a:path>
                <a:path w="8896350" h="257175">
                  <a:moveTo>
                    <a:pt x="5019675" y="47625"/>
                  </a:moveTo>
                  <a:lnTo>
                    <a:pt x="4772025" y="47625"/>
                  </a:lnTo>
                  <a:lnTo>
                    <a:pt x="4772025" y="152400"/>
                  </a:lnTo>
                  <a:lnTo>
                    <a:pt x="5019675" y="152400"/>
                  </a:lnTo>
                  <a:lnTo>
                    <a:pt x="5019675" y="47625"/>
                  </a:lnTo>
                  <a:close/>
                </a:path>
                <a:path w="8896350" h="257175">
                  <a:moveTo>
                    <a:pt x="5314950" y="57150"/>
                  </a:moveTo>
                  <a:lnTo>
                    <a:pt x="5076825" y="57150"/>
                  </a:lnTo>
                  <a:lnTo>
                    <a:pt x="5076825" y="161925"/>
                  </a:lnTo>
                  <a:lnTo>
                    <a:pt x="5314950" y="161925"/>
                  </a:lnTo>
                  <a:lnTo>
                    <a:pt x="5314950" y="57150"/>
                  </a:lnTo>
                  <a:close/>
                </a:path>
                <a:path w="8896350" h="257175">
                  <a:moveTo>
                    <a:pt x="5610225" y="47625"/>
                  </a:moveTo>
                  <a:lnTo>
                    <a:pt x="5372100" y="47625"/>
                  </a:lnTo>
                  <a:lnTo>
                    <a:pt x="5372100" y="161925"/>
                  </a:lnTo>
                  <a:lnTo>
                    <a:pt x="5610225" y="161925"/>
                  </a:lnTo>
                  <a:lnTo>
                    <a:pt x="5610225" y="47625"/>
                  </a:lnTo>
                  <a:close/>
                </a:path>
                <a:path w="8896350" h="257175">
                  <a:moveTo>
                    <a:pt x="5915025" y="76200"/>
                  </a:moveTo>
                  <a:lnTo>
                    <a:pt x="5676900" y="76200"/>
                  </a:lnTo>
                  <a:lnTo>
                    <a:pt x="5676900" y="171450"/>
                  </a:lnTo>
                  <a:lnTo>
                    <a:pt x="5915025" y="171450"/>
                  </a:lnTo>
                  <a:lnTo>
                    <a:pt x="5915025" y="76200"/>
                  </a:lnTo>
                  <a:close/>
                </a:path>
                <a:path w="8896350" h="257175">
                  <a:moveTo>
                    <a:pt x="6210300" y="95250"/>
                  </a:moveTo>
                  <a:lnTo>
                    <a:pt x="5972175" y="95250"/>
                  </a:lnTo>
                  <a:lnTo>
                    <a:pt x="5972175" y="180975"/>
                  </a:lnTo>
                  <a:lnTo>
                    <a:pt x="6210300" y="180975"/>
                  </a:lnTo>
                  <a:lnTo>
                    <a:pt x="6210300" y="95250"/>
                  </a:lnTo>
                  <a:close/>
                </a:path>
                <a:path w="8896350" h="257175">
                  <a:moveTo>
                    <a:pt x="6505575" y="123825"/>
                  </a:moveTo>
                  <a:lnTo>
                    <a:pt x="6267450" y="123825"/>
                  </a:lnTo>
                  <a:lnTo>
                    <a:pt x="6267450" y="200025"/>
                  </a:lnTo>
                  <a:lnTo>
                    <a:pt x="6505575" y="200025"/>
                  </a:lnTo>
                  <a:lnTo>
                    <a:pt x="6505575" y="123825"/>
                  </a:lnTo>
                  <a:close/>
                </a:path>
                <a:path w="8896350" h="257175">
                  <a:moveTo>
                    <a:pt x="6810375" y="104775"/>
                  </a:moveTo>
                  <a:lnTo>
                    <a:pt x="6572250" y="104775"/>
                  </a:lnTo>
                  <a:lnTo>
                    <a:pt x="6572250" y="180975"/>
                  </a:lnTo>
                  <a:lnTo>
                    <a:pt x="6810375" y="180975"/>
                  </a:lnTo>
                  <a:lnTo>
                    <a:pt x="6810375" y="104775"/>
                  </a:lnTo>
                  <a:close/>
                </a:path>
                <a:path w="8896350" h="257175">
                  <a:moveTo>
                    <a:pt x="7105650" y="142875"/>
                  </a:moveTo>
                  <a:lnTo>
                    <a:pt x="6867525" y="142875"/>
                  </a:lnTo>
                  <a:lnTo>
                    <a:pt x="6867525" y="200025"/>
                  </a:lnTo>
                  <a:lnTo>
                    <a:pt x="7105650" y="200025"/>
                  </a:lnTo>
                  <a:lnTo>
                    <a:pt x="7105650" y="142875"/>
                  </a:lnTo>
                  <a:close/>
                </a:path>
                <a:path w="8896350" h="257175">
                  <a:moveTo>
                    <a:pt x="7400925" y="123825"/>
                  </a:moveTo>
                  <a:lnTo>
                    <a:pt x="7162800" y="123825"/>
                  </a:lnTo>
                  <a:lnTo>
                    <a:pt x="7162800" y="190500"/>
                  </a:lnTo>
                  <a:lnTo>
                    <a:pt x="7400925" y="190500"/>
                  </a:lnTo>
                  <a:lnTo>
                    <a:pt x="7400925" y="123825"/>
                  </a:lnTo>
                  <a:close/>
                </a:path>
                <a:path w="8896350" h="257175">
                  <a:moveTo>
                    <a:pt x="7705725" y="133350"/>
                  </a:moveTo>
                  <a:lnTo>
                    <a:pt x="7467600" y="133350"/>
                  </a:lnTo>
                  <a:lnTo>
                    <a:pt x="7467600" y="200025"/>
                  </a:lnTo>
                  <a:lnTo>
                    <a:pt x="7705725" y="200025"/>
                  </a:lnTo>
                  <a:lnTo>
                    <a:pt x="7705725" y="133350"/>
                  </a:lnTo>
                  <a:close/>
                </a:path>
                <a:path w="8896350" h="257175">
                  <a:moveTo>
                    <a:pt x="8001000" y="161925"/>
                  </a:moveTo>
                  <a:lnTo>
                    <a:pt x="7762875" y="161925"/>
                  </a:lnTo>
                  <a:lnTo>
                    <a:pt x="7762875" y="257175"/>
                  </a:lnTo>
                  <a:lnTo>
                    <a:pt x="8001000" y="257175"/>
                  </a:lnTo>
                  <a:lnTo>
                    <a:pt x="8001000" y="161925"/>
                  </a:lnTo>
                  <a:close/>
                </a:path>
                <a:path w="8896350" h="257175">
                  <a:moveTo>
                    <a:pt x="8296275" y="190500"/>
                  </a:moveTo>
                  <a:lnTo>
                    <a:pt x="8058150" y="190500"/>
                  </a:lnTo>
                  <a:lnTo>
                    <a:pt x="8058150" y="257175"/>
                  </a:lnTo>
                  <a:lnTo>
                    <a:pt x="8296275" y="257175"/>
                  </a:lnTo>
                  <a:lnTo>
                    <a:pt x="8296275" y="190500"/>
                  </a:lnTo>
                  <a:close/>
                </a:path>
                <a:path w="8896350" h="257175">
                  <a:moveTo>
                    <a:pt x="8601075" y="209550"/>
                  </a:moveTo>
                  <a:lnTo>
                    <a:pt x="8362950" y="209550"/>
                  </a:lnTo>
                  <a:lnTo>
                    <a:pt x="8362950" y="257175"/>
                  </a:lnTo>
                  <a:lnTo>
                    <a:pt x="8601075" y="257175"/>
                  </a:lnTo>
                  <a:lnTo>
                    <a:pt x="8601075" y="209550"/>
                  </a:lnTo>
                  <a:close/>
                </a:path>
                <a:path w="8896350" h="257175">
                  <a:moveTo>
                    <a:pt x="8896350" y="238125"/>
                  </a:moveTo>
                  <a:lnTo>
                    <a:pt x="8658225" y="238125"/>
                  </a:lnTo>
                  <a:lnTo>
                    <a:pt x="8658225" y="257175"/>
                  </a:lnTo>
                  <a:lnTo>
                    <a:pt x="8896350" y="257175"/>
                  </a:lnTo>
                  <a:lnTo>
                    <a:pt x="8896350" y="238125"/>
                  </a:lnTo>
                  <a:close/>
                </a:path>
              </a:pathLst>
            </a:custGeom>
            <a:solidFill>
              <a:srgbClr val="CDD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3825" y="5019675"/>
              <a:ext cx="8896350" cy="123825"/>
            </a:xfrm>
            <a:custGeom>
              <a:avLst/>
              <a:gdLst/>
              <a:ahLst/>
              <a:cxnLst/>
              <a:rect l="l" t="t" r="r" b="b"/>
              <a:pathLst>
                <a:path w="8896350" h="123825">
                  <a:moveTo>
                    <a:pt x="238125" y="114300"/>
                  </a:moveTo>
                  <a:lnTo>
                    <a:pt x="0" y="114300"/>
                  </a:lnTo>
                  <a:lnTo>
                    <a:pt x="0" y="123825"/>
                  </a:lnTo>
                  <a:lnTo>
                    <a:pt x="238125" y="123825"/>
                  </a:lnTo>
                  <a:lnTo>
                    <a:pt x="238125" y="114300"/>
                  </a:lnTo>
                  <a:close/>
                </a:path>
                <a:path w="8896350" h="123825">
                  <a:moveTo>
                    <a:pt x="533400" y="104775"/>
                  </a:moveTo>
                  <a:lnTo>
                    <a:pt x="295275" y="104775"/>
                  </a:lnTo>
                  <a:lnTo>
                    <a:pt x="295275" y="123825"/>
                  </a:lnTo>
                  <a:lnTo>
                    <a:pt x="533400" y="123825"/>
                  </a:lnTo>
                  <a:lnTo>
                    <a:pt x="533400" y="104775"/>
                  </a:lnTo>
                  <a:close/>
                </a:path>
                <a:path w="8896350" h="123825">
                  <a:moveTo>
                    <a:pt x="838200" y="95250"/>
                  </a:moveTo>
                  <a:lnTo>
                    <a:pt x="600075" y="95250"/>
                  </a:lnTo>
                  <a:lnTo>
                    <a:pt x="600075" y="123825"/>
                  </a:lnTo>
                  <a:lnTo>
                    <a:pt x="838200" y="123825"/>
                  </a:lnTo>
                  <a:lnTo>
                    <a:pt x="838200" y="95250"/>
                  </a:lnTo>
                  <a:close/>
                </a:path>
                <a:path w="8896350" h="123825">
                  <a:moveTo>
                    <a:pt x="1133475" y="76200"/>
                  </a:moveTo>
                  <a:lnTo>
                    <a:pt x="895350" y="76200"/>
                  </a:lnTo>
                  <a:lnTo>
                    <a:pt x="895350" y="123825"/>
                  </a:lnTo>
                  <a:lnTo>
                    <a:pt x="1133475" y="123825"/>
                  </a:lnTo>
                  <a:lnTo>
                    <a:pt x="1133475" y="76200"/>
                  </a:lnTo>
                  <a:close/>
                </a:path>
                <a:path w="8896350" h="123825">
                  <a:moveTo>
                    <a:pt x="1428750" y="66675"/>
                  </a:moveTo>
                  <a:lnTo>
                    <a:pt x="1190625" y="66675"/>
                  </a:lnTo>
                  <a:lnTo>
                    <a:pt x="1190625" y="123825"/>
                  </a:lnTo>
                  <a:lnTo>
                    <a:pt x="1428750" y="123825"/>
                  </a:lnTo>
                  <a:lnTo>
                    <a:pt x="1428750" y="66675"/>
                  </a:lnTo>
                  <a:close/>
                </a:path>
                <a:path w="8896350" h="123825">
                  <a:moveTo>
                    <a:pt x="1733550" y="57150"/>
                  </a:moveTo>
                  <a:lnTo>
                    <a:pt x="1495425" y="57150"/>
                  </a:lnTo>
                  <a:lnTo>
                    <a:pt x="1495425" y="123825"/>
                  </a:lnTo>
                  <a:lnTo>
                    <a:pt x="1733550" y="123825"/>
                  </a:lnTo>
                  <a:lnTo>
                    <a:pt x="1733550" y="57150"/>
                  </a:lnTo>
                  <a:close/>
                </a:path>
                <a:path w="8896350" h="123825">
                  <a:moveTo>
                    <a:pt x="2028825" y="66675"/>
                  </a:moveTo>
                  <a:lnTo>
                    <a:pt x="1790700" y="66675"/>
                  </a:lnTo>
                  <a:lnTo>
                    <a:pt x="1790700" y="123825"/>
                  </a:lnTo>
                  <a:lnTo>
                    <a:pt x="2028825" y="123825"/>
                  </a:lnTo>
                  <a:lnTo>
                    <a:pt x="2028825" y="66675"/>
                  </a:lnTo>
                  <a:close/>
                </a:path>
                <a:path w="8896350" h="123825">
                  <a:moveTo>
                    <a:pt x="2324100" y="47625"/>
                  </a:moveTo>
                  <a:lnTo>
                    <a:pt x="2085975" y="47625"/>
                  </a:lnTo>
                  <a:lnTo>
                    <a:pt x="2085975" y="123825"/>
                  </a:lnTo>
                  <a:lnTo>
                    <a:pt x="2324100" y="123825"/>
                  </a:lnTo>
                  <a:lnTo>
                    <a:pt x="2324100" y="47625"/>
                  </a:lnTo>
                  <a:close/>
                </a:path>
                <a:path w="8896350" h="123825">
                  <a:moveTo>
                    <a:pt x="2628900" y="66675"/>
                  </a:moveTo>
                  <a:lnTo>
                    <a:pt x="2390775" y="66675"/>
                  </a:lnTo>
                  <a:lnTo>
                    <a:pt x="2390775" y="123825"/>
                  </a:lnTo>
                  <a:lnTo>
                    <a:pt x="2628900" y="123825"/>
                  </a:lnTo>
                  <a:lnTo>
                    <a:pt x="2628900" y="66675"/>
                  </a:lnTo>
                  <a:close/>
                </a:path>
                <a:path w="8896350" h="123825">
                  <a:moveTo>
                    <a:pt x="2924175" y="47625"/>
                  </a:moveTo>
                  <a:lnTo>
                    <a:pt x="2686050" y="47625"/>
                  </a:lnTo>
                  <a:lnTo>
                    <a:pt x="2686050" y="123825"/>
                  </a:lnTo>
                  <a:lnTo>
                    <a:pt x="2924175" y="123825"/>
                  </a:lnTo>
                  <a:lnTo>
                    <a:pt x="2924175" y="47625"/>
                  </a:lnTo>
                  <a:close/>
                </a:path>
                <a:path w="8896350" h="123825">
                  <a:moveTo>
                    <a:pt x="3219450" y="38100"/>
                  </a:moveTo>
                  <a:lnTo>
                    <a:pt x="2981325" y="38100"/>
                  </a:lnTo>
                  <a:lnTo>
                    <a:pt x="2981325" y="123825"/>
                  </a:lnTo>
                  <a:lnTo>
                    <a:pt x="3219450" y="123825"/>
                  </a:lnTo>
                  <a:lnTo>
                    <a:pt x="3219450" y="38100"/>
                  </a:lnTo>
                  <a:close/>
                </a:path>
                <a:path w="8896350" h="123825">
                  <a:moveTo>
                    <a:pt x="3524250" y="28575"/>
                  </a:moveTo>
                  <a:lnTo>
                    <a:pt x="3286125" y="28575"/>
                  </a:lnTo>
                  <a:lnTo>
                    <a:pt x="3286125" y="123825"/>
                  </a:lnTo>
                  <a:lnTo>
                    <a:pt x="3524250" y="123825"/>
                  </a:lnTo>
                  <a:lnTo>
                    <a:pt x="3524250" y="28575"/>
                  </a:lnTo>
                  <a:close/>
                </a:path>
                <a:path w="8896350" h="123825">
                  <a:moveTo>
                    <a:pt x="3819525" y="28575"/>
                  </a:moveTo>
                  <a:lnTo>
                    <a:pt x="3581400" y="28575"/>
                  </a:lnTo>
                  <a:lnTo>
                    <a:pt x="3581400" y="123825"/>
                  </a:lnTo>
                  <a:lnTo>
                    <a:pt x="3819525" y="123825"/>
                  </a:lnTo>
                  <a:lnTo>
                    <a:pt x="3819525" y="28575"/>
                  </a:lnTo>
                  <a:close/>
                </a:path>
                <a:path w="8896350" h="123825">
                  <a:moveTo>
                    <a:pt x="4124325" y="19050"/>
                  </a:moveTo>
                  <a:lnTo>
                    <a:pt x="3876675" y="19050"/>
                  </a:lnTo>
                  <a:lnTo>
                    <a:pt x="3876675" y="123825"/>
                  </a:lnTo>
                  <a:lnTo>
                    <a:pt x="4124325" y="123825"/>
                  </a:lnTo>
                  <a:lnTo>
                    <a:pt x="4124325" y="19050"/>
                  </a:lnTo>
                  <a:close/>
                </a:path>
                <a:path w="8896350" h="123825">
                  <a:moveTo>
                    <a:pt x="4419600" y="19050"/>
                  </a:moveTo>
                  <a:lnTo>
                    <a:pt x="4181475" y="19050"/>
                  </a:lnTo>
                  <a:lnTo>
                    <a:pt x="4181475" y="123825"/>
                  </a:lnTo>
                  <a:lnTo>
                    <a:pt x="4419600" y="123825"/>
                  </a:lnTo>
                  <a:lnTo>
                    <a:pt x="4419600" y="19050"/>
                  </a:lnTo>
                  <a:close/>
                </a:path>
                <a:path w="8896350" h="123825">
                  <a:moveTo>
                    <a:pt x="4714875" y="0"/>
                  </a:moveTo>
                  <a:lnTo>
                    <a:pt x="4476750" y="0"/>
                  </a:lnTo>
                  <a:lnTo>
                    <a:pt x="4476750" y="123825"/>
                  </a:lnTo>
                  <a:lnTo>
                    <a:pt x="4714875" y="123825"/>
                  </a:lnTo>
                  <a:lnTo>
                    <a:pt x="4714875" y="0"/>
                  </a:lnTo>
                  <a:close/>
                </a:path>
                <a:path w="8896350" h="123825">
                  <a:moveTo>
                    <a:pt x="5019675" y="19050"/>
                  </a:moveTo>
                  <a:lnTo>
                    <a:pt x="4772025" y="19050"/>
                  </a:lnTo>
                  <a:lnTo>
                    <a:pt x="4772025" y="123825"/>
                  </a:lnTo>
                  <a:lnTo>
                    <a:pt x="5019675" y="123825"/>
                  </a:lnTo>
                  <a:lnTo>
                    <a:pt x="5019675" y="19050"/>
                  </a:lnTo>
                  <a:close/>
                </a:path>
                <a:path w="8896350" h="123825">
                  <a:moveTo>
                    <a:pt x="5314950" y="28575"/>
                  </a:moveTo>
                  <a:lnTo>
                    <a:pt x="5076825" y="28575"/>
                  </a:lnTo>
                  <a:lnTo>
                    <a:pt x="5076825" y="123825"/>
                  </a:lnTo>
                  <a:lnTo>
                    <a:pt x="5314950" y="123825"/>
                  </a:lnTo>
                  <a:lnTo>
                    <a:pt x="5314950" y="28575"/>
                  </a:lnTo>
                  <a:close/>
                </a:path>
                <a:path w="8896350" h="123825">
                  <a:moveTo>
                    <a:pt x="5610225" y="28575"/>
                  </a:moveTo>
                  <a:lnTo>
                    <a:pt x="5372100" y="28575"/>
                  </a:lnTo>
                  <a:lnTo>
                    <a:pt x="5372100" y="123825"/>
                  </a:lnTo>
                  <a:lnTo>
                    <a:pt x="5610225" y="123825"/>
                  </a:lnTo>
                  <a:lnTo>
                    <a:pt x="5610225" y="28575"/>
                  </a:lnTo>
                  <a:close/>
                </a:path>
                <a:path w="8896350" h="123825">
                  <a:moveTo>
                    <a:pt x="5915025" y="38100"/>
                  </a:moveTo>
                  <a:lnTo>
                    <a:pt x="5676900" y="38100"/>
                  </a:lnTo>
                  <a:lnTo>
                    <a:pt x="5676900" y="123825"/>
                  </a:lnTo>
                  <a:lnTo>
                    <a:pt x="5915025" y="123825"/>
                  </a:lnTo>
                  <a:lnTo>
                    <a:pt x="5915025" y="38100"/>
                  </a:lnTo>
                  <a:close/>
                </a:path>
                <a:path w="8896350" h="123825">
                  <a:moveTo>
                    <a:pt x="6210300" y="47625"/>
                  </a:moveTo>
                  <a:lnTo>
                    <a:pt x="5972175" y="47625"/>
                  </a:lnTo>
                  <a:lnTo>
                    <a:pt x="5972175" y="123825"/>
                  </a:lnTo>
                  <a:lnTo>
                    <a:pt x="6210300" y="123825"/>
                  </a:lnTo>
                  <a:lnTo>
                    <a:pt x="6210300" y="47625"/>
                  </a:lnTo>
                  <a:close/>
                </a:path>
                <a:path w="8896350" h="123825">
                  <a:moveTo>
                    <a:pt x="6505575" y="66675"/>
                  </a:moveTo>
                  <a:lnTo>
                    <a:pt x="6267450" y="66675"/>
                  </a:lnTo>
                  <a:lnTo>
                    <a:pt x="6267450" y="123825"/>
                  </a:lnTo>
                  <a:lnTo>
                    <a:pt x="6505575" y="123825"/>
                  </a:lnTo>
                  <a:lnTo>
                    <a:pt x="6505575" y="66675"/>
                  </a:lnTo>
                  <a:close/>
                </a:path>
                <a:path w="8896350" h="123825">
                  <a:moveTo>
                    <a:pt x="6810375" y="47625"/>
                  </a:moveTo>
                  <a:lnTo>
                    <a:pt x="6572250" y="47625"/>
                  </a:lnTo>
                  <a:lnTo>
                    <a:pt x="6572250" y="123825"/>
                  </a:lnTo>
                  <a:lnTo>
                    <a:pt x="6810375" y="123825"/>
                  </a:lnTo>
                  <a:lnTo>
                    <a:pt x="6810375" y="47625"/>
                  </a:lnTo>
                  <a:close/>
                </a:path>
                <a:path w="8896350" h="123825">
                  <a:moveTo>
                    <a:pt x="7105650" y="66675"/>
                  </a:moveTo>
                  <a:lnTo>
                    <a:pt x="6867525" y="66675"/>
                  </a:lnTo>
                  <a:lnTo>
                    <a:pt x="6867525" y="123825"/>
                  </a:lnTo>
                  <a:lnTo>
                    <a:pt x="7105650" y="123825"/>
                  </a:lnTo>
                  <a:lnTo>
                    <a:pt x="7105650" y="66675"/>
                  </a:lnTo>
                  <a:close/>
                </a:path>
                <a:path w="8896350" h="123825">
                  <a:moveTo>
                    <a:pt x="7400925" y="57150"/>
                  </a:moveTo>
                  <a:lnTo>
                    <a:pt x="7162800" y="57150"/>
                  </a:lnTo>
                  <a:lnTo>
                    <a:pt x="7162800" y="123825"/>
                  </a:lnTo>
                  <a:lnTo>
                    <a:pt x="7400925" y="123825"/>
                  </a:lnTo>
                  <a:lnTo>
                    <a:pt x="7400925" y="57150"/>
                  </a:lnTo>
                  <a:close/>
                </a:path>
                <a:path w="8896350" h="123825">
                  <a:moveTo>
                    <a:pt x="7705725" y="66675"/>
                  </a:moveTo>
                  <a:lnTo>
                    <a:pt x="7467600" y="66675"/>
                  </a:lnTo>
                  <a:lnTo>
                    <a:pt x="7467600" y="123825"/>
                  </a:lnTo>
                  <a:lnTo>
                    <a:pt x="7705725" y="123825"/>
                  </a:lnTo>
                  <a:lnTo>
                    <a:pt x="7705725" y="66675"/>
                  </a:lnTo>
                  <a:close/>
                </a:path>
                <a:path w="8896350" h="123825">
                  <a:moveTo>
                    <a:pt x="8001000" y="76200"/>
                  </a:moveTo>
                  <a:lnTo>
                    <a:pt x="7762875" y="76200"/>
                  </a:lnTo>
                  <a:lnTo>
                    <a:pt x="7762875" y="123825"/>
                  </a:lnTo>
                  <a:lnTo>
                    <a:pt x="8001000" y="123825"/>
                  </a:lnTo>
                  <a:lnTo>
                    <a:pt x="8001000" y="76200"/>
                  </a:lnTo>
                  <a:close/>
                </a:path>
                <a:path w="8896350" h="123825">
                  <a:moveTo>
                    <a:pt x="8296275" y="95250"/>
                  </a:moveTo>
                  <a:lnTo>
                    <a:pt x="8058150" y="95250"/>
                  </a:lnTo>
                  <a:lnTo>
                    <a:pt x="8058150" y="123825"/>
                  </a:lnTo>
                  <a:lnTo>
                    <a:pt x="8296275" y="123825"/>
                  </a:lnTo>
                  <a:lnTo>
                    <a:pt x="8296275" y="95250"/>
                  </a:lnTo>
                  <a:close/>
                </a:path>
                <a:path w="8896350" h="123825">
                  <a:moveTo>
                    <a:pt x="8601075" y="104775"/>
                  </a:moveTo>
                  <a:lnTo>
                    <a:pt x="8362950" y="104775"/>
                  </a:lnTo>
                  <a:lnTo>
                    <a:pt x="8362950" y="123825"/>
                  </a:lnTo>
                  <a:lnTo>
                    <a:pt x="8601075" y="123825"/>
                  </a:lnTo>
                  <a:lnTo>
                    <a:pt x="8601075" y="104775"/>
                  </a:lnTo>
                  <a:close/>
                </a:path>
                <a:path w="8896350" h="123825">
                  <a:moveTo>
                    <a:pt x="8896350" y="114300"/>
                  </a:moveTo>
                  <a:lnTo>
                    <a:pt x="8658225" y="114300"/>
                  </a:lnTo>
                  <a:lnTo>
                    <a:pt x="8658225" y="123825"/>
                  </a:lnTo>
                  <a:lnTo>
                    <a:pt x="8896350" y="123825"/>
                  </a:lnTo>
                  <a:lnTo>
                    <a:pt x="8896350" y="114300"/>
                  </a:lnTo>
                  <a:close/>
                </a:path>
              </a:pathLst>
            </a:custGeom>
            <a:solidFill>
              <a:srgbClr val="2444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872362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E074FF0C-1A67-18B5-32A6-E86F5B508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" y="-4829"/>
            <a:ext cx="9139618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67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872362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FD8E7995-8568-8FB5-457D-EF6947E38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" y="0"/>
            <a:ext cx="91348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98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97A0ADD8-0567-D867-F888-E28078F51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11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D547FD0-BB67-BC40-2FB9-63DF077A8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" y="15018"/>
            <a:ext cx="9144381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25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527E151B-3557-16CB-1298-765169202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92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88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942FEE32-4E41-F39A-C798-DBC3109C3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0" y="4446"/>
            <a:ext cx="9144380" cy="513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67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FAD5B170-4D65-209C-C375-85246E66A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39237" cy="51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50DD81D7-B447-22ED-A65F-2D4C4E37B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" y="4445"/>
            <a:ext cx="9134854" cy="513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87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87DA9926-2247-8C41-2739-DF15ADF1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" y="-19050"/>
            <a:ext cx="9134853" cy="515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45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2546854-2DBC-CBE2-E5D3-A76743576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" y="87414"/>
            <a:ext cx="9134854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6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0142" y="2021141"/>
            <a:ext cx="6870065" cy="10331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600" spc="-140" dirty="0">
                <a:solidFill>
                  <a:srgbClr val="2C3538"/>
                </a:solidFill>
              </a:rPr>
              <a:t>P</a:t>
            </a:r>
            <a:r>
              <a:rPr sz="6600" spc="-220" dirty="0">
                <a:solidFill>
                  <a:srgbClr val="2C3538"/>
                </a:solidFill>
              </a:rPr>
              <a:t>ro</a:t>
            </a:r>
            <a:r>
              <a:rPr sz="6600" spc="-120" dirty="0">
                <a:solidFill>
                  <a:srgbClr val="2C3538"/>
                </a:solidFill>
              </a:rPr>
              <a:t>j</a:t>
            </a:r>
            <a:r>
              <a:rPr sz="6600" spc="-155" dirty="0">
                <a:solidFill>
                  <a:srgbClr val="2C3538"/>
                </a:solidFill>
              </a:rPr>
              <a:t>ect</a:t>
            </a:r>
            <a:r>
              <a:rPr sz="6600" spc="-735" dirty="0">
                <a:solidFill>
                  <a:srgbClr val="2C3538"/>
                </a:solidFill>
              </a:rPr>
              <a:t> </a:t>
            </a:r>
            <a:r>
              <a:rPr sz="6600" spc="310" dirty="0">
                <a:solidFill>
                  <a:srgbClr val="2C3538"/>
                </a:solidFill>
              </a:rPr>
              <a:t>O</a:t>
            </a:r>
            <a:r>
              <a:rPr sz="6600" spc="-430" dirty="0">
                <a:solidFill>
                  <a:srgbClr val="2C3538"/>
                </a:solidFill>
              </a:rPr>
              <a:t>b</a:t>
            </a:r>
            <a:r>
              <a:rPr sz="6600" spc="-285" dirty="0">
                <a:solidFill>
                  <a:srgbClr val="2C3538"/>
                </a:solidFill>
              </a:rPr>
              <a:t>j</a:t>
            </a:r>
            <a:r>
              <a:rPr sz="6600" spc="-155" dirty="0">
                <a:solidFill>
                  <a:srgbClr val="2C3538"/>
                </a:solidFill>
              </a:rPr>
              <a:t>ecti</a:t>
            </a:r>
            <a:r>
              <a:rPr sz="6600" spc="-245" dirty="0">
                <a:solidFill>
                  <a:srgbClr val="2C3538"/>
                </a:solidFill>
              </a:rPr>
              <a:t>v</a:t>
            </a:r>
            <a:r>
              <a:rPr sz="6600" spc="-260" dirty="0">
                <a:solidFill>
                  <a:srgbClr val="2C3538"/>
                </a:solidFill>
              </a:rPr>
              <a:t>e</a:t>
            </a:r>
            <a:endParaRPr sz="6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F7B2C88-C7B2-58FF-AEC5-09F0DE9C2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" y="-4825"/>
            <a:ext cx="91348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38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0245EA6-142D-0D94-3989-4A3437F1C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" y="-95249"/>
            <a:ext cx="9134855" cy="523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0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440996CF-0EBE-81EF-86B2-C6C4F0DBC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" y="304603"/>
            <a:ext cx="9134851" cy="48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41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6ACA2B9-B91D-34F0-C9DF-E7D8B2D64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" y="415102"/>
            <a:ext cx="9134853" cy="47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424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38E01C3-BBF7-4F0C-29E2-3478C0935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5"/>
            <a:ext cx="9139237" cy="5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84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DAE22857-E22B-2C27-DBFC-0CB4B5881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" y="72173"/>
            <a:ext cx="9144000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100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623698D-5563-76DE-96A9-BE1EBF32A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" y="-95250"/>
            <a:ext cx="9139617" cy="52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97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425DACA-6A12-AEC5-D883-E86E5201D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7"/>
            <a:ext cx="91392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766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5F131F35-387C-BC75-570D-BBBAFC222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" y="0"/>
            <a:ext cx="91348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47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93BF190-D17A-CDB0-2B78-4F69F790D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" y="0"/>
            <a:ext cx="91348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9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476726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763" y="4825"/>
            <a:ext cx="9139555" cy="5139055"/>
            <a:chOff x="4763" y="4825"/>
            <a:chExt cx="9139555" cy="5139055"/>
          </a:xfrm>
        </p:grpSpPr>
        <p:sp>
          <p:nvSpPr>
            <p:cNvPr id="4" name="object 4"/>
            <p:cNvSpPr/>
            <p:nvPr/>
          </p:nvSpPr>
          <p:spPr>
            <a:xfrm>
              <a:off x="4763" y="4976812"/>
              <a:ext cx="8792210" cy="0"/>
            </a:xfrm>
            <a:custGeom>
              <a:avLst/>
              <a:gdLst/>
              <a:ahLst/>
              <a:cxnLst/>
              <a:rect l="l" t="t" r="r" b="b"/>
              <a:pathLst>
                <a:path w="8792210">
                  <a:moveTo>
                    <a:pt x="0" y="0"/>
                  </a:moveTo>
                  <a:lnTo>
                    <a:pt x="8791637" y="0"/>
                  </a:lnTo>
                  <a:lnTo>
                    <a:pt x="8791637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6076" y="4825"/>
              <a:ext cx="2486025" cy="5139055"/>
            </a:xfrm>
            <a:custGeom>
              <a:avLst/>
              <a:gdLst/>
              <a:ahLst/>
              <a:cxnLst/>
              <a:rect l="l" t="t" r="r" b="b"/>
              <a:pathLst>
                <a:path w="2486025" h="5139055">
                  <a:moveTo>
                    <a:pt x="2486025" y="0"/>
                  </a:moveTo>
                  <a:lnTo>
                    <a:pt x="2486025" y="5138672"/>
                  </a:lnTo>
                </a:path>
                <a:path w="2486025" h="5139055">
                  <a:moveTo>
                    <a:pt x="2276475" y="0"/>
                  </a:moveTo>
                  <a:lnTo>
                    <a:pt x="2276475" y="5138672"/>
                  </a:lnTo>
                </a:path>
                <a:path w="2486025" h="5139055">
                  <a:moveTo>
                    <a:pt x="2076450" y="0"/>
                  </a:moveTo>
                  <a:lnTo>
                    <a:pt x="2076450" y="5138672"/>
                  </a:lnTo>
                </a:path>
                <a:path w="2486025" h="5139055">
                  <a:moveTo>
                    <a:pt x="1866900" y="0"/>
                  </a:moveTo>
                  <a:lnTo>
                    <a:pt x="1866900" y="5138672"/>
                  </a:lnTo>
                </a:path>
                <a:path w="2486025" h="5139055">
                  <a:moveTo>
                    <a:pt x="1657350" y="0"/>
                  </a:moveTo>
                  <a:lnTo>
                    <a:pt x="1657350" y="5138672"/>
                  </a:lnTo>
                </a:path>
                <a:path w="2486025" h="5139055">
                  <a:moveTo>
                    <a:pt x="1447800" y="0"/>
                  </a:moveTo>
                  <a:lnTo>
                    <a:pt x="1447800" y="5138672"/>
                  </a:lnTo>
                </a:path>
                <a:path w="2486025" h="5139055">
                  <a:moveTo>
                    <a:pt x="1247775" y="0"/>
                  </a:moveTo>
                  <a:lnTo>
                    <a:pt x="1247775" y="5138672"/>
                  </a:lnTo>
                </a:path>
                <a:path w="2486025" h="5139055">
                  <a:moveTo>
                    <a:pt x="1038225" y="0"/>
                  </a:moveTo>
                  <a:lnTo>
                    <a:pt x="1038225" y="5138672"/>
                  </a:lnTo>
                </a:path>
                <a:path w="2486025" h="5139055">
                  <a:moveTo>
                    <a:pt x="828675" y="0"/>
                  </a:moveTo>
                  <a:lnTo>
                    <a:pt x="828675" y="5138672"/>
                  </a:lnTo>
                </a:path>
                <a:path w="2486025" h="5139055">
                  <a:moveTo>
                    <a:pt x="619125" y="0"/>
                  </a:moveTo>
                  <a:lnTo>
                    <a:pt x="619125" y="5138672"/>
                  </a:lnTo>
                </a:path>
                <a:path w="2486025" h="5139055">
                  <a:moveTo>
                    <a:pt x="419100" y="0"/>
                  </a:moveTo>
                  <a:lnTo>
                    <a:pt x="419100" y="5138672"/>
                  </a:lnTo>
                </a:path>
                <a:path w="2486025" h="5139055">
                  <a:moveTo>
                    <a:pt x="209550" y="0"/>
                  </a:moveTo>
                  <a:lnTo>
                    <a:pt x="209550" y="5138672"/>
                  </a:lnTo>
                </a:path>
                <a:path w="2486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86501" y="4825"/>
              <a:ext cx="200025" cy="5139055"/>
            </a:xfrm>
            <a:custGeom>
              <a:avLst/>
              <a:gdLst/>
              <a:ahLst/>
              <a:cxnLst/>
              <a:rect l="l" t="t" r="r" b="b"/>
              <a:pathLst>
                <a:path w="200025" h="5139055">
                  <a:moveTo>
                    <a:pt x="200025" y="0"/>
                  </a:moveTo>
                  <a:lnTo>
                    <a:pt x="200025" y="5138672"/>
                  </a:lnTo>
                </a:path>
                <a:path w="200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9151" y="4825"/>
              <a:ext cx="1447800" cy="5139055"/>
            </a:xfrm>
            <a:custGeom>
              <a:avLst/>
              <a:gdLst/>
              <a:ahLst/>
              <a:cxnLst/>
              <a:rect l="l" t="t" r="r" b="b"/>
              <a:pathLst>
                <a:path w="1447800" h="5139055">
                  <a:moveTo>
                    <a:pt x="1447800" y="0"/>
                  </a:moveTo>
                  <a:lnTo>
                    <a:pt x="1447800" y="5138672"/>
                  </a:lnTo>
                </a:path>
                <a:path w="1447800" h="5139055">
                  <a:moveTo>
                    <a:pt x="1238250" y="0"/>
                  </a:moveTo>
                  <a:lnTo>
                    <a:pt x="1238250" y="5138672"/>
                  </a:lnTo>
                </a:path>
                <a:path w="1447800" h="5139055">
                  <a:moveTo>
                    <a:pt x="1038225" y="0"/>
                  </a:moveTo>
                  <a:lnTo>
                    <a:pt x="1038225" y="5138672"/>
                  </a:lnTo>
                </a:path>
                <a:path w="1447800" h="5139055">
                  <a:moveTo>
                    <a:pt x="828675" y="0"/>
                  </a:moveTo>
                  <a:lnTo>
                    <a:pt x="828675" y="5138672"/>
                  </a:lnTo>
                </a:path>
                <a:path w="1447800" h="5139055">
                  <a:moveTo>
                    <a:pt x="619125" y="0"/>
                  </a:moveTo>
                  <a:lnTo>
                    <a:pt x="619125" y="5138672"/>
                  </a:lnTo>
                </a:path>
                <a:path w="1447800" h="5139055">
                  <a:moveTo>
                    <a:pt x="409575" y="0"/>
                  </a:moveTo>
                  <a:lnTo>
                    <a:pt x="409575" y="5138672"/>
                  </a:lnTo>
                </a:path>
                <a:path w="1447800" h="5139055">
                  <a:moveTo>
                    <a:pt x="209550" y="0"/>
                  </a:moveTo>
                  <a:lnTo>
                    <a:pt x="209550" y="5138672"/>
                  </a:lnTo>
                </a:path>
                <a:path w="144780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9601" y="4825"/>
              <a:ext cx="0" cy="5139055"/>
            </a:xfrm>
            <a:custGeom>
              <a:avLst/>
              <a:gdLst/>
              <a:ahLst/>
              <a:cxnLst/>
              <a:rect l="l" t="t" r="r" b="b"/>
              <a:pathLst>
                <a:path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10026" y="4825"/>
              <a:ext cx="200025" cy="5139055"/>
            </a:xfrm>
            <a:custGeom>
              <a:avLst/>
              <a:gdLst/>
              <a:ahLst/>
              <a:cxnLst/>
              <a:rect l="l" t="t" r="r" b="b"/>
              <a:pathLst>
                <a:path w="200025" h="5139055">
                  <a:moveTo>
                    <a:pt x="200025" y="0"/>
                  </a:moveTo>
                  <a:lnTo>
                    <a:pt x="200025" y="5138672"/>
                  </a:lnTo>
                </a:path>
                <a:path w="200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71800" y="4825"/>
              <a:ext cx="828675" cy="5139055"/>
            </a:xfrm>
            <a:custGeom>
              <a:avLst/>
              <a:gdLst/>
              <a:ahLst/>
              <a:cxnLst/>
              <a:rect l="l" t="t" r="r" b="b"/>
              <a:pathLst>
                <a:path w="828675" h="5139055">
                  <a:moveTo>
                    <a:pt x="828675" y="0"/>
                  </a:moveTo>
                  <a:lnTo>
                    <a:pt x="828675" y="5138672"/>
                  </a:lnTo>
                </a:path>
                <a:path w="828675" h="5139055">
                  <a:moveTo>
                    <a:pt x="619125" y="0"/>
                  </a:moveTo>
                  <a:lnTo>
                    <a:pt x="619125" y="5138672"/>
                  </a:lnTo>
                </a:path>
                <a:path w="828675" h="5139055">
                  <a:moveTo>
                    <a:pt x="409575" y="0"/>
                  </a:moveTo>
                  <a:lnTo>
                    <a:pt x="409575" y="5138672"/>
                  </a:lnTo>
                </a:path>
                <a:path w="828675" h="5139055">
                  <a:moveTo>
                    <a:pt x="209550" y="0"/>
                  </a:moveTo>
                  <a:lnTo>
                    <a:pt x="209550" y="5138672"/>
                  </a:lnTo>
                </a:path>
                <a:path w="82867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125" y="4825"/>
              <a:ext cx="619125" cy="5139055"/>
            </a:xfrm>
            <a:custGeom>
              <a:avLst/>
              <a:gdLst/>
              <a:ahLst/>
              <a:cxnLst/>
              <a:rect l="l" t="t" r="r" b="b"/>
              <a:pathLst>
                <a:path w="619125" h="5139055">
                  <a:moveTo>
                    <a:pt x="619125" y="0"/>
                  </a:moveTo>
                  <a:lnTo>
                    <a:pt x="619125" y="5138672"/>
                  </a:lnTo>
                </a:path>
                <a:path w="619125" h="5139055">
                  <a:moveTo>
                    <a:pt x="409575" y="0"/>
                  </a:moveTo>
                  <a:lnTo>
                    <a:pt x="409575" y="5138672"/>
                  </a:lnTo>
                </a:path>
                <a:path w="619125" h="5139055">
                  <a:moveTo>
                    <a:pt x="209550" y="0"/>
                  </a:moveTo>
                  <a:lnTo>
                    <a:pt x="209550" y="5138672"/>
                  </a:lnTo>
                </a:path>
                <a:path w="6191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3937" y="4825"/>
              <a:ext cx="410209" cy="5139055"/>
            </a:xfrm>
            <a:custGeom>
              <a:avLst/>
              <a:gdLst/>
              <a:ahLst/>
              <a:cxnLst/>
              <a:rect l="l" t="t" r="r" b="b"/>
              <a:pathLst>
                <a:path w="410209" h="5139055">
                  <a:moveTo>
                    <a:pt x="409638" y="0"/>
                  </a:moveTo>
                  <a:lnTo>
                    <a:pt x="409638" y="5138672"/>
                  </a:lnTo>
                </a:path>
                <a:path w="410209" h="5139055">
                  <a:moveTo>
                    <a:pt x="209550" y="0"/>
                  </a:moveTo>
                  <a:lnTo>
                    <a:pt x="209550" y="5138672"/>
                  </a:lnTo>
                </a:path>
                <a:path w="410209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4837" y="4825"/>
              <a:ext cx="209550" cy="5139055"/>
            </a:xfrm>
            <a:custGeom>
              <a:avLst/>
              <a:gdLst/>
              <a:ahLst/>
              <a:cxnLst/>
              <a:rect l="l" t="t" r="r" b="b"/>
              <a:pathLst>
                <a:path w="209550" h="5139055">
                  <a:moveTo>
                    <a:pt x="209550" y="0"/>
                  </a:moveTo>
                  <a:lnTo>
                    <a:pt x="209550" y="5138672"/>
                  </a:lnTo>
                </a:path>
                <a:path w="20955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5262" y="4825"/>
              <a:ext cx="209550" cy="5139055"/>
            </a:xfrm>
            <a:custGeom>
              <a:avLst/>
              <a:gdLst/>
              <a:ahLst/>
              <a:cxnLst/>
              <a:rect l="l" t="t" r="r" b="b"/>
              <a:pathLst>
                <a:path w="209550" h="5139055">
                  <a:moveTo>
                    <a:pt x="209550" y="0"/>
                  </a:moveTo>
                  <a:lnTo>
                    <a:pt x="209550" y="5138672"/>
                  </a:lnTo>
                </a:path>
                <a:path w="20955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20200" y="4825"/>
              <a:ext cx="424180" cy="5139055"/>
            </a:xfrm>
            <a:custGeom>
              <a:avLst/>
              <a:gdLst/>
              <a:ahLst/>
              <a:cxnLst/>
              <a:rect l="l" t="t" r="r" b="b"/>
              <a:pathLst>
                <a:path w="424179" h="5139055">
                  <a:moveTo>
                    <a:pt x="0" y="190500"/>
                  </a:moveTo>
                  <a:lnTo>
                    <a:pt x="423799" y="190500"/>
                  </a:lnTo>
                </a:path>
                <a:path w="424179" h="5139055">
                  <a:moveTo>
                    <a:pt x="0" y="400050"/>
                  </a:moveTo>
                  <a:lnTo>
                    <a:pt x="423799" y="400050"/>
                  </a:lnTo>
                </a:path>
                <a:path w="424179" h="5139055">
                  <a:moveTo>
                    <a:pt x="0" y="609600"/>
                  </a:moveTo>
                  <a:lnTo>
                    <a:pt x="423799" y="609600"/>
                  </a:lnTo>
                </a:path>
                <a:path w="424179" h="5139055">
                  <a:moveTo>
                    <a:pt x="0" y="819150"/>
                  </a:moveTo>
                  <a:lnTo>
                    <a:pt x="423799" y="819150"/>
                  </a:lnTo>
                </a:path>
                <a:path w="424179" h="5139055">
                  <a:moveTo>
                    <a:pt x="0" y="1028700"/>
                  </a:moveTo>
                  <a:lnTo>
                    <a:pt x="423799" y="1028700"/>
                  </a:lnTo>
                </a:path>
                <a:path w="424179" h="5139055">
                  <a:moveTo>
                    <a:pt x="0" y="1228725"/>
                  </a:moveTo>
                  <a:lnTo>
                    <a:pt x="423799" y="1228725"/>
                  </a:lnTo>
                </a:path>
                <a:path w="424179" h="5139055">
                  <a:moveTo>
                    <a:pt x="0" y="1438275"/>
                  </a:moveTo>
                  <a:lnTo>
                    <a:pt x="423799" y="1438275"/>
                  </a:lnTo>
                </a:path>
                <a:path w="424179" h="5139055">
                  <a:moveTo>
                    <a:pt x="0" y="1647825"/>
                  </a:moveTo>
                  <a:lnTo>
                    <a:pt x="423799" y="1647825"/>
                  </a:lnTo>
                </a:path>
                <a:path w="424179" h="5139055">
                  <a:moveTo>
                    <a:pt x="0" y="1857375"/>
                  </a:moveTo>
                  <a:lnTo>
                    <a:pt x="423799" y="1857375"/>
                  </a:lnTo>
                </a:path>
                <a:path w="424179" h="5139055">
                  <a:moveTo>
                    <a:pt x="0" y="2066925"/>
                  </a:moveTo>
                  <a:lnTo>
                    <a:pt x="423799" y="2066925"/>
                  </a:lnTo>
                </a:path>
                <a:path w="424179" h="5139055">
                  <a:moveTo>
                    <a:pt x="0" y="2266950"/>
                  </a:moveTo>
                  <a:lnTo>
                    <a:pt x="423799" y="2266950"/>
                  </a:lnTo>
                </a:path>
                <a:path w="424179" h="5139055">
                  <a:moveTo>
                    <a:pt x="0" y="2476500"/>
                  </a:moveTo>
                  <a:lnTo>
                    <a:pt x="423799" y="2476500"/>
                  </a:lnTo>
                </a:path>
                <a:path w="424179" h="5139055">
                  <a:moveTo>
                    <a:pt x="0" y="2686050"/>
                  </a:moveTo>
                  <a:lnTo>
                    <a:pt x="423799" y="2686050"/>
                  </a:lnTo>
                </a:path>
                <a:path w="424179" h="5139055">
                  <a:moveTo>
                    <a:pt x="0" y="2895600"/>
                  </a:moveTo>
                  <a:lnTo>
                    <a:pt x="423799" y="2895600"/>
                  </a:lnTo>
                </a:path>
                <a:path w="424179" h="5139055">
                  <a:moveTo>
                    <a:pt x="0" y="3105150"/>
                  </a:moveTo>
                  <a:lnTo>
                    <a:pt x="423799" y="3105150"/>
                  </a:lnTo>
                </a:path>
                <a:path w="424179" h="5139055">
                  <a:moveTo>
                    <a:pt x="0" y="3305175"/>
                  </a:moveTo>
                  <a:lnTo>
                    <a:pt x="423799" y="3305175"/>
                  </a:lnTo>
                </a:path>
                <a:path w="424179" h="5139055">
                  <a:moveTo>
                    <a:pt x="0" y="3514725"/>
                  </a:moveTo>
                  <a:lnTo>
                    <a:pt x="423799" y="3514725"/>
                  </a:lnTo>
                </a:path>
                <a:path w="424179" h="5139055">
                  <a:moveTo>
                    <a:pt x="0" y="3724275"/>
                  </a:moveTo>
                  <a:lnTo>
                    <a:pt x="423799" y="3724275"/>
                  </a:lnTo>
                </a:path>
                <a:path w="424179" h="5139055">
                  <a:moveTo>
                    <a:pt x="0" y="3933761"/>
                  </a:moveTo>
                  <a:lnTo>
                    <a:pt x="423799" y="3933761"/>
                  </a:lnTo>
                </a:path>
                <a:path w="424179" h="5139055">
                  <a:moveTo>
                    <a:pt x="0" y="4143311"/>
                  </a:moveTo>
                  <a:lnTo>
                    <a:pt x="423799" y="4143311"/>
                  </a:lnTo>
                </a:path>
                <a:path w="424179" h="5139055">
                  <a:moveTo>
                    <a:pt x="0" y="4352861"/>
                  </a:moveTo>
                  <a:lnTo>
                    <a:pt x="423799" y="4352861"/>
                  </a:lnTo>
                </a:path>
                <a:path w="424179" h="5139055">
                  <a:moveTo>
                    <a:pt x="0" y="4552886"/>
                  </a:moveTo>
                  <a:lnTo>
                    <a:pt x="423799" y="4552886"/>
                  </a:lnTo>
                </a:path>
                <a:path w="424179" h="5139055">
                  <a:moveTo>
                    <a:pt x="0" y="4762436"/>
                  </a:moveTo>
                  <a:lnTo>
                    <a:pt x="423799" y="4762436"/>
                  </a:lnTo>
                </a:path>
                <a:path w="424179" h="5139055">
                  <a:moveTo>
                    <a:pt x="0" y="4971986"/>
                  </a:moveTo>
                  <a:lnTo>
                    <a:pt x="423799" y="4971986"/>
                  </a:lnTo>
                </a:path>
                <a:path w="424179" h="5139055">
                  <a:moveTo>
                    <a:pt x="352425" y="0"/>
                  </a:moveTo>
                  <a:lnTo>
                    <a:pt x="352425" y="5138672"/>
                  </a:lnTo>
                </a:path>
                <a:path w="424179" h="5139055">
                  <a:moveTo>
                    <a:pt x="152400" y="0"/>
                  </a:moveTo>
                  <a:lnTo>
                    <a:pt x="15240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599" y="123824"/>
              <a:ext cx="8715375" cy="4933950"/>
            </a:xfrm>
            <a:custGeom>
              <a:avLst/>
              <a:gdLst/>
              <a:ahLst/>
              <a:cxnLst/>
              <a:rect l="l" t="t" r="r" b="b"/>
              <a:pathLst>
                <a:path w="8715375" h="4933950">
                  <a:moveTo>
                    <a:pt x="95250" y="228600"/>
                  </a:moveTo>
                  <a:lnTo>
                    <a:pt x="0" y="228600"/>
                  </a:lnTo>
                  <a:lnTo>
                    <a:pt x="0" y="495300"/>
                  </a:lnTo>
                  <a:lnTo>
                    <a:pt x="95250" y="495300"/>
                  </a:lnTo>
                  <a:lnTo>
                    <a:pt x="95250" y="228600"/>
                  </a:lnTo>
                  <a:close/>
                </a:path>
                <a:path w="8715375" h="4933950">
                  <a:moveTo>
                    <a:pt x="247650" y="0"/>
                  </a:moveTo>
                  <a:lnTo>
                    <a:pt x="152400" y="0"/>
                  </a:lnTo>
                  <a:lnTo>
                    <a:pt x="152400" y="228600"/>
                  </a:lnTo>
                  <a:lnTo>
                    <a:pt x="247650" y="228600"/>
                  </a:lnTo>
                  <a:lnTo>
                    <a:pt x="247650" y="0"/>
                  </a:lnTo>
                  <a:close/>
                </a:path>
                <a:path w="8715375" h="4933950">
                  <a:moveTo>
                    <a:pt x="400050" y="0"/>
                  </a:moveTo>
                  <a:lnTo>
                    <a:pt x="304800" y="0"/>
                  </a:lnTo>
                  <a:lnTo>
                    <a:pt x="304800" y="123825"/>
                  </a:lnTo>
                  <a:lnTo>
                    <a:pt x="400050" y="123825"/>
                  </a:lnTo>
                  <a:lnTo>
                    <a:pt x="400050" y="0"/>
                  </a:lnTo>
                  <a:close/>
                </a:path>
                <a:path w="8715375" h="4933950">
                  <a:moveTo>
                    <a:pt x="8410575" y="4752975"/>
                  </a:moveTo>
                  <a:lnTo>
                    <a:pt x="8324850" y="4752975"/>
                  </a:lnTo>
                  <a:lnTo>
                    <a:pt x="8324850" y="4933950"/>
                  </a:lnTo>
                  <a:lnTo>
                    <a:pt x="8410575" y="4933950"/>
                  </a:lnTo>
                  <a:lnTo>
                    <a:pt x="8410575" y="4752975"/>
                  </a:lnTo>
                  <a:close/>
                </a:path>
                <a:path w="8715375" h="4933950">
                  <a:moveTo>
                    <a:pt x="8562975" y="4543425"/>
                  </a:moveTo>
                  <a:lnTo>
                    <a:pt x="8477250" y="4543425"/>
                  </a:lnTo>
                  <a:lnTo>
                    <a:pt x="8477250" y="4933950"/>
                  </a:lnTo>
                  <a:lnTo>
                    <a:pt x="8562975" y="4933950"/>
                  </a:lnTo>
                  <a:lnTo>
                    <a:pt x="8562975" y="4543425"/>
                  </a:lnTo>
                  <a:close/>
                </a:path>
                <a:path w="8715375" h="4933950">
                  <a:moveTo>
                    <a:pt x="8715375" y="4505325"/>
                  </a:moveTo>
                  <a:lnTo>
                    <a:pt x="8629650" y="4505325"/>
                  </a:lnTo>
                  <a:lnTo>
                    <a:pt x="8629650" y="4543425"/>
                  </a:lnTo>
                  <a:lnTo>
                    <a:pt x="8715375" y="4543425"/>
                  </a:lnTo>
                  <a:lnTo>
                    <a:pt x="8715375" y="4505325"/>
                  </a:lnTo>
                  <a:close/>
                </a:path>
              </a:pathLst>
            </a:custGeom>
            <a:solidFill>
              <a:srgbClr val="2444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99465" y="515238"/>
            <a:ext cx="28416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15" dirty="0">
                <a:solidFill>
                  <a:srgbClr val="2C3538"/>
                </a:solidFill>
              </a:rPr>
              <a:t>P</a:t>
            </a:r>
            <a:r>
              <a:rPr sz="2750" spc="80" dirty="0">
                <a:solidFill>
                  <a:srgbClr val="2C3538"/>
                </a:solidFill>
              </a:rPr>
              <a:t>r</a:t>
            </a:r>
            <a:r>
              <a:rPr sz="2750" spc="-125" dirty="0">
                <a:solidFill>
                  <a:srgbClr val="2C3538"/>
                </a:solidFill>
              </a:rPr>
              <a:t>o</a:t>
            </a:r>
            <a:r>
              <a:rPr sz="2750" spc="-175" dirty="0">
                <a:solidFill>
                  <a:srgbClr val="2C3538"/>
                </a:solidFill>
              </a:rPr>
              <a:t>j</a:t>
            </a:r>
            <a:r>
              <a:rPr sz="2750" spc="-65" dirty="0">
                <a:solidFill>
                  <a:srgbClr val="2C3538"/>
                </a:solidFill>
              </a:rPr>
              <a:t>e</a:t>
            </a:r>
            <a:r>
              <a:rPr sz="2750" spc="-30" dirty="0">
                <a:solidFill>
                  <a:srgbClr val="2C3538"/>
                </a:solidFill>
              </a:rPr>
              <a:t>c</a:t>
            </a:r>
            <a:r>
              <a:rPr sz="2750" spc="-5" dirty="0">
                <a:solidFill>
                  <a:srgbClr val="2C3538"/>
                </a:solidFill>
              </a:rPr>
              <a:t>t</a:t>
            </a:r>
            <a:r>
              <a:rPr sz="2750" spc="-295" dirty="0">
                <a:solidFill>
                  <a:srgbClr val="2C3538"/>
                </a:solidFill>
              </a:rPr>
              <a:t> </a:t>
            </a:r>
            <a:r>
              <a:rPr sz="2750" spc="-125" dirty="0">
                <a:solidFill>
                  <a:srgbClr val="2C3538"/>
                </a:solidFill>
              </a:rPr>
              <a:t>o</a:t>
            </a:r>
            <a:r>
              <a:rPr sz="2750" spc="-20" dirty="0">
                <a:solidFill>
                  <a:srgbClr val="2C3538"/>
                </a:solidFill>
              </a:rPr>
              <a:t>b</a:t>
            </a:r>
            <a:r>
              <a:rPr sz="2750" spc="-175" dirty="0">
                <a:solidFill>
                  <a:srgbClr val="2C3538"/>
                </a:solidFill>
              </a:rPr>
              <a:t>j</a:t>
            </a:r>
            <a:r>
              <a:rPr sz="2750" spc="-135" dirty="0">
                <a:solidFill>
                  <a:srgbClr val="2C3538"/>
                </a:solidFill>
              </a:rPr>
              <a:t>e</a:t>
            </a:r>
            <a:r>
              <a:rPr sz="2750" spc="-30" dirty="0">
                <a:solidFill>
                  <a:srgbClr val="2C3538"/>
                </a:solidFill>
              </a:rPr>
              <a:t>c</a:t>
            </a:r>
            <a:r>
              <a:rPr sz="2750" spc="-20" dirty="0">
                <a:solidFill>
                  <a:srgbClr val="2C3538"/>
                </a:solidFill>
              </a:rPr>
              <a:t>t</a:t>
            </a:r>
            <a:r>
              <a:rPr sz="2750" spc="-10" dirty="0">
                <a:solidFill>
                  <a:srgbClr val="2C3538"/>
                </a:solidFill>
              </a:rPr>
              <a:t>i</a:t>
            </a:r>
            <a:r>
              <a:rPr sz="2750" spc="-95" dirty="0">
                <a:solidFill>
                  <a:srgbClr val="2C3538"/>
                </a:solidFill>
              </a:rPr>
              <a:t>ve</a:t>
            </a:r>
            <a:endParaRPr sz="2750"/>
          </a:p>
        </p:txBody>
      </p:sp>
      <p:sp>
        <p:nvSpPr>
          <p:cNvPr id="18" name="object 18"/>
          <p:cNvSpPr txBox="1"/>
          <p:nvPr/>
        </p:nvSpPr>
        <p:spPr>
          <a:xfrm>
            <a:off x="939482" y="1287462"/>
            <a:ext cx="7395845" cy="17411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14"/>
              </a:spcBef>
            </a:pP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The</a:t>
            </a:r>
            <a:r>
              <a:rPr sz="1400" spc="-7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primary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objective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of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this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project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is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to</a:t>
            </a:r>
            <a:r>
              <a:rPr sz="1400" spc="-1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 err="1">
                <a:solidFill>
                  <a:srgbClr val="2C3538"/>
                </a:solidFill>
                <a:latin typeface="Tahoma"/>
                <a:cs typeface="Tahoma"/>
              </a:rPr>
              <a:t>analy</a:t>
            </a:r>
            <a:r>
              <a:rPr lang="en-US" sz="1400" dirty="0" err="1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dirty="0" err="1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1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customer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behavior</a:t>
            </a:r>
            <a:r>
              <a:rPr sz="1400" spc="-1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and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predict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the</a:t>
            </a:r>
            <a:r>
              <a:rPr sz="1400" spc="-1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likelihood </a:t>
            </a:r>
            <a:r>
              <a:rPr sz="1400" spc="-4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of</a:t>
            </a:r>
            <a:r>
              <a:rPr sz="1400" spc="-114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churn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using</a:t>
            </a:r>
            <a:r>
              <a:rPr sz="1400" spc="-1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advanced</a:t>
            </a:r>
            <a:r>
              <a:rPr sz="1400" spc="-114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data</a:t>
            </a:r>
            <a:r>
              <a:rPr sz="1400" spc="-9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science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techniques.</a:t>
            </a:r>
            <a:r>
              <a:rPr sz="1400" spc="-10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By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understanding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the</a:t>
            </a:r>
            <a:r>
              <a:rPr sz="1400" spc="-7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key</a:t>
            </a:r>
            <a:r>
              <a:rPr sz="1400" spc="-1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factors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that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drive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customer</a:t>
            </a:r>
            <a:r>
              <a:rPr sz="1400" spc="-1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churn,</a:t>
            </a:r>
            <a:r>
              <a:rPr sz="1400" spc="-9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the</a:t>
            </a:r>
            <a:r>
              <a:rPr sz="1400" spc="-7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project</a:t>
            </a:r>
            <a:r>
              <a:rPr sz="1400" spc="-1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aims</a:t>
            </a:r>
            <a:r>
              <a:rPr sz="1400" spc="-1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to: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Tahoma"/>
              <a:cs typeface="Tahoma"/>
            </a:endParaRPr>
          </a:p>
          <a:p>
            <a:pPr marL="330200" marR="88265" indent="-318135">
              <a:lnSpc>
                <a:spcPts val="1650"/>
              </a:lnSpc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sz="1400" b="1" spc="-100" dirty="0">
                <a:solidFill>
                  <a:srgbClr val="2C3538"/>
                </a:solidFill>
                <a:latin typeface="Tahoma"/>
                <a:cs typeface="Tahoma"/>
              </a:rPr>
              <a:t>Identify</a:t>
            </a:r>
            <a:r>
              <a:rPr sz="1400" b="1" spc="-11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2C3538"/>
                </a:solidFill>
                <a:latin typeface="Tahoma"/>
                <a:cs typeface="Tahoma"/>
              </a:rPr>
              <a:t>High-Risk</a:t>
            </a:r>
            <a:r>
              <a:rPr sz="1400" b="1" spc="-114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2C3538"/>
                </a:solidFill>
                <a:latin typeface="Tahoma"/>
                <a:cs typeface="Tahoma"/>
              </a:rPr>
              <a:t>Customers:</a:t>
            </a:r>
            <a:r>
              <a:rPr sz="1400" b="1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Predict</a:t>
            </a:r>
            <a:r>
              <a:rPr sz="1400" spc="-1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which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customers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are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most</a:t>
            </a:r>
            <a:r>
              <a:rPr sz="1400" spc="-1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likely</a:t>
            </a:r>
            <a:r>
              <a:rPr sz="1400" spc="-1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to</a:t>
            </a:r>
            <a:r>
              <a:rPr sz="1400" spc="-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C3538"/>
                </a:solidFill>
                <a:latin typeface="Tahoma"/>
                <a:cs typeface="Tahoma"/>
              </a:rPr>
              <a:t>leave,</a:t>
            </a:r>
            <a:r>
              <a:rPr sz="1400" spc="-9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based</a:t>
            </a:r>
            <a:r>
              <a:rPr sz="1400" spc="-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on </a:t>
            </a:r>
            <a:r>
              <a:rPr sz="1400" spc="-4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historical</a:t>
            </a:r>
            <a:r>
              <a:rPr sz="1400" spc="-10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C3538"/>
                </a:solidFill>
                <a:latin typeface="Tahoma"/>
                <a:cs typeface="Tahoma"/>
              </a:rPr>
              <a:t>data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 and</a:t>
            </a:r>
            <a:r>
              <a:rPr sz="1400" spc="-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behavioral</a:t>
            </a:r>
            <a:r>
              <a:rPr sz="1400" spc="-10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patterns.</a:t>
            </a:r>
            <a:endParaRPr sz="1400" dirty="0">
              <a:latin typeface="Tahoma"/>
              <a:cs typeface="Tahoma"/>
            </a:endParaRPr>
          </a:p>
          <a:p>
            <a:pPr marL="330200" marR="56515" indent="-318135">
              <a:lnSpc>
                <a:spcPts val="1650"/>
              </a:lnSpc>
              <a:spcBef>
                <a:spcPts val="80"/>
              </a:spcBef>
              <a:buFont typeface="Times New Roman"/>
              <a:buChar char="●"/>
              <a:tabLst>
                <a:tab pos="330200" algn="l"/>
                <a:tab pos="330835" algn="l"/>
              </a:tabLst>
            </a:pPr>
            <a:r>
              <a:rPr sz="1400" b="1" spc="-80" dirty="0">
                <a:solidFill>
                  <a:srgbClr val="2C3538"/>
                </a:solidFill>
                <a:latin typeface="Tahoma"/>
                <a:cs typeface="Tahoma"/>
              </a:rPr>
              <a:t>Provide</a:t>
            </a:r>
            <a:r>
              <a:rPr sz="1400" b="1" spc="-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rgbClr val="2C3538"/>
                </a:solidFill>
                <a:latin typeface="Tahoma"/>
                <a:cs typeface="Tahoma"/>
              </a:rPr>
              <a:t>Actionable</a:t>
            </a:r>
            <a:r>
              <a:rPr sz="1400" b="1" spc="-1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130" dirty="0">
                <a:solidFill>
                  <a:srgbClr val="2C3538"/>
                </a:solidFill>
                <a:latin typeface="Tahoma"/>
                <a:cs typeface="Tahoma"/>
              </a:rPr>
              <a:t>Insights:</a:t>
            </a:r>
            <a:r>
              <a:rPr sz="1400" b="1" spc="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Uncover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trends</a:t>
            </a:r>
            <a:r>
              <a:rPr sz="1400" spc="-7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and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factors,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such</a:t>
            </a:r>
            <a:r>
              <a:rPr sz="1400" spc="-10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as</a:t>
            </a:r>
            <a:r>
              <a:rPr sz="1400" spc="-7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customer</a:t>
            </a:r>
            <a:r>
              <a:rPr sz="1400" spc="-1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demographics, </a:t>
            </a:r>
            <a:r>
              <a:rPr sz="1400" spc="-4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usage</a:t>
            </a:r>
            <a:r>
              <a:rPr sz="1400" spc="-7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patterns,</a:t>
            </a:r>
            <a:r>
              <a:rPr sz="1400" spc="-9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and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interactions,</a:t>
            </a:r>
            <a:r>
              <a:rPr sz="1400" spc="-9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that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significantly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contribute</a:t>
            </a:r>
            <a:r>
              <a:rPr sz="1400" spc="-7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to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churn.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52A1D789-490B-19AA-89E6-CD05B024B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" y="0"/>
            <a:ext cx="91348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865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8CA0C40-4B1E-9AC8-9EA9-64015601E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" y="0"/>
            <a:ext cx="91348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507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B98485E-4D98-423D-14DC-E0854B054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" y="0"/>
            <a:ext cx="91396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18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126D248-FF9E-07E7-856B-2CB3DDDA9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458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DB3C3C8-D040-11AC-00D1-6D28FBE5D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5"/>
            <a:ext cx="9139237" cy="513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557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F9FE194B-42D6-CE48-8C81-A70561C6F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" y="0"/>
            <a:ext cx="91348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763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BBA507B-9666-B446-A8AC-06B642DAC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96" y="0"/>
            <a:ext cx="91674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776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14C83439-1B7D-1553-CA8B-EF4E4A0B0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67800" cy="514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12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E0826DA4-1B32-3F18-D223-9C388D94B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2" y="0"/>
            <a:ext cx="91416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468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DF681FAF-D0B2-9021-0361-3088C634D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" y="0"/>
            <a:ext cx="91396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3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925" y="85724"/>
            <a:ext cx="8782050" cy="4953000"/>
          </a:xfrm>
          <a:custGeom>
            <a:avLst/>
            <a:gdLst/>
            <a:ahLst/>
            <a:cxnLst/>
            <a:rect l="l" t="t" r="r" b="b"/>
            <a:pathLst>
              <a:path w="8782050" h="4953000">
                <a:moveTo>
                  <a:pt x="95250" y="4657725"/>
                </a:moveTo>
                <a:lnTo>
                  <a:pt x="0" y="4657725"/>
                </a:lnTo>
                <a:lnTo>
                  <a:pt x="0" y="4848225"/>
                </a:lnTo>
                <a:lnTo>
                  <a:pt x="95250" y="4848225"/>
                </a:lnTo>
                <a:lnTo>
                  <a:pt x="95250" y="4657725"/>
                </a:lnTo>
                <a:close/>
              </a:path>
              <a:path w="8782050" h="4953000">
                <a:moveTo>
                  <a:pt x="247650" y="4657725"/>
                </a:moveTo>
                <a:lnTo>
                  <a:pt x="152400" y="4657725"/>
                </a:lnTo>
                <a:lnTo>
                  <a:pt x="152400" y="4724400"/>
                </a:lnTo>
                <a:lnTo>
                  <a:pt x="247650" y="4724400"/>
                </a:lnTo>
                <a:lnTo>
                  <a:pt x="247650" y="4657725"/>
                </a:lnTo>
                <a:close/>
              </a:path>
              <a:path w="8782050" h="4953000">
                <a:moveTo>
                  <a:pt x="400050" y="4572000"/>
                </a:moveTo>
                <a:lnTo>
                  <a:pt x="304800" y="4572000"/>
                </a:lnTo>
                <a:lnTo>
                  <a:pt x="304800" y="4724400"/>
                </a:lnTo>
                <a:lnTo>
                  <a:pt x="400050" y="4724400"/>
                </a:lnTo>
                <a:lnTo>
                  <a:pt x="400050" y="4572000"/>
                </a:lnTo>
                <a:close/>
              </a:path>
              <a:path w="8782050" h="4953000">
                <a:moveTo>
                  <a:pt x="542925" y="4657725"/>
                </a:moveTo>
                <a:lnTo>
                  <a:pt x="447675" y="4657725"/>
                </a:lnTo>
                <a:lnTo>
                  <a:pt x="447675" y="4781550"/>
                </a:lnTo>
                <a:lnTo>
                  <a:pt x="542925" y="4781550"/>
                </a:lnTo>
                <a:lnTo>
                  <a:pt x="542925" y="4657725"/>
                </a:lnTo>
                <a:close/>
              </a:path>
              <a:path w="8782050" h="4953000">
                <a:moveTo>
                  <a:pt x="695325" y="4781550"/>
                </a:moveTo>
                <a:lnTo>
                  <a:pt x="600075" y="4781550"/>
                </a:lnTo>
                <a:lnTo>
                  <a:pt x="600075" y="4953000"/>
                </a:lnTo>
                <a:lnTo>
                  <a:pt x="695325" y="4953000"/>
                </a:lnTo>
                <a:lnTo>
                  <a:pt x="695325" y="4781550"/>
                </a:lnTo>
                <a:close/>
              </a:path>
              <a:path w="8782050" h="4953000">
                <a:moveTo>
                  <a:pt x="847725" y="4572000"/>
                </a:moveTo>
                <a:lnTo>
                  <a:pt x="752475" y="4572000"/>
                </a:lnTo>
                <a:lnTo>
                  <a:pt x="752475" y="4953000"/>
                </a:lnTo>
                <a:lnTo>
                  <a:pt x="847725" y="4953000"/>
                </a:lnTo>
                <a:lnTo>
                  <a:pt x="847725" y="4572000"/>
                </a:lnTo>
                <a:close/>
              </a:path>
              <a:path w="8782050" h="4953000">
                <a:moveTo>
                  <a:pt x="8029575" y="276225"/>
                </a:moveTo>
                <a:lnTo>
                  <a:pt x="7943850" y="276225"/>
                </a:lnTo>
                <a:lnTo>
                  <a:pt x="7943850" y="342900"/>
                </a:lnTo>
                <a:lnTo>
                  <a:pt x="8029575" y="342900"/>
                </a:lnTo>
                <a:lnTo>
                  <a:pt x="8029575" y="276225"/>
                </a:lnTo>
                <a:close/>
              </a:path>
              <a:path w="8782050" h="4953000">
                <a:moveTo>
                  <a:pt x="8181975" y="0"/>
                </a:moveTo>
                <a:lnTo>
                  <a:pt x="8096250" y="0"/>
                </a:lnTo>
                <a:lnTo>
                  <a:pt x="8096250" y="276225"/>
                </a:lnTo>
                <a:lnTo>
                  <a:pt x="8181975" y="276225"/>
                </a:lnTo>
                <a:lnTo>
                  <a:pt x="8181975" y="0"/>
                </a:lnTo>
                <a:close/>
              </a:path>
              <a:path w="8782050" h="4953000">
                <a:moveTo>
                  <a:pt x="8334375" y="0"/>
                </a:moveTo>
                <a:lnTo>
                  <a:pt x="8248650" y="0"/>
                </a:lnTo>
                <a:lnTo>
                  <a:pt x="8248650" y="457200"/>
                </a:lnTo>
                <a:lnTo>
                  <a:pt x="8334375" y="457200"/>
                </a:lnTo>
                <a:lnTo>
                  <a:pt x="8334375" y="0"/>
                </a:lnTo>
                <a:close/>
              </a:path>
              <a:path w="8782050" h="4953000">
                <a:moveTo>
                  <a:pt x="8477250" y="285750"/>
                </a:moveTo>
                <a:lnTo>
                  <a:pt x="8391525" y="285750"/>
                </a:lnTo>
                <a:lnTo>
                  <a:pt x="8391525" y="323850"/>
                </a:lnTo>
                <a:lnTo>
                  <a:pt x="8477250" y="323850"/>
                </a:lnTo>
                <a:lnTo>
                  <a:pt x="8477250" y="285750"/>
                </a:lnTo>
                <a:close/>
              </a:path>
              <a:path w="8782050" h="4953000">
                <a:moveTo>
                  <a:pt x="8629650" y="133350"/>
                </a:moveTo>
                <a:lnTo>
                  <a:pt x="8543925" y="133350"/>
                </a:lnTo>
                <a:lnTo>
                  <a:pt x="8543925" y="285750"/>
                </a:lnTo>
                <a:lnTo>
                  <a:pt x="8629650" y="285750"/>
                </a:lnTo>
                <a:lnTo>
                  <a:pt x="8629650" y="133350"/>
                </a:lnTo>
                <a:close/>
              </a:path>
              <a:path w="8782050" h="4953000">
                <a:moveTo>
                  <a:pt x="8782050" y="133350"/>
                </a:moveTo>
                <a:lnTo>
                  <a:pt x="8696325" y="133350"/>
                </a:lnTo>
                <a:lnTo>
                  <a:pt x="8696325" y="190500"/>
                </a:lnTo>
                <a:lnTo>
                  <a:pt x="8782050" y="190500"/>
                </a:lnTo>
                <a:lnTo>
                  <a:pt x="8782050" y="13335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9465" y="515238"/>
            <a:ext cx="29362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75" dirty="0">
                <a:solidFill>
                  <a:srgbClr val="2C3538"/>
                </a:solidFill>
              </a:rPr>
              <a:t>T</a:t>
            </a:r>
            <a:r>
              <a:rPr sz="2750" spc="114" dirty="0">
                <a:solidFill>
                  <a:srgbClr val="2C3538"/>
                </a:solidFill>
              </a:rPr>
              <a:t>a</a:t>
            </a:r>
            <a:r>
              <a:rPr sz="2750" spc="-90" dirty="0">
                <a:solidFill>
                  <a:srgbClr val="2C3538"/>
                </a:solidFill>
              </a:rPr>
              <a:t>b</a:t>
            </a:r>
            <a:r>
              <a:rPr sz="2750" spc="-10" dirty="0">
                <a:solidFill>
                  <a:srgbClr val="2C3538"/>
                </a:solidFill>
              </a:rPr>
              <a:t>l</a:t>
            </a:r>
            <a:r>
              <a:rPr sz="2750" spc="-95" dirty="0">
                <a:solidFill>
                  <a:srgbClr val="2C3538"/>
                </a:solidFill>
              </a:rPr>
              <a:t>e</a:t>
            </a:r>
            <a:r>
              <a:rPr sz="2750" spc="-320" dirty="0">
                <a:solidFill>
                  <a:srgbClr val="2C3538"/>
                </a:solidFill>
              </a:rPr>
              <a:t> </a:t>
            </a:r>
            <a:r>
              <a:rPr sz="2750" spc="-50" dirty="0">
                <a:solidFill>
                  <a:srgbClr val="2C3538"/>
                </a:solidFill>
              </a:rPr>
              <a:t>o</a:t>
            </a:r>
            <a:r>
              <a:rPr sz="2750" spc="204" dirty="0">
                <a:solidFill>
                  <a:srgbClr val="2C3538"/>
                </a:solidFill>
              </a:rPr>
              <a:t>f</a:t>
            </a:r>
            <a:r>
              <a:rPr sz="2750" spc="-335" dirty="0">
                <a:solidFill>
                  <a:srgbClr val="2C3538"/>
                </a:solidFill>
              </a:rPr>
              <a:t> </a:t>
            </a:r>
            <a:r>
              <a:rPr sz="2750" spc="-30" dirty="0">
                <a:solidFill>
                  <a:srgbClr val="2C3538"/>
                </a:solidFill>
              </a:rPr>
              <a:t>c</a:t>
            </a:r>
            <a:r>
              <a:rPr sz="2750" spc="-50" dirty="0">
                <a:solidFill>
                  <a:srgbClr val="2C3538"/>
                </a:solidFill>
              </a:rPr>
              <a:t>o</a:t>
            </a:r>
            <a:r>
              <a:rPr sz="2750" spc="-114" dirty="0">
                <a:solidFill>
                  <a:srgbClr val="2C3538"/>
                </a:solidFill>
              </a:rPr>
              <a:t>n</a:t>
            </a:r>
            <a:r>
              <a:rPr sz="2750" spc="-20" dirty="0">
                <a:solidFill>
                  <a:srgbClr val="2C3538"/>
                </a:solidFill>
              </a:rPr>
              <a:t>t</a:t>
            </a:r>
            <a:r>
              <a:rPr sz="2750" spc="-65" dirty="0">
                <a:solidFill>
                  <a:srgbClr val="2C3538"/>
                </a:solidFill>
              </a:rPr>
              <a:t>e</a:t>
            </a:r>
            <a:r>
              <a:rPr sz="2750" spc="-185" dirty="0">
                <a:solidFill>
                  <a:srgbClr val="2C3538"/>
                </a:solidFill>
              </a:rPr>
              <a:t>n</a:t>
            </a:r>
            <a:r>
              <a:rPr sz="2750" spc="55" dirty="0">
                <a:solidFill>
                  <a:srgbClr val="2C3538"/>
                </a:solidFill>
              </a:rPr>
              <a:t>t</a:t>
            </a:r>
            <a:r>
              <a:rPr sz="2750" spc="-110" dirty="0">
                <a:solidFill>
                  <a:srgbClr val="2C3538"/>
                </a:solidFill>
              </a:rPr>
              <a:t>s</a:t>
            </a:r>
            <a:endParaRPr sz="2750" dirty="0"/>
          </a:p>
        </p:txBody>
      </p:sp>
      <p:sp>
        <p:nvSpPr>
          <p:cNvPr id="4" name="object 4"/>
          <p:cNvSpPr txBox="1"/>
          <p:nvPr/>
        </p:nvSpPr>
        <p:spPr>
          <a:xfrm>
            <a:off x="5434965" y="1918906"/>
            <a:ext cx="23564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SzPct val="116666"/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200" spc="9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200" spc="-5" dirty="0">
                <a:solidFill>
                  <a:srgbClr val="2C3538"/>
                </a:solidFill>
                <a:latin typeface="Tahoma"/>
                <a:cs typeface="Tahoma"/>
              </a:rPr>
              <a:t>v</a:t>
            </a:r>
            <a:r>
              <a:rPr sz="1200" spc="-20" dirty="0">
                <a:solidFill>
                  <a:srgbClr val="2C3538"/>
                </a:solidFill>
                <a:latin typeface="Tahoma"/>
                <a:cs typeface="Tahoma"/>
              </a:rPr>
              <a:t>an</a:t>
            </a:r>
            <a:r>
              <a:rPr sz="1200" spc="4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-4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200" spc="-10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C3538"/>
                </a:solidFill>
                <a:latin typeface="Tahoma"/>
                <a:cs typeface="Tahoma"/>
              </a:rPr>
              <a:t>k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2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200" spc="75" dirty="0">
                <a:solidFill>
                  <a:srgbClr val="2C3538"/>
                </a:solidFill>
                <a:latin typeface="Tahoma"/>
                <a:cs typeface="Tahoma"/>
              </a:rPr>
              <a:t>w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200" spc="-3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200" spc="35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200" spc="-114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200" spc="2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200" spc="-7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0969" y="2128837"/>
            <a:ext cx="16122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200" spc="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200" spc="-7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200" spc="2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ri</a:t>
            </a:r>
            <a:r>
              <a:rPr sz="1200" spc="4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200" spc="-20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200" spc="-9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200" spc="-3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200" spc="70" dirty="0">
                <a:solidFill>
                  <a:srgbClr val="2C3538"/>
                </a:solidFill>
                <a:latin typeface="Tahoma"/>
                <a:cs typeface="Tahoma"/>
              </a:rPr>
              <a:t>v</a:t>
            </a:r>
            <a:r>
              <a:rPr sz="1200" spc="-3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200" spc="2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200" spc="-5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1200" spc="-20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200" spc="3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-3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200" spc="-8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4965" y="2338641"/>
            <a:ext cx="25552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SzPct val="116666"/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200" spc="35" dirty="0">
                <a:solidFill>
                  <a:srgbClr val="2C3538"/>
                </a:solidFill>
                <a:latin typeface="Tahoma"/>
                <a:cs typeface="Tahoma"/>
              </a:rPr>
              <a:t>Key</a:t>
            </a:r>
            <a:r>
              <a:rPr sz="1200" spc="-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techniques</a:t>
            </a:r>
            <a:r>
              <a:rPr sz="12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C3538"/>
                </a:solidFill>
                <a:latin typeface="Tahoma"/>
                <a:cs typeface="Tahoma"/>
              </a:rPr>
              <a:t>and</a:t>
            </a:r>
            <a:r>
              <a:rPr sz="12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C3538"/>
                </a:solidFill>
                <a:latin typeface="Tahoma"/>
                <a:cs typeface="Tahoma"/>
              </a:rPr>
              <a:t>strategies</a:t>
            </a:r>
            <a:r>
              <a:rPr sz="1200" spc="-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2C3538"/>
                </a:solidFill>
                <a:latin typeface="Tahoma"/>
                <a:cs typeface="Tahoma"/>
              </a:rPr>
              <a:t>for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0969" y="2548572"/>
            <a:ext cx="10509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200" spc="2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200" spc="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200" spc="4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200" spc="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200" spc="-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2C3538"/>
                </a:solidFill>
                <a:latin typeface="Tahoma"/>
                <a:cs typeface="Tahoma"/>
              </a:rPr>
              <a:t>bu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200" spc="-5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di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5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200" spc="-8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8228" y="1918906"/>
            <a:ext cx="25273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SzPct val="116666"/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200" spc="10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200" spc="-3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200" spc="-1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200" spc="4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200" spc="-20" dirty="0">
                <a:solidFill>
                  <a:srgbClr val="2C3538"/>
                </a:solidFill>
                <a:latin typeface="Tahoma"/>
                <a:cs typeface="Tahoma"/>
              </a:rPr>
              <a:t>an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di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-4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200" spc="-10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he</a:t>
            </a:r>
            <a:r>
              <a:rPr sz="1200" spc="-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200" spc="2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200" spc="-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200" spc="35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200" spc="-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C3538"/>
                </a:solidFill>
                <a:latin typeface="Tahoma"/>
                <a:cs typeface="Tahoma"/>
              </a:rPr>
              <a:t>da</a:t>
            </a:r>
            <a:r>
              <a:rPr sz="1200" spc="-35" dirty="0">
                <a:solidFill>
                  <a:srgbClr val="2C3538"/>
                </a:solidFill>
                <a:latin typeface="Tahoma"/>
                <a:cs typeface="Tahoma"/>
              </a:rPr>
              <a:t>ta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4360" y="2128837"/>
            <a:ext cx="112649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200" spc="-5" dirty="0">
                <a:solidFill>
                  <a:srgbClr val="2C3538"/>
                </a:solidFill>
                <a:latin typeface="Tahoma"/>
                <a:cs typeface="Tahoma"/>
              </a:rPr>
              <a:t>ap</a:t>
            </a:r>
            <a:r>
              <a:rPr sz="1200" spc="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-4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200" spc="-10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-1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200" spc="-7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200" spc="4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200" spc="-1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200" spc="-8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8228" y="2338641"/>
            <a:ext cx="271208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SzPct val="116666"/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200" spc="30" dirty="0">
                <a:solidFill>
                  <a:srgbClr val="2C3538"/>
                </a:solidFill>
                <a:latin typeface="Tahoma"/>
                <a:cs typeface="Tahoma"/>
              </a:rPr>
              <a:t>Methods</a:t>
            </a:r>
            <a:r>
              <a:rPr sz="1200" spc="-7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25" dirty="0">
                <a:solidFill>
                  <a:srgbClr val="2C3538"/>
                </a:solidFill>
                <a:latin typeface="Tahoma"/>
                <a:cs typeface="Tahoma"/>
              </a:rPr>
              <a:t>of</a:t>
            </a:r>
            <a:r>
              <a:rPr sz="1200" spc="-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2C3538"/>
                </a:solidFill>
                <a:latin typeface="Tahoma"/>
                <a:cs typeface="Tahoma"/>
              </a:rPr>
              <a:t>gathering</a:t>
            </a:r>
            <a:r>
              <a:rPr sz="1200" spc="-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C3538"/>
                </a:solidFill>
                <a:latin typeface="Tahoma"/>
                <a:cs typeface="Tahoma"/>
              </a:rPr>
              <a:t>and</a:t>
            </a:r>
            <a:r>
              <a:rPr sz="1200" spc="-7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exploring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4360" y="2548572"/>
            <a:ext cx="19735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C3538"/>
                </a:solidFill>
                <a:latin typeface="Tahoma"/>
                <a:cs typeface="Tahoma"/>
              </a:rPr>
              <a:t>da</a:t>
            </a:r>
            <a:r>
              <a:rPr sz="1200" spc="4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200" spc="-3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200" spc="-7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60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200" spc="2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200" spc="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200" spc="-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C3538"/>
                </a:solidFill>
                <a:latin typeface="Tahoma"/>
                <a:cs typeface="Tahoma"/>
              </a:rPr>
              <a:t>me</a:t>
            </a:r>
            <a:r>
              <a:rPr sz="1200" spc="-20" dirty="0">
                <a:solidFill>
                  <a:srgbClr val="2C3538"/>
                </a:solidFill>
                <a:latin typeface="Tahoma"/>
                <a:cs typeface="Tahoma"/>
              </a:rPr>
              <a:t>an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-7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200" spc="60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200" spc="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200" spc="-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pa</a:t>
            </a:r>
            <a:r>
              <a:rPr sz="1200" spc="2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200" spc="-3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200" spc="3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-1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200" spc="-8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8228" y="3497897"/>
            <a:ext cx="26244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SzPct val="116666"/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200" spc="20" dirty="0">
                <a:solidFill>
                  <a:srgbClr val="2C3538"/>
                </a:solidFill>
                <a:latin typeface="Tahoma"/>
                <a:cs typeface="Tahoma"/>
              </a:rPr>
              <a:t>x</a:t>
            </a:r>
            <a:r>
              <a:rPr sz="1200" spc="2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200" spc="-1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200" spc="-6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200" spc="4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-4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200" spc="-10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200" spc="4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200" spc="2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-15" dirty="0">
                <a:solidFill>
                  <a:srgbClr val="2C3538"/>
                </a:solidFill>
                <a:latin typeface="Tahoma"/>
                <a:cs typeface="Tahoma"/>
              </a:rPr>
              <a:t>ab</a:t>
            </a:r>
            <a:r>
              <a:rPr sz="1200" spc="-5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200" spc="-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-1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200" spc="-7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200" spc="4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200" spc="-1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200" spc="-7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60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200" spc="-60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200" spc="2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200" spc="-20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4360" y="3707828"/>
            <a:ext cx="356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C3538"/>
                </a:solidFill>
                <a:latin typeface="Tahoma"/>
                <a:cs typeface="Tahoma"/>
              </a:rPr>
              <a:t>da</a:t>
            </a:r>
            <a:r>
              <a:rPr sz="1200" spc="4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200" spc="-60" dirty="0">
                <a:solidFill>
                  <a:srgbClr val="2C3538"/>
                </a:solidFill>
                <a:latin typeface="Tahoma"/>
                <a:cs typeface="Tahoma"/>
              </a:rPr>
              <a:t>a.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8228" y="3917950"/>
            <a:ext cx="2463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SzPct val="116666"/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Visualizing</a:t>
            </a:r>
            <a:r>
              <a:rPr sz="1200" spc="-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trends</a:t>
            </a:r>
            <a:r>
              <a:rPr sz="12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2C3538"/>
                </a:solidFill>
                <a:latin typeface="Tahoma"/>
                <a:cs typeface="Tahoma"/>
              </a:rPr>
              <a:t>and</a:t>
            </a:r>
            <a:r>
              <a:rPr sz="1200" spc="-8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validating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4360" y="4127817"/>
            <a:ext cx="24130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findings</a:t>
            </a:r>
            <a:r>
              <a:rPr sz="1200" spc="-7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2C3538"/>
                </a:solidFill>
                <a:latin typeface="Tahoma"/>
                <a:cs typeface="Tahoma"/>
              </a:rPr>
              <a:t>for</a:t>
            </a:r>
            <a:r>
              <a:rPr sz="1200" spc="-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2C3538"/>
                </a:solidFill>
                <a:latin typeface="Tahoma"/>
                <a:cs typeface="Tahoma"/>
              </a:rPr>
              <a:t>better</a:t>
            </a:r>
            <a:r>
              <a:rPr sz="1200" spc="-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2C3538"/>
                </a:solidFill>
                <a:latin typeface="Tahoma"/>
                <a:cs typeface="Tahoma"/>
              </a:rPr>
              <a:t>decision-making.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34965" y="3497897"/>
            <a:ext cx="25184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SzPct val="116666"/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200" spc="-8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-3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200" spc="3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200" spc="-7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200" spc="-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200" spc="1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200" spc="-5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-4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200" spc="-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200" spc="-1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ne</a:t>
            </a:r>
            <a:r>
              <a:rPr sz="1200" spc="-114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200" spc="3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200" spc="-2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200" spc="-80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-4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200" spc="-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-3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200" spc="3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20969" y="3707828"/>
            <a:ext cx="17545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200" spc="2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200" spc="5" dirty="0">
                <a:solidFill>
                  <a:srgbClr val="2C3538"/>
                </a:solidFill>
                <a:latin typeface="Tahoma"/>
                <a:cs typeface="Tahoma"/>
              </a:rPr>
              <a:t>du</a:t>
            </a:r>
            <a:r>
              <a:rPr sz="1200" spc="4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200" spc="-3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200" spc="2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-7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-5" dirty="0">
                <a:solidFill>
                  <a:srgbClr val="2C3538"/>
                </a:solidFill>
                <a:latin typeface="Tahoma"/>
                <a:cs typeface="Tahoma"/>
              </a:rPr>
              <a:t>v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ir</a:t>
            </a:r>
            <a:r>
              <a:rPr sz="1200" spc="2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-35" dirty="0">
                <a:solidFill>
                  <a:srgbClr val="2C3538"/>
                </a:solidFill>
                <a:latin typeface="Tahoma"/>
                <a:cs typeface="Tahoma"/>
              </a:rPr>
              <a:t>me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4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200" spc="-1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200" spc="-8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34965" y="3917950"/>
            <a:ext cx="25692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SzPct val="116666"/>
              <a:buFont typeface="Arial MT"/>
              <a:buChar char="•"/>
              <a:tabLst>
                <a:tab pos="298450" algn="l"/>
                <a:tab pos="299085" algn="l"/>
              </a:tabLst>
            </a:pPr>
            <a:r>
              <a:rPr sz="1200" spc="4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200" spc="-3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200" spc="4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-4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200" spc="-10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200" spc="-20" dirty="0">
                <a:solidFill>
                  <a:srgbClr val="2C3538"/>
                </a:solidFill>
                <a:latin typeface="Tahoma"/>
                <a:cs typeface="Tahoma"/>
              </a:rPr>
              <a:t>apa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bi</a:t>
            </a:r>
            <a:r>
              <a:rPr sz="1200" spc="-5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200" spc="4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200" spc="-3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200" spc="-1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200" spc="-7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2C3538"/>
                </a:solidFill>
                <a:latin typeface="Tahoma"/>
                <a:cs typeface="Tahoma"/>
              </a:rPr>
              <a:t>an</a:t>
            </a:r>
            <a:r>
              <a:rPr sz="1200" spc="10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200" spc="-3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1200" spc="20" dirty="0">
                <a:solidFill>
                  <a:srgbClr val="2C3538"/>
                </a:solidFill>
                <a:latin typeface="Tahoma"/>
                <a:cs typeface="Tahoma"/>
              </a:rPr>
              <a:t>lo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y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200" spc="-4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20969" y="4127817"/>
            <a:ext cx="11176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200" spc="4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200" spc="-2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200" spc="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200" spc="-15" dirty="0">
                <a:solidFill>
                  <a:srgbClr val="2C3538"/>
                </a:solidFill>
                <a:latin typeface="Tahoma"/>
                <a:cs typeface="Tahoma"/>
              </a:rPr>
              <a:t>ab</a:t>
            </a:r>
            <a:r>
              <a:rPr sz="1200" spc="-5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20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200" spc="-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200" spc="2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200" spc="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200" spc="4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200" spc="1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200" spc="-1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200" spc="-8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3425" y="1590675"/>
            <a:ext cx="733425" cy="7048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66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85"/>
              </a:spcBef>
            </a:pPr>
            <a:r>
              <a:rPr sz="1550" b="1" spc="-165" dirty="0">
                <a:solidFill>
                  <a:srgbClr val="2444D7"/>
                </a:solidFill>
                <a:latin typeface="Tahoma"/>
                <a:cs typeface="Tahoma"/>
              </a:rPr>
              <a:t>01</a:t>
            </a:r>
            <a:endParaRPr sz="1550" dirty="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91050" y="1590675"/>
            <a:ext cx="723900" cy="7048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6695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1785"/>
              </a:spcBef>
            </a:pPr>
            <a:r>
              <a:rPr sz="1550" b="1" spc="-20" dirty="0">
                <a:solidFill>
                  <a:srgbClr val="2444D7"/>
                </a:solidFill>
                <a:latin typeface="Tahoma"/>
                <a:cs typeface="Tahoma"/>
              </a:rPr>
              <a:t>03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3425" y="3171825"/>
            <a:ext cx="733425" cy="7048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796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795"/>
              </a:spcBef>
            </a:pPr>
            <a:r>
              <a:rPr sz="1550" b="1" spc="-15" dirty="0">
                <a:solidFill>
                  <a:srgbClr val="2444D7"/>
                </a:solidFill>
                <a:latin typeface="Tahoma"/>
                <a:cs typeface="Tahoma"/>
              </a:rPr>
              <a:t>02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63364" y="3171824"/>
            <a:ext cx="723900" cy="46871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796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795"/>
              </a:spcBef>
            </a:pPr>
            <a:r>
              <a:rPr lang="en-US" sz="1550" b="1" spc="-15" dirty="0">
                <a:solidFill>
                  <a:srgbClr val="2444D7"/>
                </a:solidFill>
                <a:latin typeface="Tahoma"/>
                <a:cs typeface="Tahoma"/>
              </a:rPr>
              <a:t>04</a:t>
            </a:r>
            <a:endParaRPr sz="1550" dirty="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78228" y="1305813"/>
            <a:ext cx="186182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25" dirty="0">
                <a:solidFill>
                  <a:srgbClr val="2444D7"/>
                </a:solidFill>
                <a:latin typeface="Tahoma"/>
                <a:cs typeface="Tahoma"/>
              </a:rPr>
              <a:t>D</a:t>
            </a:r>
            <a:r>
              <a:rPr sz="1550" b="1" spc="40" dirty="0">
                <a:solidFill>
                  <a:srgbClr val="2444D7"/>
                </a:solidFill>
                <a:latin typeface="Tahoma"/>
                <a:cs typeface="Tahoma"/>
              </a:rPr>
              <a:t>a</a:t>
            </a:r>
            <a:r>
              <a:rPr sz="1550" b="1" spc="25" dirty="0">
                <a:solidFill>
                  <a:srgbClr val="2444D7"/>
                </a:solidFill>
                <a:latin typeface="Tahoma"/>
                <a:cs typeface="Tahoma"/>
              </a:rPr>
              <a:t>t</a:t>
            </a:r>
            <a:r>
              <a:rPr sz="1550" b="1" spc="20" dirty="0">
                <a:solidFill>
                  <a:srgbClr val="2444D7"/>
                </a:solidFill>
                <a:latin typeface="Tahoma"/>
                <a:cs typeface="Tahoma"/>
              </a:rPr>
              <a:t>a</a:t>
            </a:r>
            <a:r>
              <a:rPr sz="1550" b="1" spc="-135" dirty="0">
                <a:solidFill>
                  <a:srgbClr val="2444D7"/>
                </a:solidFill>
                <a:latin typeface="Tahoma"/>
                <a:cs typeface="Tahoma"/>
              </a:rPr>
              <a:t> </a:t>
            </a:r>
            <a:r>
              <a:rPr sz="1550" b="1" spc="-75" dirty="0">
                <a:solidFill>
                  <a:srgbClr val="2444D7"/>
                </a:solidFill>
                <a:latin typeface="Tahoma"/>
                <a:cs typeface="Tahoma"/>
              </a:rPr>
              <a:t>c</a:t>
            </a:r>
            <a:r>
              <a:rPr sz="1550" b="1" spc="15" dirty="0">
                <a:solidFill>
                  <a:srgbClr val="2444D7"/>
                </a:solidFill>
                <a:latin typeface="Tahoma"/>
                <a:cs typeface="Tahoma"/>
              </a:rPr>
              <a:t>o</a:t>
            </a:r>
            <a:r>
              <a:rPr sz="1550" b="1" spc="-100" dirty="0">
                <a:solidFill>
                  <a:srgbClr val="2444D7"/>
                </a:solidFill>
                <a:latin typeface="Tahoma"/>
                <a:cs typeface="Tahoma"/>
              </a:rPr>
              <a:t>l</a:t>
            </a:r>
            <a:r>
              <a:rPr sz="1550" b="1" spc="-25" dirty="0">
                <a:solidFill>
                  <a:srgbClr val="2444D7"/>
                </a:solidFill>
                <a:latin typeface="Tahoma"/>
                <a:cs typeface="Tahoma"/>
              </a:rPr>
              <a:t>l</a:t>
            </a:r>
            <a:r>
              <a:rPr sz="1550" b="1" spc="-20" dirty="0">
                <a:solidFill>
                  <a:srgbClr val="2444D7"/>
                </a:solidFill>
                <a:latin typeface="Tahoma"/>
                <a:cs typeface="Tahoma"/>
              </a:rPr>
              <a:t>e</a:t>
            </a:r>
            <a:r>
              <a:rPr sz="1550" b="1" dirty="0">
                <a:solidFill>
                  <a:srgbClr val="2444D7"/>
                </a:solidFill>
                <a:latin typeface="Tahoma"/>
                <a:cs typeface="Tahoma"/>
              </a:rPr>
              <a:t>c</a:t>
            </a:r>
            <a:r>
              <a:rPr sz="1550" b="1" spc="-50" dirty="0">
                <a:solidFill>
                  <a:srgbClr val="2444D7"/>
                </a:solidFill>
                <a:latin typeface="Tahoma"/>
                <a:cs typeface="Tahoma"/>
              </a:rPr>
              <a:t>t</a:t>
            </a:r>
            <a:r>
              <a:rPr sz="1550" b="1" spc="-25" dirty="0">
                <a:solidFill>
                  <a:srgbClr val="2444D7"/>
                </a:solidFill>
                <a:latin typeface="Tahoma"/>
                <a:cs typeface="Tahoma"/>
              </a:rPr>
              <a:t>i</a:t>
            </a:r>
            <a:r>
              <a:rPr sz="1550" b="1" spc="15" dirty="0">
                <a:solidFill>
                  <a:srgbClr val="2444D7"/>
                </a:solidFill>
                <a:latin typeface="Tahoma"/>
                <a:cs typeface="Tahoma"/>
              </a:rPr>
              <a:t>o</a:t>
            </a:r>
            <a:r>
              <a:rPr sz="1550" b="1" spc="-75" dirty="0">
                <a:solidFill>
                  <a:srgbClr val="2444D7"/>
                </a:solidFill>
                <a:latin typeface="Tahoma"/>
                <a:cs typeface="Tahoma"/>
              </a:rPr>
              <a:t>n</a:t>
            </a:r>
            <a:r>
              <a:rPr sz="1550" b="1" spc="-175" dirty="0">
                <a:solidFill>
                  <a:srgbClr val="2444D7"/>
                </a:solidFill>
                <a:latin typeface="Tahoma"/>
                <a:cs typeface="Tahoma"/>
              </a:rPr>
              <a:t> </a:t>
            </a:r>
            <a:r>
              <a:rPr sz="1550" b="1" spc="40" dirty="0">
                <a:solidFill>
                  <a:srgbClr val="2444D7"/>
                </a:solidFill>
                <a:latin typeface="Tahoma"/>
                <a:cs typeface="Tahoma"/>
              </a:rPr>
              <a:t>a</a:t>
            </a:r>
            <a:r>
              <a:rPr sz="1550" b="1" spc="-95" dirty="0">
                <a:solidFill>
                  <a:srgbClr val="2444D7"/>
                </a:solidFill>
                <a:latin typeface="Tahoma"/>
                <a:cs typeface="Tahoma"/>
              </a:rPr>
              <a:t>n</a:t>
            </a:r>
            <a:r>
              <a:rPr sz="1550" b="1" spc="-25" dirty="0">
                <a:solidFill>
                  <a:srgbClr val="2444D7"/>
                </a:solidFill>
                <a:latin typeface="Tahoma"/>
                <a:cs typeface="Tahoma"/>
              </a:rPr>
              <a:t>d</a:t>
            </a:r>
            <a:endParaRPr sz="1550" dirty="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78228" y="1592516"/>
            <a:ext cx="11430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20" dirty="0">
                <a:solidFill>
                  <a:srgbClr val="2444D7"/>
                </a:solidFill>
                <a:latin typeface="Tahoma"/>
                <a:cs typeface="Tahoma"/>
              </a:rPr>
              <a:t>Exploration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78228" y="2888233"/>
            <a:ext cx="174752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25" dirty="0">
                <a:solidFill>
                  <a:srgbClr val="2444D7"/>
                </a:solidFill>
                <a:latin typeface="Tahoma"/>
                <a:cs typeface="Tahoma"/>
              </a:rPr>
              <a:t>D</a:t>
            </a:r>
            <a:r>
              <a:rPr sz="1550" b="1" spc="40" dirty="0">
                <a:solidFill>
                  <a:srgbClr val="2444D7"/>
                </a:solidFill>
                <a:latin typeface="Tahoma"/>
                <a:cs typeface="Tahoma"/>
              </a:rPr>
              <a:t>a</a:t>
            </a:r>
            <a:r>
              <a:rPr sz="1550" b="1" spc="25" dirty="0">
                <a:solidFill>
                  <a:srgbClr val="2444D7"/>
                </a:solidFill>
                <a:latin typeface="Tahoma"/>
                <a:cs typeface="Tahoma"/>
              </a:rPr>
              <a:t>t</a:t>
            </a:r>
            <a:r>
              <a:rPr sz="1550" b="1" spc="20" dirty="0">
                <a:solidFill>
                  <a:srgbClr val="2444D7"/>
                </a:solidFill>
                <a:latin typeface="Tahoma"/>
                <a:cs typeface="Tahoma"/>
              </a:rPr>
              <a:t>a</a:t>
            </a:r>
            <a:r>
              <a:rPr sz="1550" b="1" spc="-135" dirty="0">
                <a:solidFill>
                  <a:srgbClr val="2444D7"/>
                </a:solidFill>
                <a:latin typeface="Tahoma"/>
                <a:cs typeface="Tahoma"/>
              </a:rPr>
              <a:t> </a:t>
            </a:r>
            <a:r>
              <a:rPr sz="1550" b="1" spc="65" dirty="0">
                <a:solidFill>
                  <a:srgbClr val="2444D7"/>
                </a:solidFill>
                <a:latin typeface="Tahoma"/>
                <a:cs typeface="Tahoma"/>
              </a:rPr>
              <a:t>A</a:t>
            </a:r>
            <a:r>
              <a:rPr sz="1550" b="1" spc="-20" dirty="0">
                <a:solidFill>
                  <a:srgbClr val="2444D7"/>
                </a:solidFill>
                <a:latin typeface="Tahoma"/>
                <a:cs typeface="Tahoma"/>
              </a:rPr>
              <a:t>n</a:t>
            </a:r>
            <a:r>
              <a:rPr sz="1550" b="1" spc="40" dirty="0">
                <a:solidFill>
                  <a:srgbClr val="2444D7"/>
                </a:solidFill>
                <a:latin typeface="Tahoma"/>
                <a:cs typeface="Tahoma"/>
              </a:rPr>
              <a:t>a</a:t>
            </a:r>
            <a:r>
              <a:rPr sz="1550" b="1" spc="-25" dirty="0">
                <a:solidFill>
                  <a:srgbClr val="2444D7"/>
                </a:solidFill>
                <a:latin typeface="Tahoma"/>
                <a:cs typeface="Tahoma"/>
              </a:rPr>
              <a:t>l</a:t>
            </a:r>
            <a:r>
              <a:rPr sz="1550" b="1" spc="-70" dirty="0">
                <a:solidFill>
                  <a:srgbClr val="2444D7"/>
                </a:solidFill>
                <a:latin typeface="Tahoma"/>
                <a:cs typeface="Tahoma"/>
              </a:rPr>
              <a:t>y</a:t>
            </a:r>
            <a:r>
              <a:rPr sz="1550" b="1" spc="-55" dirty="0">
                <a:solidFill>
                  <a:srgbClr val="2444D7"/>
                </a:solidFill>
                <a:latin typeface="Tahoma"/>
                <a:cs typeface="Tahoma"/>
              </a:rPr>
              <a:t>s</a:t>
            </a:r>
            <a:r>
              <a:rPr sz="1550" b="1" spc="-25" dirty="0">
                <a:solidFill>
                  <a:srgbClr val="2444D7"/>
                </a:solidFill>
                <a:latin typeface="Tahoma"/>
                <a:cs typeface="Tahoma"/>
              </a:rPr>
              <a:t>i</a:t>
            </a:r>
            <a:r>
              <a:rPr sz="1550" b="1" spc="-55" dirty="0">
                <a:solidFill>
                  <a:srgbClr val="2444D7"/>
                </a:solidFill>
                <a:latin typeface="Tahoma"/>
                <a:cs typeface="Tahoma"/>
              </a:rPr>
              <a:t>s</a:t>
            </a:r>
            <a:r>
              <a:rPr sz="1550" b="1" spc="-155" dirty="0">
                <a:solidFill>
                  <a:srgbClr val="2444D7"/>
                </a:solidFill>
                <a:latin typeface="Tahoma"/>
                <a:cs typeface="Tahoma"/>
              </a:rPr>
              <a:t> </a:t>
            </a:r>
            <a:r>
              <a:rPr sz="1550" b="1" spc="40" dirty="0">
                <a:solidFill>
                  <a:srgbClr val="2444D7"/>
                </a:solidFill>
                <a:latin typeface="Tahoma"/>
                <a:cs typeface="Tahoma"/>
              </a:rPr>
              <a:t>a</a:t>
            </a:r>
            <a:r>
              <a:rPr sz="1550" b="1" spc="-95" dirty="0">
                <a:solidFill>
                  <a:srgbClr val="2444D7"/>
                </a:solidFill>
                <a:latin typeface="Tahoma"/>
                <a:cs typeface="Tahoma"/>
              </a:rPr>
              <a:t>n</a:t>
            </a:r>
            <a:r>
              <a:rPr sz="1550" b="1" spc="-25" dirty="0">
                <a:solidFill>
                  <a:srgbClr val="2444D7"/>
                </a:solidFill>
                <a:latin typeface="Tahoma"/>
                <a:cs typeface="Tahoma"/>
              </a:rPr>
              <a:t>d</a:t>
            </a:r>
            <a:endParaRPr sz="1550" dirty="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78228" y="3174936"/>
            <a:ext cx="12274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35" dirty="0">
                <a:solidFill>
                  <a:srgbClr val="2444D7"/>
                </a:solidFill>
                <a:latin typeface="Tahoma"/>
                <a:cs typeface="Tahoma"/>
              </a:rPr>
              <a:t>visualization</a:t>
            </a:r>
            <a:endParaRPr sz="1550" dirty="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34965" y="1305813"/>
            <a:ext cx="234569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35" dirty="0">
                <a:solidFill>
                  <a:srgbClr val="2444D7"/>
                </a:solidFill>
                <a:latin typeface="Tahoma"/>
                <a:cs typeface="Tahoma"/>
              </a:rPr>
              <a:t>M</a:t>
            </a:r>
            <a:r>
              <a:rPr sz="1550" b="1" spc="-35" dirty="0">
                <a:solidFill>
                  <a:srgbClr val="2444D7"/>
                </a:solidFill>
                <a:latin typeface="Tahoma"/>
                <a:cs typeface="Tahoma"/>
              </a:rPr>
              <a:t>a</a:t>
            </a:r>
            <a:r>
              <a:rPr sz="1550" b="1" dirty="0">
                <a:solidFill>
                  <a:srgbClr val="2444D7"/>
                </a:solidFill>
                <a:latin typeface="Tahoma"/>
                <a:cs typeface="Tahoma"/>
              </a:rPr>
              <a:t>c</a:t>
            </a:r>
            <a:r>
              <a:rPr sz="1550" b="1" spc="-25" dirty="0">
                <a:solidFill>
                  <a:srgbClr val="2444D7"/>
                </a:solidFill>
                <a:latin typeface="Tahoma"/>
                <a:cs typeface="Tahoma"/>
              </a:rPr>
              <a:t>h</a:t>
            </a:r>
            <a:r>
              <a:rPr sz="1550" b="1" spc="-95" dirty="0">
                <a:solidFill>
                  <a:srgbClr val="2444D7"/>
                </a:solidFill>
                <a:latin typeface="Tahoma"/>
                <a:cs typeface="Tahoma"/>
              </a:rPr>
              <a:t>i</a:t>
            </a:r>
            <a:r>
              <a:rPr sz="1550" b="1" spc="-25" dirty="0">
                <a:solidFill>
                  <a:srgbClr val="2444D7"/>
                </a:solidFill>
                <a:latin typeface="Tahoma"/>
                <a:cs typeface="Tahoma"/>
              </a:rPr>
              <a:t>n</a:t>
            </a:r>
            <a:r>
              <a:rPr sz="1550" b="1" spc="-45" dirty="0">
                <a:solidFill>
                  <a:srgbClr val="2444D7"/>
                </a:solidFill>
                <a:latin typeface="Tahoma"/>
                <a:cs typeface="Tahoma"/>
              </a:rPr>
              <a:t>e</a:t>
            </a:r>
            <a:r>
              <a:rPr sz="1550" b="1" spc="-135" dirty="0">
                <a:solidFill>
                  <a:srgbClr val="2444D7"/>
                </a:solidFill>
                <a:latin typeface="Tahoma"/>
                <a:cs typeface="Tahoma"/>
              </a:rPr>
              <a:t> </a:t>
            </a:r>
            <a:r>
              <a:rPr sz="1550" b="1" spc="-20" dirty="0">
                <a:solidFill>
                  <a:srgbClr val="2444D7"/>
                </a:solidFill>
                <a:latin typeface="Tahoma"/>
                <a:cs typeface="Tahoma"/>
              </a:rPr>
              <a:t>L</a:t>
            </a:r>
            <a:r>
              <a:rPr sz="1550" b="1" spc="5" dirty="0">
                <a:solidFill>
                  <a:srgbClr val="2444D7"/>
                </a:solidFill>
                <a:latin typeface="Tahoma"/>
                <a:cs typeface="Tahoma"/>
              </a:rPr>
              <a:t>e</a:t>
            </a:r>
            <a:r>
              <a:rPr sz="1550" b="1" spc="40" dirty="0">
                <a:solidFill>
                  <a:srgbClr val="2444D7"/>
                </a:solidFill>
                <a:latin typeface="Tahoma"/>
                <a:cs typeface="Tahoma"/>
              </a:rPr>
              <a:t>a</a:t>
            </a:r>
            <a:r>
              <a:rPr sz="1550" b="1" spc="-5" dirty="0">
                <a:solidFill>
                  <a:srgbClr val="2444D7"/>
                </a:solidFill>
                <a:latin typeface="Tahoma"/>
                <a:cs typeface="Tahoma"/>
              </a:rPr>
              <a:t>r</a:t>
            </a:r>
            <a:r>
              <a:rPr sz="1550" b="1" spc="-25" dirty="0">
                <a:solidFill>
                  <a:srgbClr val="2444D7"/>
                </a:solidFill>
                <a:latin typeface="Tahoma"/>
                <a:cs typeface="Tahoma"/>
              </a:rPr>
              <a:t>ni</a:t>
            </a:r>
            <a:r>
              <a:rPr sz="1550" b="1" spc="-100" dirty="0">
                <a:solidFill>
                  <a:srgbClr val="2444D7"/>
                </a:solidFill>
                <a:latin typeface="Tahoma"/>
                <a:cs typeface="Tahoma"/>
              </a:rPr>
              <a:t>n</a:t>
            </a:r>
            <a:r>
              <a:rPr sz="1550" b="1" spc="-50" dirty="0">
                <a:solidFill>
                  <a:srgbClr val="2444D7"/>
                </a:solidFill>
                <a:latin typeface="Tahoma"/>
                <a:cs typeface="Tahoma"/>
              </a:rPr>
              <a:t>g</a:t>
            </a:r>
            <a:r>
              <a:rPr sz="1550" b="1" spc="-114" dirty="0">
                <a:solidFill>
                  <a:srgbClr val="2444D7"/>
                </a:solidFill>
                <a:latin typeface="Tahoma"/>
                <a:cs typeface="Tahoma"/>
              </a:rPr>
              <a:t> </a:t>
            </a:r>
            <a:r>
              <a:rPr sz="1550" b="1" spc="-40" dirty="0">
                <a:solidFill>
                  <a:srgbClr val="2444D7"/>
                </a:solidFill>
                <a:latin typeface="Tahoma"/>
                <a:cs typeface="Tahoma"/>
              </a:rPr>
              <a:t>M</a:t>
            </a:r>
            <a:r>
              <a:rPr sz="1550" b="1" spc="-60" dirty="0">
                <a:solidFill>
                  <a:srgbClr val="2444D7"/>
                </a:solidFill>
                <a:latin typeface="Tahoma"/>
                <a:cs typeface="Tahoma"/>
              </a:rPr>
              <a:t>o</a:t>
            </a:r>
            <a:r>
              <a:rPr sz="1550" b="1" spc="-5" dirty="0">
                <a:solidFill>
                  <a:srgbClr val="2444D7"/>
                </a:solidFill>
                <a:latin typeface="Tahoma"/>
                <a:cs typeface="Tahoma"/>
              </a:rPr>
              <a:t>d</a:t>
            </a:r>
            <a:r>
              <a:rPr sz="1550" b="1" spc="-25" dirty="0">
                <a:solidFill>
                  <a:srgbClr val="2444D7"/>
                </a:solidFill>
                <a:latin typeface="Tahoma"/>
                <a:cs typeface="Tahoma"/>
              </a:rPr>
              <a:t>e</a:t>
            </a:r>
            <a:r>
              <a:rPr sz="1550" b="1" spc="-35" dirty="0">
                <a:solidFill>
                  <a:srgbClr val="2444D7"/>
                </a:solidFill>
                <a:latin typeface="Tahoma"/>
                <a:cs typeface="Tahoma"/>
              </a:rPr>
              <a:t>l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34965" y="1592516"/>
            <a:ext cx="130746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-15" dirty="0">
                <a:solidFill>
                  <a:srgbClr val="2444D7"/>
                </a:solidFill>
                <a:latin typeface="Tahoma"/>
                <a:cs typeface="Tahoma"/>
              </a:rPr>
              <a:t>D</a:t>
            </a:r>
            <a:r>
              <a:rPr sz="1550" b="1" spc="15" dirty="0">
                <a:solidFill>
                  <a:srgbClr val="2444D7"/>
                </a:solidFill>
                <a:latin typeface="Tahoma"/>
                <a:cs typeface="Tahoma"/>
              </a:rPr>
              <a:t>e</a:t>
            </a:r>
            <a:r>
              <a:rPr sz="1550" b="1" dirty="0">
                <a:solidFill>
                  <a:srgbClr val="2444D7"/>
                </a:solidFill>
                <a:latin typeface="Tahoma"/>
                <a:cs typeface="Tahoma"/>
              </a:rPr>
              <a:t>v</a:t>
            </a:r>
            <a:r>
              <a:rPr sz="1550" b="1" spc="-25" dirty="0">
                <a:solidFill>
                  <a:srgbClr val="2444D7"/>
                </a:solidFill>
                <a:latin typeface="Tahoma"/>
                <a:cs typeface="Tahoma"/>
              </a:rPr>
              <a:t>e</a:t>
            </a:r>
            <a:r>
              <a:rPr sz="1550" b="1" spc="-95" dirty="0">
                <a:solidFill>
                  <a:srgbClr val="2444D7"/>
                </a:solidFill>
                <a:latin typeface="Tahoma"/>
                <a:cs typeface="Tahoma"/>
              </a:rPr>
              <a:t>l</a:t>
            </a:r>
            <a:r>
              <a:rPr sz="1550" b="1" spc="15" dirty="0">
                <a:solidFill>
                  <a:srgbClr val="2444D7"/>
                </a:solidFill>
                <a:latin typeface="Tahoma"/>
                <a:cs typeface="Tahoma"/>
              </a:rPr>
              <a:t>o</a:t>
            </a:r>
            <a:r>
              <a:rPr sz="1550" b="1" spc="-5" dirty="0">
                <a:solidFill>
                  <a:srgbClr val="2444D7"/>
                </a:solidFill>
                <a:latin typeface="Tahoma"/>
                <a:cs typeface="Tahoma"/>
              </a:rPr>
              <a:t>p</a:t>
            </a:r>
            <a:r>
              <a:rPr sz="1550" b="1" spc="-130" dirty="0">
                <a:solidFill>
                  <a:srgbClr val="2444D7"/>
                </a:solidFill>
                <a:latin typeface="Tahoma"/>
                <a:cs typeface="Tahoma"/>
              </a:rPr>
              <a:t>m</a:t>
            </a:r>
            <a:r>
              <a:rPr sz="1550" b="1" spc="-25" dirty="0">
                <a:solidFill>
                  <a:srgbClr val="2444D7"/>
                </a:solidFill>
                <a:latin typeface="Tahoma"/>
                <a:cs typeface="Tahoma"/>
              </a:rPr>
              <a:t>en</a:t>
            </a:r>
            <a:r>
              <a:rPr sz="1550" b="1" dirty="0">
                <a:solidFill>
                  <a:srgbClr val="2444D7"/>
                </a:solidFill>
                <a:latin typeface="Tahoma"/>
                <a:cs typeface="Tahoma"/>
              </a:rPr>
              <a:t>t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34965" y="3169602"/>
            <a:ext cx="230949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b="1" spc="35" dirty="0">
                <a:solidFill>
                  <a:srgbClr val="2444D7"/>
                </a:solidFill>
                <a:latin typeface="Tahoma"/>
                <a:cs typeface="Tahoma"/>
              </a:rPr>
              <a:t>M</a:t>
            </a:r>
            <a:r>
              <a:rPr sz="1550" b="1" spc="5" dirty="0">
                <a:solidFill>
                  <a:srgbClr val="2444D7"/>
                </a:solidFill>
                <a:latin typeface="Tahoma"/>
                <a:cs typeface="Tahoma"/>
              </a:rPr>
              <a:t>L</a:t>
            </a:r>
            <a:r>
              <a:rPr sz="1550" b="1" spc="30" dirty="0">
                <a:solidFill>
                  <a:srgbClr val="2444D7"/>
                </a:solidFill>
                <a:latin typeface="Tahoma"/>
                <a:cs typeface="Tahoma"/>
              </a:rPr>
              <a:t>O</a:t>
            </a:r>
            <a:r>
              <a:rPr sz="1550" b="1" spc="40" dirty="0">
                <a:solidFill>
                  <a:srgbClr val="2444D7"/>
                </a:solidFill>
                <a:latin typeface="Tahoma"/>
                <a:cs typeface="Tahoma"/>
              </a:rPr>
              <a:t>p</a:t>
            </a:r>
            <a:r>
              <a:rPr sz="1550" b="1" spc="-55" dirty="0">
                <a:solidFill>
                  <a:srgbClr val="2444D7"/>
                </a:solidFill>
                <a:latin typeface="Tahoma"/>
                <a:cs typeface="Tahoma"/>
              </a:rPr>
              <a:t>s</a:t>
            </a:r>
            <a:r>
              <a:rPr sz="1550" b="1" spc="-160" dirty="0">
                <a:solidFill>
                  <a:srgbClr val="2444D7"/>
                </a:solidFill>
                <a:latin typeface="Tahoma"/>
                <a:cs typeface="Tahoma"/>
              </a:rPr>
              <a:t> </a:t>
            </a:r>
            <a:r>
              <a:rPr sz="1550" b="1" spc="45" dirty="0">
                <a:solidFill>
                  <a:srgbClr val="2444D7"/>
                </a:solidFill>
                <a:latin typeface="Tahoma"/>
                <a:cs typeface="Tahoma"/>
              </a:rPr>
              <a:t>a</a:t>
            </a:r>
            <a:r>
              <a:rPr sz="1550" b="1" spc="-95" dirty="0">
                <a:solidFill>
                  <a:srgbClr val="2444D7"/>
                </a:solidFill>
                <a:latin typeface="Tahoma"/>
                <a:cs typeface="Tahoma"/>
              </a:rPr>
              <a:t>n</a:t>
            </a:r>
            <a:r>
              <a:rPr sz="1550" b="1" spc="-25" dirty="0">
                <a:solidFill>
                  <a:srgbClr val="2444D7"/>
                </a:solidFill>
                <a:latin typeface="Tahoma"/>
                <a:cs typeface="Tahoma"/>
              </a:rPr>
              <a:t>d</a:t>
            </a:r>
            <a:r>
              <a:rPr sz="1550" b="1" spc="-135" dirty="0">
                <a:solidFill>
                  <a:srgbClr val="2444D7"/>
                </a:solidFill>
                <a:latin typeface="Tahoma"/>
                <a:cs typeface="Tahoma"/>
              </a:rPr>
              <a:t> </a:t>
            </a:r>
            <a:r>
              <a:rPr sz="1550" b="1" spc="-15" dirty="0">
                <a:solidFill>
                  <a:srgbClr val="2444D7"/>
                </a:solidFill>
                <a:latin typeface="Tahoma"/>
                <a:cs typeface="Tahoma"/>
              </a:rPr>
              <a:t>D</a:t>
            </a:r>
            <a:r>
              <a:rPr sz="1550" b="1" spc="15" dirty="0">
                <a:solidFill>
                  <a:srgbClr val="2444D7"/>
                </a:solidFill>
                <a:latin typeface="Tahoma"/>
                <a:cs typeface="Tahoma"/>
              </a:rPr>
              <a:t>e</a:t>
            </a:r>
            <a:r>
              <a:rPr sz="1550" b="1" dirty="0">
                <a:solidFill>
                  <a:srgbClr val="2444D7"/>
                </a:solidFill>
                <a:latin typeface="Tahoma"/>
                <a:cs typeface="Tahoma"/>
              </a:rPr>
              <a:t>p</a:t>
            </a:r>
            <a:r>
              <a:rPr sz="1550" b="1" spc="-20" dirty="0">
                <a:solidFill>
                  <a:srgbClr val="2444D7"/>
                </a:solidFill>
                <a:latin typeface="Tahoma"/>
                <a:cs typeface="Tahoma"/>
              </a:rPr>
              <a:t>l</a:t>
            </a:r>
            <a:r>
              <a:rPr sz="1550" b="1" spc="-60" dirty="0">
                <a:solidFill>
                  <a:srgbClr val="2444D7"/>
                </a:solidFill>
                <a:latin typeface="Tahoma"/>
                <a:cs typeface="Tahoma"/>
              </a:rPr>
              <a:t>o</a:t>
            </a:r>
            <a:r>
              <a:rPr sz="1550" b="1" spc="5" dirty="0">
                <a:solidFill>
                  <a:srgbClr val="2444D7"/>
                </a:solidFill>
                <a:latin typeface="Tahoma"/>
                <a:cs typeface="Tahoma"/>
              </a:rPr>
              <a:t>y</a:t>
            </a:r>
            <a:r>
              <a:rPr sz="1550" b="1" spc="-60" dirty="0">
                <a:solidFill>
                  <a:srgbClr val="2444D7"/>
                </a:solidFill>
                <a:latin typeface="Tahoma"/>
                <a:cs typeface="Tahoma"/>
              </a:rPr>
              <a:t>m</a:t>
            </a:r>
            <a:r>
              <a:rPr sz="1550" b="1" spc="-100" dirty="0">
                <a:solidFill>
                  <a:srgbClr val="2444D7"/>
                </a:solidFill>
                <a:latin typeface="Tahoma"/>
                <a:cs typeface="Tahoma"/>
              </a:rPr>
              <a:t>e</a:t>
            </a:r>
            <a:r>
              <a:rPr sz="1550" b="1" spc="-20" dirty="0">
                <a:solidFill>
                  <a:srgbClr val="2444D7"/>
                </a:solidFill>
                <a:latin typeface="Tahoma"/>
                <a:cs typeface="Tahoma"/>
              </a:rPr>
              <a:t>n</a:t>
            </a:r>
            <a:r>
              <a:rPr sz="1550" b="1" dirty="0">
                <a:solidFill>
                  <a:srgbClr val="2444D7"/>
                </a:solidFill>
                <a:latin typeface="Tahoma"/>
                <a:cs typeface="Tahoma"/>
              </a:rPr>
              <a:t>t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5E204B3-88DE-E101-A082-C15A232C6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209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504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BD17FED2-3118-37E1-B82C-F6325462F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" y="0"/>
            <a:ext cx="9134854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510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F4DE7E22-A5F6-7BA6-DB5E-3AB310F93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" y="1"/>
            <a:ext cx="9134855" cy="51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836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5F9BB291-59FB-22FD-4FA9-264033A04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" y="-1"/>
            <a:ext cx="9134855" cy="51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598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21045271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34368099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950" dirty="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xfrm>
            <a:off x="837247" y="1287462"/>
            <a:ext cx="7469504" cy="2135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endParaRPr spc="-20" dirty="0"/>
          </a:p>
        </p:txBody>
      </p:sp>
    </p:spTree>
    <p:extLst>
      <p:ext uri="{BB962C8B-B14F-4D97-AF65-F5344CB8AC3E}">
        <p14:creationId xmlns:p14="http://schemas.microsoft.com/office/powerpoint/2010/main" val="3426848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30" dirty="0">
                <a:solidFill>
                  <a:srgbClr val="2C3538"/>
                </a:solidFill>
              </a:rPr>
              <a:t>M</a:t>
            </a:r>
            <a:r>
              <a:rPr sz="3950" spc="-15" dirty="0">
                <a:solidFill>
                  <a:srgbClr val="2C3538"/>
                </a:solidFill>
              </a:rPr>
              <a:t>l</a:t>
            </a:r>
            <a:r>
              <a:rPr sz="3950" spc="110" dirty="0">
                <a:solidFill>
                  <a:srgbClr val="2C3538"/>
                </a:solidFill>
              </a:rPr>
              <a:t>fl</a:t>
            </a:r>
            <a:r>
              <a:rPr sz="3950" spc="-225" dirty="0">
                <a:solidFill>
                  <a:srgbClr val="2C3538"/>
                </a:solidFill>
              </a:rPr>
              <a:t>ow</a:t>
            </a:r>
            <a:endParaRPr sz="395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b="1" spc="-95" dirty="0">
                <a:latin typeface="Tahoma"/>
                <a:cs typeface="Tahoma"/>
              </a:rPr>
              <a:t>Experiment</a:t>
            </a:r>
            <a:r>
              <a:rPr b="1" spc="-110" dirty="0">
                <a:latin typeface="Tahoma"/>
                <a:cs typeface="Tahoma"/>
              </a:rPr>
              <a:t> </a:t>
            </a:r>
            <a:r>
              <a:rPr b="1" spc="-100" dirty="0">
                <a:latin typeface="Tahoma"/>
                <a:cs typeface="Tahoma"/>
              </a:rPr>
              <a:t>tracking</a:t>
            </a:r>
            <a:r>
              <a:rPr spc="-100" dirty="0"/>
              <a:t>:</a:t>
            </a:r>
            <a:r>
              <a:rPr spc="-35" dirty="0"/>
              <a:t> </a:t>
            </a:r>
            <a:r>
              <a:rPr spc="5" dirty="0"/>
              <a:t>Capturing</a:t>
            </a:r>
            <a:r>
              <a:rPr spc="-125" dirty="0"/>
              <a:t> </a:t>
            </a:r>
            <a:r>
              <a:rPr spc="-10" dirty="0"/>
              <a:t>hyperparameters,</a:t>
            </a:r>
            <a:r>
              <a:rPr spc="-75" dirty="0"/>
              <a:t> </a:t>
            </a:r>
            <a:r>
              <a:rPr dirty="0"/>
              <a:t>performance</a:t>
            </a:r>
            <a:r>
              <a:rPr spc="-135" dirty="0"/>
              <a:t> </a:t>
            </a:r>
            <a:r>
              <a:rPr spc="-15" dirty="0"/>
              <a:t>metrics,</a:t>
            </a:r>
            <a:r>
              <a:rPr spc="-75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spc="20" dirty="0"/>
              <a:t>other</a:t>
            </a:r>
            <a:r>
              <a:rPr spc="-50" dirty="0"/>
              <a:t> </a:t>
            </a:r>
            <a:r>
              <a:rPr spc="10" dirty="0"/>
              <a:t>key </a:t>
            </a:r>
            <a:r>
              <a:rPr spc="-425" dirty="0"/>
              <a:t> </a:t>
            </a:r>
            <a:r>
              <a:rPr spc="-5" dirty="0"/>
              <a:t>details</a:t>
            </a:r>
            <a:r>
              <a:rPr spc="-85" dirty="0"/>
              <a:t> </a:t>
            </a:r>
            <a:r>
              <a:rPr spc="50" dirty="0"/>
              <a:t>to</a:t>
            </a:r>
            <a:r>
              <a:rPr spc="-125" dirty="0"/>
              <a:t> </a:t>
            </a:r>
            <a:r>
              <a:rPr dirty="0"/>
              <a:t>ensure</a:t>
            </a:r>
            <a:r>
              <a:rPr spc="-145" dirty="0"/>
              <a:t> </a:t>
            </a:r>
            <a:r>
              <a:rPr spc="15" dirty="0"/>
              <a:t>reproducibility</a:t>
            </a:r>
            <a:r>
              <a:rPr spc="-125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5" dirty="0"/>
              <a:t>comparison</a:t>
            </a:r>
            <a:r>
              <a:rPr spc="-114" dirty="0"/>
              <a:t> </a:t>
            </a:r>
            <a:r>
              <a:rPr dirty="0"/>
              <a:t>across</a:t>
            </a:r>
            <a:r>
              <a:rPr spc="-155" dirty="0"/>
              <a:t> </a:t>
            </a:r>
            <a:r>
              <a:rPr spc="-10" dirty="0"/>
              <a:t>experiments.</a:t>
            </a:r>
          </a:p>
          <a:p>
            <a:pPr marL="431800" indent="-318135">
              <a:lnSpc>
                <a:spcPts val="1655"/>
              </a:lnSpc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b="1" spc="-50" dirty="0">
                <a:latin typeface="Tahoma"/>
                <a:cs typeface="Tahoma"/>
              </a:rPr>
              <a:t>Model</a:t>
            </a:r>
            <a:r>
              <a:rPr b="1" spc="-95" dirty="0">
                <a:latin typeface="Tahoma"/>
                <a:cs typeface="Tahoma"/>
              </a:rPr>
              <a:t> </a:t>
            </a:r>
            <a:r>
              <a:rPr b="1" spc="-110" dirty="0">
                <a:latin typeface="Tahoma"/>
                <a:cs typeface="Tahoma"/>
              </a:rPr>
              <a:t>logging</a:t>
            </a:r>
            <a:r>
              <a:rPr b="1" spc="-40" dirty="0">
                <a:latin typeface="Tahoma"/>
                <a:cs typeface="Tahoma"/>
              </a:rPr>
              <a:t> </a:t>
            </a:r>
            <a:r>
              <a:rPr b="1" spc="-105" dirty="0">
                <a:latin typeface="Tahoma"/>
                <a:cs typeface="Tahoma"/>
              </a:rPr>
              <a:t>and</a:t>
            </a:r>
            <a:r>
              <a:rPr b="1" spc="-95" dirty="0">
                <a:latin typeface="Tahoma"/>
                <a:cs typeface="Tahoma"/>
              </a:rPr>
              <a:t> registration</a:t>
            </a:r>
            <a:r>
              <a:rPr spc="-95" dirty="0"/>
              <a:t>:</a:t>
            </a:r>
            <a:r>
              <a:rPr spc="-45" dirty="0"/>
              <a:t> </a:t>
            </a:r>
            <a:r>
              <a:rPr dirty="0"/>
              <a:t>Storing</a:t>
            </a:r>
            <a:r>
              <a:rPr spc="-135" dirty="0"/>
              <a:t> </a:t>
            </a:r>
            <a:r>
              <a:rPr spc="10" dirty="0"/>
              <a:t>the</a:t>
            </a:r>
            <a:r>
              <a:rPr spc="-65" dirty="0"/>
              <a:t> </a:t>
            </a:r>
            <a:r>
              <a:rPr spc="5" dirty="0"/>
              <a:t>final</a:t>
            </a:r>
            <a:r>
              <a:rPr spc="-100" dirty="0"/>
              <a:t> </a:t>
            </a:r>
            <a:r>
              <a:rPr dirty="0"/>
              <a:t>model</a:t>
            </a:r>
            <a:r>
              <a:rPr spc="-100" dirty="0"/>
              <a:t> </a:t>
            </a:r>
            <a:r>
              <a:rPr spc="15" dirty="0"/>
              <a:t>version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5" dirty="0"/>
              <a:t>registering</a:t>
            </a:r>
            <a:r>
              <a:rPr spc="-130" dirty="0"/>
              <a:t> </a:t>
            </a:r>
            <a:r>
              <a:rPr spc="45" dirty="0"/>
              <a:t>it</a:t>
            </a:r>
            <a:r>
              <a:rPr spc="-130" dirty="0"/>
              <a:t> </a:t>
            </a:r>
            <a:r>
              <a:rPr spc="45" dirty="0"/>
              <a:t>for</a:t>
            </a:r>
          </a:p>
          <a:p>
            <a:pPr marL="431800">
              <a:lnSpc>
                <a:spcPts val="1664"/>
              </a:lnSpc>
              <a:spcBef>
                <a:spcPts val="50"/>
              </a:spcBef>
            </a:pPr>
            <a:r>
              <a:rPr spc="-30" dirty="0"/>
              <a:t>s</a:t>
            </a:r>
            <a:r>
              <a:rPr spc="-5" dirty="0"/>
              <a:t>e</a:t>
            </a:r>
            <a:r>
              <a:rPr spc="-45" dirty="0"/>
              <a:t>a</a:t>
            </a:r>
            <a:r>
              <a:rPr spc="20" dirty="0"/>
              <a:t>m</a:t>
            </a:r>
            <a:r>
              <a:rPr spc="-25" dirty="0"/>
              <a:t>l</a:t>
            </a:r>
            <a:r>
              <a:rPr spc="5" dirty="0"/>
              <a:t>e</a:t>
            </a:r>
            <a:r>
              <a:rPr spc="-25" dirty="0"/>
              <a:t>s</a:t>
            </a:r>
            <a:r>
              <a:rPr spc="-10" dirty="0"/>
              <a:t>s</a:t>
            </a:r>
            <a:r>
              <a:rPr spc="-85" dirty="0"/>
              <a:t> </a:t>
            </a:r>
            <a:r>
              <a:rPr spc="-65" dirty="0"/>
              <a:t>a</a:t>
            </a:r>
            <a:r>
              <a:rPr spc="25" dirty="0"/>
              <a:t>cc</a:t>
            </a:r>
            <a:r>
              <a:rPr spc="-65" dirty="0"/>
              <a:t>e</a:t>
            </a:r>
            <a:r>
              <a:rPr spc="-30" dirty="0"/>
              <a:t>s</a:t>
            </a:r>
            <a:r>
              <a:rPr spc="-10" dirty="0"/>
              <a:t>s</a:t>
            </a:r>
            <a:r>
              <a:rPr spc="-85" dirty="0"/>
              <a:t> </a:t>
            </a:r>
            <a:r>
              <a:rPr spc="5" dirty="0"/>
              <a:t>a</a:t>
            </a:r>
            <a:r>
              <a:rPr spc="-35" dirty="0"/>
              <a:t>n</a:t>
            </a:r>
            <a:r>
              <a:rPr spc="25" dirty="0"/>
              <a:t>d</a:t>
            </a:r>
            <a:r>
              <a:rPr spc="-114" dirty="0"/>
              <a:t> </a:t>
            </a:r>
            <a:r>
              <a:rPr spc="70" dirty="0"/>
              <a:t>f</a:t>
            </a:r>
            <a:r>
              <a:rPr spc="-35" dirty="0"/>
              <a:t>u</a:t>
            </a:r>
            <a:r>
              <a:rPr spc="50" dirty="0"/>
              <a:t>t</a:t>
            </a:r>
            <a:r>
              <a:rPr spc="-35" dirty="0"/>
              <a:t>u</a:t>
            </a:r>
            <a:r>
              <a:rPr spc="15" dirty="0"/>
              <a:t>re</a:t>
            </a:r>
            <a:r>
              <a:rPr spc="-70" dirty="0"/>
              <a:t> </a:t>
            </a:r>
            <a:r>
              <a:rPr spc="-25" dirty="0"/>
              <a:t>d</a:t>
            </a:r>
            <a:r>
              <a:rPr spc="20" dirty="0"/>
              <a:t>e</a:t>
            </a:r>
            <a:r>
              <a:rPr spc="-35" dirty="0"/>
              <a:t>p</a:t>
            </a:r>
            <a:r>
              <a:rPr spc="50" dirty="0"/>
              <a:t>l</a:t>
            </a:r>
            <a:r>
              <a:rPr spc="-15" dirty="0"/>
              <a:t>o</a:t>
            </a:r>
            <a:r>
              <a:rPr spc="45" dirty="0"/>
              <a:t>y</a:t>
            </a:r>
            <a:r>
              <a:rPr spc="-55" dirty="0"/>
              <a:t>m</a:t>
            </a:r>
            <a:r>
              <a:rPr spc="15" dirty="0"/>
              <a:t>e</a:t>
            </a:r>
            <a:r>
              <a:rPr spc="35" dirty="0"/>
              <a:t>n</a:t>
            </a:r>
            <a:r>
              <a:rPr spc="-25" dirty="0"/>
              <a:t>t</a:t>
            </a:r>
            <a:r>
              <a:rPr spc="-90" dirty="0"/>
              <a:t>.</a:t>
            </a:r>
          </a:p>
          <a:p>
            <a:pPr marL="431800" marR="5080" indent="-318135">
              <a:lnSpc>
                <a:spcPts val="1650"/>
              </a:lnSpc>
              <a:spcBef>
                <a:spcPts val="65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dirty="0"/>
              <a:t>This </a:t>
            </a:r>
            <a:r>
              <a:rPr spc="-10" dirty="0"/>
              <a:t>ensures </a:t>
            </a:r>
            <a:r>
              <a:rPr spc="10" dirty="0"/>
              <a:t>the </a:t>
            </a:r>
            <a:r>
              <a:rPr spc="15" dirty="0"/>
              <a:t>model </a:t>
            </a:r>
            <a:r>
              <a:rPr spc="-15" dirty="0"/>
              <a:t>is </a:t>
            </a:r>
            <a:r>
              <a:rPr spc="-10" dirty="0"/>
              <a:t>versioned, </a:t>
            </a:r>
            <a:r>
              <a:rPr spc="5" dirty="0"/>
              <a:t>monitored, </a:t>
            </a:r>
            <a:r>
              <a:rPr spc="-25" dirty="0"/>
              <a:t>and </a:t>
            </a:r>
            <a:r>
              <a:rPr spc="5" dirty="0"/>
              <a:t>continuously </a:t>
            </a:r>
            <a:r>
              <a:rPr spc="15" dirty="0"/>
              <a:t>improved </a:t>
            </a:r>
            <a:r>
              <a:rPr spc="-35" dirty="0"/>
              <a:t>as </a:t>
            </a:r>
            <a:r>
              <a:rPr spc="20" dirty="0"/>
              <a:t>new </a:t>
            </a:r>
            <a:r>
              <a:rPr spc="-20" dirty="0"/>
              <a:t>data </a:t>
            </a:r>
            <a:r>
              <a:rPr spc="-15" dirty="0"/>
              <a:t> </a:t>
            </a:r>
            <a:r>
              <a:rPr dirty="0"/>
              <a:t>becomes</a:t>
            </a:r>
            <a:r>
              <a:rPr spc="-70" dirty="0"/>
              <a:t> </a:t>
            </a:r>
            <a:r>
              <a:rPr spc="-20" dirty="0"/>
              <a:t>available,</a:t>
            </a:r>
            <a:r>
              <a:rPr spc="-80" dirty="0"/>
              <a:t> </a:t>
            </a:r>
            <a:r>
              <a:rPr spc="5" dirty="0"/>
              <a:t>facilitating</a:t>
            </a:r>
            <a:r>
              <a:rPr spc="-120" dirty="0"/>
              <a:t> </a:t>
            </a:r>
            <a:r>
              <a:rPr spc="15" dirty="0"/>
              <a:t>efficient</a:t>
            </a:r>
            <a:r>
              <a:rPr spc="-114" dirty="0"/>
              <a:t> </a:t>
            </a:r>
            <a:r>
              <a:rPr spc="5" dirty="0"/>
              <a:t>updates</a:t>
            </a:r>
            <a:r>
              <a:rPr spc="-14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5" dirty="0"/>
              <a:t>maintaining</a:t>
            </a:r>
            <a:r>
              <a:rPr spc="-120" dirty="0"/>
              <a:t> </a:t>
            </a:r>
            <a:r>
              <a:rPr spc="5" dirty="0"/>
              <a:t>optimal</a:t>
            </a:r>
            <a:r>
              <a:rPr spc="-90" dirty="0"/>
              <a:t> </a:t>
            </a:r>
            <a:r>
              <a:rPr dirty="0"/>
              <a:t>performance</a:t>
            </a:r>
            <a:r>
              <a:rPr spc="-50" dirty="0"/>
              <a:t> </a:t>
            </a:r>
            <a:r>
              <a:rPr spc="15" dirty="0"/>
              <a:t>over</a:t>
            </a:r>
          </a:p>
          <a:p>
            <a:pPr marL="431800">
              <a:lnSpc>
                <a:spcPct val="100000"/>
              </a:lnSpc>
            </a:pPr>
            <a:r>
              <a:rPr spc="-20" dirty="0"/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4338577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30" dirty="0">
                <a:solidFill>
                  <a:srgbClr val="2C3538"/>
                </a:solidFill>
              </a:rPr>
              <a:t>M</a:t>
            </a:r>
            <a:r>
              <a:rPr sz="3950" spc="-15" dirty="0">
                <a:solidFill>
                  <a:srgbClr val="2C3538"/>
                </a:solidFill>
              </a:rPr>
              <a:t>l</a:t>
            </a:r>
            <a:r>
              <a:rPr sz="3950" spc="110" dirty="0">
                <a:solidFill>
                  <a:srgbClr val="2C3538"/>
                </a:solidFill>
              </a:rPr>
              <a:t>fl</a:t>
            </a:r>
            <a:r>
              <a:rPr sz="3950" spc="-225" dirty="0">
                <a:solidFill>
                  <a:srgbClr val="2C3538"/>
                </a:solidFill>
              </a:rPr>
              <a:t>ow</a:t>
            </a:r>
            <a:endParaRPr sz="395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b="1" spc="-95" dirty="0">
                <a:latin typeface="Tahoma"/>
                <a:cs typeface="Tahoma"/>
              </a:rPr>
              <a:t>Experiment</a:t>
            </a:r>
            <a:r>
              <a:rPr b="1" spc="-110" dirty="0">
                <a:latin typeface="Tahoma"/>
                <a:cs typeface="Tahoma"/>
              </a:rPr>
              <a:t> </a:t>
            </a:r>
            <a:r>
              <a:rPr b="1" spc="-100" dirty="0">
                <a:latin typeface="Tahoma"/>
                <a:cs typeface="Tahoma"/>
              </a:rPr>
              <a:t>tracking</a:t>
            </a:r>
            <a:r>
              <a:rPr spc="-100" dirty="0"/>
              <a:t>:</a:t>
            </a:r>
            <a:r>
              <a:rPr spc="-35" dirty="0"/>
              <a:t> </a:t>
            </a:r>
            <a:r>
              <a:rPr spc="5" dirty="0"/>
              <a:t>Capturing</a:t>
            </a:r>
            <a:r>
              <a:rPr spc="-125" dirty="0"/>
              <a:t> </a:t>
            </a:r>
            <a:r>
              <a:rPr spc="-10" dirty="0"/>
              <a:t>hyperparameters,</a:t>
            </a:r>
            <a:r>
              <a:rPr spc="-75" dirty="0"/>
              <a:t> </a:t>
            </a:r>
            <a:r>
              <a:rPr dirty="0"/>
              <a:t>performance</a:t>
            </a:r>
            <a:r>
              <a:rPr spc="-135" dirty="0"/>
              <a:t> </a:t>
            </a:r>
            <a:r>
              <a:rPr spc="-15" dirty="0"/>
              <a:t>metrics,</a:t>
            </a:r>
            <a:r>
              <a:rPr spc="-75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spc="20" dirty="0"/>
              <a:t>other</a:t>
            </a:r>
            <a:r>
              <a:rPr spc="-50" dirty="0"/>
              <a:t> </a:t>
            </a:r>
            <a:r>
              <a:rPr spc="10" dirty="0"/>
              <a:t>key </a:t>
            </a:r>
            <a:r>
              <a:rPr spc="-425" dirty="0"/>
              <a:t> </a:t>
            </a:r>
            <a:r>
              <a:rPr spc="-5" dirty="0"/>
              <a:t>details</a:t>
            </a:r>
            <a:r>
              <a:rPr spc="-85" dirty="0"/>
              <a:t> </a:t>
            </a:r>
            <a:r>
              <a:rPr spc="50" dirty="0"/>
              <a:t>to</a:t>
            </a:r>
            <a:r>
              <a:rPr spc="-125" dirty="0"/>
              <a:t> </a:t>
            </a:r>
            <a:r>
              <a:rPr dirty="0"/>
              <a:t>ensure</a:t>
            </a:r>
            <a:r>
              <a:rPr spc="-145" dirty="0"/>
              <a:t> </a:t>
            </a:r>
            <a:r>
              <a:rPr spc="15" dirty="0"/>
              <a:t>reproducibility</a:t>
            </a:r>
            <a:r>
              <a:rPr spc="-125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5" dirty="0"/>
              <a:t>comparison</a:t>
            </a:r>
            <a:r>
              <a:rPr spc="-114" dirty="0"/>
              <a:t> </a:t>
            </a:r>
            <a:r>
              <a:rPr dirty="0"/>
              <a:t>across</a:t>
            </a:r>
            <a:r>
              <a:rPr spc="-155" dirty="0"/>
              <a:t> </a:t>
            </a:r>
            <a:r>
              <a:rPr spc="-10" dirty="0"/>
              <a:t>experiments.</a:t>
            </a:r>
          </a:p>
          <a:p>
            <a:pPr marL="431800" indent="-318135">
              <a:lnSpc>
                <a:spcPts val="1655"/>
              </a:lnSpc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b="1" spc="-50" dirty="0">
                <a:latin typeface="Tahoma"/>
                <a:cs typeface="Tahoma"/>
              </a:rPr>
              <a:t>Model</a:t>
            </a:r>
            <a:r>
              <a:rPr b="1" spc="-95" dirty="0">
                <a:latin typeface="Tahoma"/>
                <a:cs typeface="Tahoma"/>
              </a:rPr>
              <a:t> </a:t>
            </a:r>
            <a:r>
              <a:rPr b="1" spc="-110" dirty="0">
                <a:latin typeface="Tahoma"/>
                <a:cs typeface="Tahoma"/>
              </a:rPr>
              <a:t>logging</a:t>
            </a:r>
            <a:r>
              <a:rPr b="1" spc="-40" dirty="0">
                <a:latin typeface="Tahoma"/>
                <a:cs typeface="Tahoma"/>
              </a:rPr>
              <a:t> </a:t>
            </a:r>
            <a:r>
              <a:rPr b="1" spc="-105" dirty="0">
                <a:latin typeface="Tahoma"/>
                <a:cs typeface="Tahoma"/>
              </a:rPr>
              <a:t>and</a:t>
            </a:r>
            <a:r>
              <a:rPr b="1" spc="-95" dirty="0">
                <a:latin typeface="Tahoma"/>
                <a:cs typeface="Tahoma"/>
              </a:rPr>
              <a:t> registration</a:t>
            </a:r>
            <a:r>
              <a:rPr spc="-95" dirty="0"/>
              <a:t>:</a:t>
            </a:r>
            <a:r>
              <a:rPr spc="-45" dirty="0"/>
              <a:t> </a:t>
            </a:r>
            <a:r>
              <a:rPr dirty="0"/>
              <a:t>Storing</a:t>
            </a:r>
            <a:r>
              <a:rPr spc="-135" dirty="0"/>
              <a:t> </a:t>
            </a:r>
            <a:r>
              <a:rPr spc="10" dirty="0"/>
              <a:t>the</a:t>
            </a:r>
            <a:r>
              <a:rPr spc="-65" dirty="0"/>
              <a:t> </a:t>
            </a:r>
            <a:r>
              <a:rPr spc="5" dirty="0"/>
              <a:t>final</a:t>
            </a:r>
            <a:r>
              <a:rPr spc="-100" dirty="0"/>
              <a:t> </a:t>
            </a:r>
            <a:r>
              <a:rPr dirty="0"/>
              <a:t>model</a:t>
            </a:r>
            <a:r>
              <a:rPr spc="-100" dirty="0"/>
              <a:t> </a:t>
            </a:r>
            <a:r>
              <a:rPr spc="15" dirty="0"/>
              <a:t>version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5" dirty="0"/>
              <a:t>registering</a:t>
            </a:r>
            <a:r>
              <a:rPr spc="-130" dirty="0"/>
              <a:t> </a:t>
            </a:r>
            <a:r>
              <a:rPr spc="45" dirty="0"/>
              <a:t>it</a:t>
            </a:r>
            <a:r>
              <a:rPr spc="-130" dirty="0"/>
              <a:t> </a:t>
            </a:r>
            <a:r>
              <a:rPr spc="45" dirty="0"/>
              <a:t>for</a:t>
            </a:r>
          </a:p>
          <a:p>
            <a:pPr marL="431800">
              <a:lnSpc>
                <a:spcPts val="1664"/>
              </a:lnSpc>
              <a:spcBef>
                <a:spcPts val="50"/>
              </a:spcBef>
            </a:pPr>
            <a:r>
              <a:rPr spc="-30" dirty="0"/>
              <a:t>s</a:t>
            </a:r>
            <a:r>
              <a:rPr spc="-5" dirty="0"/>
              <a:t>e</a:t>
            </a:r>
            <a:r>
              <a:rPr spc="-45" dirty="0"/>
              <a:t>a</a:t>
            </a:r>
            <a:r>
              <a:rPr spc="20" dirty="0"/>
              <a:t>m</a:t>
            </a:r>
            <a:r>
              <a:rPr spc="-25" dirty="0"/>
              <a:t>l</a:t>
            </a:r>
            <a:r>
              <a:rPr spc="5" dirty="0"/>
              <a:t>e</a:t>
            </a:r>
            <a:r>
              <a:rPr spc="-25" dirty="0"/>
              <a:t>s</a:t>
            </a:r>
            <a:r>
              <a:rPr spc="-10" dirty="0"/>
              <a:t>s</a:t>
            </a:r>
            <a:r>
              <a:rPr spc="-85" dirty="0"/>
              <a:t> </a:t>
            </a:r>
            <a:r>
              <a:rPr spc="-65" dirty="0"/>
              <a:t>a</a:t>
            </a:r>
            <a:r>
              <a:rPr spc="25" dirty="0"/>
              <a:t>cc</a:t>
            </a:r>
            <a:r>
              <a:rPr spc="-65" dirty="0"/>
              <a:t>e</a:t>
            </a:r>
            <a:r>
              <a:rPr spc="-30" dirty="0"/>
              <a:t>s</a:t>
            </a:r>
            <a:r>
              <a:rPr spc="-10" dirty="0"/>
              <a:t>s</a:t>
            </a:r>
            <a:r>
              <a:rPr spc="-85" dirty="0"/>
              <a:t> </a:t>
            </a:r>
            <a:r>
              <a:rPr spc="5" dirty="0"/>
              <a:t>a</a:t>
            </a:r>
            <a:r>
              <a:rPr spc="-35" dirty="0"/>
              <a:t>n</a:t>
            </a:r>
            <a:r>
              <a:rPr spc="25" dirty="0"/>
              <a:t>d</a:t>
            </a:r>
            <a:r>
              <a:rPr spc="-114" dirty="0"/>
              <a:t> </a:t>
            </a:r>
            <a:r>
              <a:rPr spc="70" dirty="0"/>
              <a:t>f</a:t>
            </a:r>
            <a:r>
              <a:rPr spc="-35" dirty="0"/>
              <a:t>u</a:t>
            </a:r>
            <a:r>
              <a:rPr spc="50" dirty="0"/>
              <a:t>t</a:t>
            </a:r>
            <a:r>
              <a:rPr spc="-35" dirty="0"/>
              <a:t>u</a:t>
            </a:r>
            <a:r>
              <a:rPr spc="15" dirty="0"/>
              <a:t>re</a:t>
            </a:r>
            <a:r>
              <a:rPr spc="-70" dirty="0"/>
              <a:t> </a:t>
            </a:r>
            <a:r>
              <a:rPr spc="-25" dirty="0"/>
              <a:t>d</a:t>
            </a:r>
            <a:r>
              <a:rPr spc="20" dirty="0"/>
              <a:t>e</a:t>
            </a:r>
            <a:r>
              <a:rPr spc="-35" dirty="0"/>
              <a:t>p</a:t>
            </a:r>
            <a:r>
              <a:rPr spc="50" dirty="0"/>
              <a:t>l</a:t>
            </a:r>
            <a:r>
              <a:rPr spc="-15" dirty="0"/>
              <a:t>o</a:t>
            </a:r>
            <a:r>
              <a:rPr spc="45" dirty="0"/>
              <a:t>y</a:t>
            </a:r>
            <a:r>
              <a:rPr spc="-55" dirty="0"/>
              <a:t>m</a:t>
            </a:r>
            <a:r>
              <a:rPr spc="15" dirty="0"/>
              <a:t>e</a:t>
            </a:r>
            <a:r>
              <a:rPr spc="35" dirty="0"/>
              <a:t>n</a:t>
            </a:r>
            <a:r>
              <a:rPr spc="-25" dirty="0"/>
              <a:t>t</a:t>
            </a:r>
            <a:r>
              <a:rPr spc="-90" dirty="0"/>
              <a:t>.</a:t>
            </a:r>
          </a:p>
          <a:p>
            <a:pPr marL="431800" marR="5080" indent="-318135">
              <a:lnSpc>
                <a:spcPts val="1650"/>
              </a:lnSpc>
              <a:spcBef>
                <a:spcPts val="65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dirty="0"/>
              <a:t>This </a:t>
            </a:r>
            <a:r>
              <a:rPr spc="-10" dirty="0"/>
              <a:t>ensures </a:t>
            </a:r>
            <a:r>
              <a:rPr spc="10" dirty="0"/>
              <a:t>the </a:t>
            </a:r>
            <a:r>
              <a:rPr spc="15" dirty="0"/>
              <a:t>model </a:t>
            </a:r>
            <a:r>
              <a:rPr spc="-15" dirty="0"/>
              <a:t>is </a:t>
            </a:r>
            <a:r>
              <a:rPr spc="-10" dirty="0"/>
              <a:t>versioned, </a:t>
            </a:r>
            <a:r>
              <a:rPr spc="5" dirty="0"/>
              <a:t>monitored, </a:t>
            </a:r>
            <a:r>
              <a:rPr spc="-25" dirty="0"/>
              <a:t>and </a:t>
            </a:r>
            <a:r>
              <a:rPr spc="5" dirty="0"/>
              <a:t>continuously </a:t>
            </a:r>
            <a:r>
              <a:rPr spc="15" dirty="0"/>
              <a:t>improved </a:t>
            </a:r>
            <a:r>
              <a:rPr spc="-35" dirty="0"/>
              <a:t>as </a:t>
            </a:r>
            <a:r>
              <a:rPr spc="20" dirty="0"/>
              <a:t>new </a:t>
            </a:r>
            <a:r>
              <a:rPr spc="-20" dirty="0"/>
              <a:t>data </a:t>
            </a:r>
            <a:r>
              <a:rPr spc="-15" dirty="0"/>
              <a:t> </a:t>
            </a:r>
            <a:r>
              <a:rPr dirty="0"/>
              <a:t>becomes</a:t>
            </a:r>
            <a:r>
              <a:rPr spc="-70" dirty="0"/>
              <a:t> </a:t>
            </a:r>
            <a:r>
              <a:rPr spc="-20" dirty="0"/>
              <a:t>available,</a:t>
            </a:r>
            <a:r>
              <a:rPr spc="-80" dirty="0"/>
              <a:t> </a:t>
            </a:r>
            <a:r>
              <a:rPr spc="5" dirty="0"/>
              <a:t>facilitating</a:t>
            </a:r>
            <a:r>
              <a:rPr spc="-120" dirty="0"/>
              <a:t> </a:t>
            </a:r>
            <a:r>
              <a:rPr spc="15" dirty="0"/>
              <a:t>efficient</a:t>
            </a:r>
            <a:r>
              <a:rPr spc="-114" dirty="0"/>
              <a:t> </a:t>
            </a:r>
            <a:r>
              <a:rPr spc="5" dirty="0"/>
              <a:t>updates</a:t>
            </a:r>
            <a:r>
              <a:rPr spc="-14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5" dirty="0"/>
              <a:t>maintaining</a:t>
            </a:r>
            <a:r>
              <a:rPr spc="-120" dirty="0"/>
              <a:t> </a:t>
            </a:r>
            <a:r>
              <a:rPr spc="5" dirty="0"/>
              <a:t>optimal</a:t>
            </a:r>
            <a:r>
              <a:rPr spc="-90" dirty="0"/>
              <a:t> </a:t>
            </a:r>
            <a:r>
              <a:rPr dirty="0"/>
              <a:t>performance</a:t>
            </a:r>
            <a:r>
              <a:rPr spc="-50" dirty="0"/>
              <a:t> </a:t>
            </a:r>
            <a:r>
              <a:rPr spc="15" dirty="0"/>
              <a:t>over</a:t>
            </a:r>
          </a:p>
          <a:p>
            <a:pPr marL="431800">
              <a:lnSpc>
                <a:spcPct val="100000"/>
              </a:lnSpc>
            </a:pPr>
            <a:r>
              <a:rPr spc="-20" dirty="0"/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39130202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30" dirty="0">
                <a:solidFill>
                  <a:srgbClr val="2C3538"/>
                </a:solidFill>
              </a:rPr>
              <a:t>M</a:t>
            </a:r>
            <a:r>
              <a:rPr sz="3950" spc="-15" dirty="0">
                <a:solidFill>
                  <a:srgbClr val="2C3538"/>
                </a:solidFill>
              </a:rPr>
              <a:t>l</a:t>
            </a:r>
            <a:r>
              <a:rPr sz="3950" spc="110" dirty="0">
                <a:solidFill>
                  <a:srgbClr val="2C3538"/>
                </a:solidFill>
              </a:rPr>
              <a:t>fl</a:t>
            </a:r>
            <a:r>
              <a:rPr sz="3950" spc="-225" dirty="0">
                <a:solidFill>
                  <a:srgbClr val="2C3538"/>
                </a:solidFill>
              </a:rPr>
              <a:t>ow</a:t>
            </a:r>
            <a:endParaRPr sz="395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b="1" spc="-95" dirty="0">
                <a:latin typeface="Tahoma"/>
                <a:cs typeface="Tahoma"/>
              </a:rPr>
              <a:t>Experiment</a:t>
            </a:r>
            <a:r>
              <a:rPr b="1" spc="-110" dirty="0">
                <a:latin typeface="Tahoma"/>
                <a:cs typeface="Tahoma"/>
              </a:rPr>
              <a:t> </a:t>
            </a:r>
            <a:r>
              <a:rPr b="1" spc="-100" dirty="0">
                <a:latin typeface="Tahoma"/>
                <a:cs typeface="Tahoma"/>
              </a:rPr>
              <a:t>tracking</a:t>
            </a:r>
            <a:r>
              <a:rPr spc="-100" dirty="0"/>
              <a:t>:</a:t>
            </a:r>
            <a:r>
              <a:rPr spc="-35" dirty="0"/>
              <a:t> </a:t>
            </a:r>
            <a:r>
              <a:rPr spc="5" dirty="0"/>
              <a:t>Capturing</a:t>
            </a:r>
            <a:r>
              <a:rPr spc="-125" dirty="0"/>
              <a:t> </a:t>
            </a:r>
            <a:r>
              <a:rPr spc="-10" dirty="0"/>
              <a:t>hyperparameters,</a:t>
            </a:r>
            <a:r>
              <a:rPr spc="-75" dirty="0"/>
              <a:t> </a:t>
            </a:r>
            <a:r>
              <a:rPr dirty="0"/>
              <a:t>performance</a:t>
            </a:r>
            <a:r>
              <a:rPr spc="-135" dirty="0"/>
              <a:t> </a:t>
            </a:r>
            <a:r>
              <a:rPr spc="-15" dirty="0"/>
              <a:t>metrics,</a:t>
            </a:r>
            <a:r>
              <a:rPr spc="-75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spc="20" dirty="0"/>
              <a:t>other</a:t>
            </a:r>
            <a:r>
              <a:rPr spc="-50" dirty="0"/>
              <a:t> </a:t>
            </a:r>
            <a:r>
              <a:rPr spc="10" dirty="0"/>
              <a:t>key </a:t>
            </a:r>
            <a:r>
              <a:rPr spc="-425" dirty="0"/>
              <a:t> </a:t>
            </a:r>
            <a:r>
              <a:rPr spc="-5" dirty="0"/>
              <a:t>details</a:t>
            </a:r>
            <a:r>
              <a:rPr spc="-85" dirty="0"/>
              <a:t> </a:t>
            </a:r>
            <a:r>
              <a:rPr spc="50" dirty="0"/>
              <a:t>to</a:t>
            </a:r>
            <a:r>
              <a:rPr spc="-125" dirty="0"/>
              <a:t> </a:t>
            </a:r>
            <a:r>
              <a:rPr dirty="0"/>
              <a:t>ensure</a:t>
            </a:r>
            <a:r>
              <a:rPr spc="-145" dirty="0"/>
              <a:t> </a:t>
            </a:r>
            <a:r>
              <a:rPr spc="15" dirty="0"/>
              <a:t>reproducibility</a:t>
            </a:r>
            <a:r>
              <a:rPr spc="-125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5" dirty="0"/>
              <a:t>comparison</a:t>
            </a:r>
            <a:r>
              <a:rPr spc="-114" dirty="0"/>
              <a:t> </a:t>
            </a:r>
            <a:r>
              <a:rPr dirty="0"/>
              <a:t>across</a:t>
            </a:r>
            <a:r>
              <a:rPr spc="-155" dirty="0"/>
              <a:t> </a:t>
            </a:r>
            <a:r>
              <a:rPr spc="-10" dirty="0"/>
              <a:t>experiments.</a:t>
            </a:r>
          </a:p>
          <a:p>
            <a:pPr marL="431800" indent="-318135">
              <a:lnSpc>
                <a:spcPts val="1655"/>
              </a:lnSpc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b="1" spc="-50" dirty="0">
                <a:latin typeface="Tahoma"/>
                <a:cs typeface="Tahoma"/>
              </a:rPr>
              <a:t>Model</a:t>
            </a:r>
            <a:r>
              <a:rPr b="1" spc="-95" dirty="0">
                <a:latin typeface="Tahoma"/>
                <a:cs typeface="Tahoma"/>
              </a:rPr>
              <a:t> </a:t>
            </a:r>
            <a:r>
              <a:rPr b="1" spc="-110" dirty="0">
                <a:latin typeface="Tahoma"/>
                <a:cs typeface="Tahoma"/>
              </a:rPr>
              <a:t>logging</a:t>
            </a:r>
            <a:r>
              <a:rPr b="1" spc="-40" dirty="0">
                <a:latin typeface="Tahoma"/>
                <a:cs typeface="Tahoma"/>
              </a:rPr>
              <a:t> </a:t>
            </a:r>
            <a:r>
              <a:rPr b="1" spc="-105" dirty="0">
                <a:latin typeface="Tahoma"/>
                <a:cs typeface="Tahoma"/>
              </a:rPr>
              <a:t>and</a:t>
            </a:r>
            <a:r>
              <a:rPr b="1" spc="-95" dirty="0">
                <a:latin typeface="Tahoma"/>
                <a:cs typeface="Tahoma"/>
              </a:rPr>
              <a:t> registration</a:t>
            </a:r>
            <a:r>
              <a:rPr spc="-95" dirty="0"/>
              <a:t>:</a:t>
            </a:r>
            <a:r>
              <a:rPr spc="-45" dirty="0"/>
              <a:t> </a:t>
            </a:r>
            <a:r>
              <a:rPr dirty="0"/>
              <a:t>Storing</a:t>
            </a:r>
            <a:r>
              <a:rPr spc="-135" dirty="0"/>
              <a:t> </a:t>
            </a:r>
            <a:r>
              <a:rPr spc="10" dirty="0"/>
              <a:t>the</a:t>
            </a:r>
            <a:r>
              <a:rPr spc="-65" dirty="0"/>
              <a:t> </a:t>
            </a:r>
            <a:r>
              <a:rPr spc="5" dirty="0"/>
              <a:t>final</a:t>
            </a:r>
            <a:r>
              <a:rPr spc="-100" dirty="0"/>
              <a:t> </a:t>
            </a:r>
            <a:r>
              <a:rPr dirty="0"/>
              <a:t>model</a:t>
            </a:r>
            <a:r>
              <a:rPr spc="-100" dirty="0"/>
              <a:t> </a:t>
            </a:r>
            <a:r>
              <a:rPr spc="15" dirty="0"/>
              <a:t>version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5" dirty="0"/>
              <a:t>registering</a:t>
            </a:r>
            <a:r>
              <a:rPr spc="-130" dirty="0"/>
              <a:t> </a:t>
            </a:r>
            <a:r>
              <a:rPr spc="45" dirty="0"/>
              <a:t>it</a:t>
            </a:r>
            <a:r>
              <a:rPr spc="-130" dirty="0"/>
              <a:t> </a:t>
            </a:r>
            <a:r>
              <a:rPr spc="45" dirty="0"/>
              <a:t>for</a:t>
            </a:r>
          </a:p>
          <a:p>
            <a:pPr marL="431800">
              <a:lnSpc>
                <a:spcPts val="1664"/>
              </a:lnSpc>
              <a:spcBef>
                <a:spcPts val="50"/>
              </a:spcBef>
            </a:pPr>
            <a:r>
              <a:rPr spc="-30" dirty="0"/>
              <a:t>s</a:t>
            </a:r>
            <a:r>
              <a:rPr spc="-5" dirty="0"/>
              <a:t>e</a:t>
            </a:r>
            <a:r>
              <a:rPr spc="-45" dirty="0"/>
              <a:t>a</a:t>
            </a:r>
            <a:r>
              <a:rPr spc="20" dirty="0"/>
              <a:t>m</a:t>
            </a:r>
            <a:r>
              <a:rPr spc="-25" dirty="0"/>
              <a:t>l</a:t>
            </a:r>
            <a:r>
              <a:rPr spc="5" dirty="0"/>
              <a:t>e</a:t>
            </a:r>
            <a:r>
              <a:rPr spc="-25" dirty="0"/>
              <a:t>s</a:t>
            </a:r>
            <a:r>
              <a:rPr spc="-10" dirty="0"/>
              <a:t>s</a:t>
            </a:r>
            <a:r>
              <a:rPr spc="-85" dirty="0"/>
              <a:t> </a:t>
            </a:r>
            <a:r>
              <a:rPr spc="-65" dirty="0"/>
              <a:t>a</a:t>
            </a:r>
            <a:r>
              <a:rPr spc="25" dirty="0"/>
              <a:t>cc</a:t>
            </a:r>
            <a:r>
              <a:rPr spc="-65" dirty="0"/>
              <a:t>e</a:t>
            </a:r>
            <a:r>
              <a:rPr spc="-30" dirty="0"/>
              <a:t>s</a:t>
            </a:r>
            <a:r>
              <a:rPr spc="-10" dirty="0"/>
              <a:t>s</a:t>
            </a:r>
            <a:r>
              <a:rPr spc="-85" dirty="0"/>
              <a:t> </a:t>
            </a:r>
            <a:r>
              <a:rPr spc="5" dirty="0"/>
              <a:t>a</a:t>
            </a:r>
            <a:r>
              <a:rPr spc="-35" dirty="0"/>
              <a:t>n</a:t>
            </a:r>
            <a:r>
              <a:rPr spc="25" dirty="0"/>
              <a:t>d</a:t>
            </a:r>
            <a:r>
              <a:rPr spc="-114" dirty="0"/>
              <a:t> </a:t>
            </a:r>
            <a:r>
              <a:rPr spc="70" dirty="0"/>
              <a:t>f</a:t>
            </a:r>
            <a:r>
              <a:rPr spc="-35" dirty="0"/>
              <a:t>u</a:t>
            </a:r>
            <a:r>
              <a:rPr spc="50" dirty="0"/>
              <a:t>t</a:t>
            </a:r>
            <a:r>
              <a:rPr spc="-35" dirty="0"/>
              <a:t>u</a:t>
            </a:r>
            <a:r>
              <a:rPr spc="15" dirty="0"/>
              <a:t>re</a:t>
            </a:r>
            <a:r>
              <a:rPr spc="-70" dirty="0"/>
              <a:t> </a:t>
            </a:r>
            <a:r>
              <a:rPr spc="-25" dirty="0"/>
              <a:t>d</a:t>
            </a:r>
            <a:r>
              <a:rPr spc="20" dirty="0"/>
              <a:t>e</a:t>
            </a:r>
            <a:r>
              <a:rPr spc="-35" dirty="0"/>
              <a:t>p</a:t>
            </a:r>
            <a:r>
              <a:rPr spc="50" dirty="0"/>
              <a:t>l</a:t>
            </a:r>
            <a:r>
              <a:rPr spc="-15" dirty="0"/>
              <a:t>o</a:t>
            </a:r>
            <a:r>
              <a:rPr spc="45" dirty="0"/>
              <a:t>y</a:t>
            </a:r>
            <a:r>
              <a:rPr spc="-55" dirty="0"/>
              <a:t>m</a:t>
            </a:r>
            <a:r>
              <a:rPr spc="15" dirty="0"/>
              <a:t>e</a:t>
            </a:r>
            <a:r>
              <a:rPr spc="35" dirty="0"/>
              <a:t>n</a:t>
            </a:r>
            <a:r>
              <a:rPr spc="-25" dirty="0"/>
              <a:t>t</a:t>
            </a:r>
            <a:r>
              <a:rPr spc="-90" dirty="0"/>
              <a:t>.</a:t>
            </a:r>
          </a:p>
          <a:p>
            <a:pPr marL="431800" marR="5080" indent="-318135">
              <a:lnSpc>
                <a:spcPts val="1650"/>
              </a:lnSpc>
              <a:spcBef>
                <a:spcPts val="65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dirty="0"/>
              <a:t>This </a:t>
            </a:r>
            <a:r>
              <a:rPr spc="-10" dirty="0"/>
              <a:t>ensures </a:t>
            </a:r>
            <a:r>
              <a:rPr spc="10" dirty="0"/>
              <a:t>the </a:t>
            </a:r>
            <a:r>
              <a:rPr spc="15" dirty="0"/>
              <a:t>model </a:t>
            </a:r>
            <a:r>
              <a:rPr spc="-15" dirty="0"/>
              <a:t>is </a:t>
            </a:r>
            <a:r>
              <a:rPr spc="-10" dirty="0"/>
              <a:t>versioned, </a:t>
            </a:r>
            <a:r>
              <a:rPr spc="5" dirty="0"/>
              <a:t>monitored, </a:t>
            </a:r>
            <a:r>
              <a:rPr spc="-25" dirty="0"/>
              <a:t>and </a:t>
            </a:r>
            <a:r>
              <a:rPr spc="5" dirty="0"/>
              <a:t>continuously </a:t>
            </a:r>
            <a:r>
              <a:rPr spc="15" dirty="0"/>
              <a:t>improved </a:t>
            </a:r>
            <a:r>
              <a:rPr spc="-35" dirty="0"/>
              <a:t>as </a:t>
            </a:r>
            <a:r>
              <a:rPr spc="20" dirty="0"/>
              <a:t>new </a:t>
            </a:r>
            <a:r>
              <a:rPr spc="-20" dirty="0"/>
              <a:t>data </a:t>
            </a:r>
            <a:r>
              <a:rPr spc="-15" dirty="0"/>
              <a:t> </a:t>
            </a:r>
            <a:r>
              <a:rPr dirty="0"/>
              <a:t>becomes</a:t>
            </a:r>
            <a:r>
              <a:rPr spc="-70" dirty="0"/>
              <a:t> </a:t>
            </a:r>
            <a:r>
              <a:rPr spc="-20" dirty="0"/>
              <a:t>available,</a:t>
            </a:r>
            <a:r>
              <a:rPr spc="-80" dirty="0"/>
              <a:t> </a:t>
            </a:r>
            <a:r>
              <a:rPr spc="5" dirty="0"/>
              <a:t>facilitating</a:t>
            </a:r>
            <a:r>
              <a:rPr spc="-120" dirty="0"/>
              <a:t> </a:t>
            </a:r>
            <a:r>
              <a:rPr spc="15" dirty="0"/>
              <a:t>efficient</a:t>
            </a:r>
            <a:r>
              <a:rPr spc="-114" dirty="0"/>
              <a:t> </a:t>
            </a:r>
            <a:r>
              <a:rPr spc="5" dirty="0"/>
              <a:t>updates</a:t>
            </a:r>
            <a:r>
              <a:rPr spc="-14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5" dirty="0"/>
              <a:t>maintaining</a:t>
            </a:r>
            <a:r>
              <a:rPr spc="-120" dirty="0"/>
              <a:t> </a:t>
            </a:r>
            <a:r>
              <a:rPr spc="5" dirty="0"/>
              <a:t>optimal</a:t>
            </a:r>
            <a:r>
              <a:rPr spc="-90" dirty="0"/>
              <a:t> </a:t>
            </a:r>
            <a:r>
              <a:rPr dirty="0"/>
              <a:t>performance</a:t>
            </a:r>
            <a:r>
              <a:rPr spc="-50" dirty="0"/>
              <a:t> </a:t>
            </a:r>
            <a:r>
              <a:rPr spc="15" dirty="0"/>
              <a:t>over</a:t>
            </a:r>
          </a:p>
          <a:p>
            <a:pPr marL="431800">
              <a:lnSpc>
                <a:spcPct val="100000"/>
              </a:lnSpc>
            </a:pPr>
            <a:r>
              <a:rPr spc="-20" dirty="0"/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387139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476726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"/>
            <a:ext cx="9149080" cy="5148580"/>
            <a:chOff x="0" y="63"/>
            <a:chExt cx="9149080" cy="5148580"/>
          </a:xfrm>
        </p:grpSpPr>
        <p:sp>
          <p:nvSpPr>
            <p:cNvPr id="4" name="object 4"/>
            <p:cNvSpPr/>
            <p:nvPr/>
          </p:nvSpPr>
          <p:spPr>
            <a:xfrm>
              <a:off x="4763" y="4976812"/>
              <a:ext cx="8792210" cy="0"/>
            </a:xfrm>
            <a:custGeom>
              <a:avLst/>
              <a:gdLst/>
              <a:ahLst/>
              <a:cxnLst/>
              <a:rect l="l" t="t" r="r" b="b"/>
              <a:pathLst>
                <a:path w="8792210">
                  <a:moveTo>
                    <a:pt x="0" y="0"/>
                  </a:moveTo>
                  <a:lnTo>
                    <a:pt x="8791637" y="0"/>
                  </a:lnTo>
                  <a:lnTo>
                    <a:pt x="8791637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6076" y="4825"/>
              <a:ext cx="2486025" cy="5139055"/>
            </a:xfrm>
            <a:custGeom>
              <a:avLst/>
              <a:gdLst/>
              <a:ahLst/>
              <a:cxnLst/>
              <a:rect l="l" t="t" r="r" b="b"/>
              <a:pathLst>
                <a:path w="2486025" h="5139055">
                  <a:moveTo>
                    <a:pt x="2486025" y="0"/>
                  </a:moveTo>
                  <a:lnTo>
                    <a:pt x="2486025" y="5138672"/>
                  </a:lnTo>
                </a:path>
                <a:path w="2486025" h="5139055">
                  <a:moveTo>
                    <a:pt x="2276475" y="0"/>
                  </a:moveTo>
                  <a:lnTo>
                    <a:pt x="2276475" y="5138672"/>
                  </a:lnTo>
                </a:path>
                <a:path w="2486025" h="5139055">
                  <a:moveTo>
                    <a:pt x="2076450" y="0"/>
                  </a:moveTo>
                  <a:lnTo>
                    <a:pt x="2076450" y="5138672"/>
                  </a:lnTo>
                </a:path>
                <a:path w="2486025" h="5139055">
                  <a:moveTo>
                    <a:pt x="1866900" y="0"/>
                  </a:moveTo>
                  <a:lnTo>
                    <a:pt x="1866900" y="5138672"/>
                  </a:lnTo>
                </a:path>
                <a:path w="2486025" h="5139055">
                  <a:moveTo>
                    <a:pt x="1657350" y="0"/>
                  </a:moveTo>
                  <a:lnTo>
                    <a:pt x="1657350" y="5138672"/>
                  </a:lnTo>
                </a:path>
                <a:path w="2486025" h="5139055">
                  <a:moveTo>
                    <a:pt x="1447800" y="0"/>
                  </a:moveTo>
                  <a:lnTo>
                    <a:pt x="1447800" y="5138672"/>
                  </a:lnTo>
                </a:path>
                <a:path w="2486025" h="5139055">
                  <a:moveTo>
                    <a:pt x="1247775" y="0"/>
                  </a:moveTo>
                  <a:lnTo>
                    <a:pt x="1247775" y="5138672"/>
                  </a:lnTo>
                </a:path>
                <a:path w="2486025" h="5139055">
                  <a:moveTo>
                    <a:pt x="1038225" y="0"/>
                  </a:moveTo>
                  <a:lnTo>
                    <a:pt x="1038225" y="5138672"/>
                  </a:lnTo>
                </a:path>
                <a:path w="2486025" h="5139055">
                  <a:moveTo>
                    <a:pt x="828675" y="0"/>
                  </a:moveTo>
                  <a:lnTo>
                    <a:pt x="828675" y="5138672"/>
                  </a:lnTo>
                </a:path>
                <a:path w="2486025" h="5139055">
                  <a:moveTo>
                    <a:pt x="619125" y="0"/>
                  </a:moveTo>
                  <a:lnTo>
                    <a:pt x="619125" y="5138672"/>
                  </a:lnTo>
                </a:path>
                <a:path w="2486025" h="5139055">
                  <a:moveTo>
                    <a:pt x="419100" y="0"/>
                  </a:moveTo>
                  <a:lnTo>
                    <a:pt x="419100" y="5138672"/>
                  </a:lnTo>
                </a:path>
                <a:path w="2486025" h="5139055">
                  <a:moveTo>
                    <a:pt x="209550" y="0"/>
                  </a:moveTo>
                  <a:lnTo>
                    <a:pt x="209550" y="5138672"/>
                  </a:lnTo>
                </a:path>
                <a:path w="2486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86501" y="4825"/>
              <a:ext cx="200025" cy="5139055"/>
            </a:xfrm>
            <a:custGeom>
              <a:avLst/>
              <a:gdLst/>
              <a:ahLst/>
              <a:cxnLst/>
              <a:rect l="l" t="t" r="r" b="b"/>
              <a:pathLst>
                <a:path w="200025" h="5139055">
                  <a:moveTo>
                    <a:pt x="200025" y="0"/>
                  </a:moveTo>
                  <a:lnTo>
                    <a:pt x="200025" y="5138672"/>
                  </a:lnTo>
                </a:path>
                <a:path w="200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9151" y="4825"/>
              <a:ext cx="1447800" cy="5139055"/>
            </a:xfrm>
            <a:custGeom>
              <a:avLst/>
              <a:gdLst/>
              <a:ahLst/>
              <a:cxnLst/>
              <a:rect l="l" t="t" r="r" b="b"/>
              <a:pathLst>
                <a:path w="1447800" h="5139055">
                  <a:moveTo>
                    <a:pt x="1447800" y="0"/>
                  </a:moveTo>
                  <a:lnTo>
                    <a:pt x="1447800" y="5138672"/>
                  </a:lnTo>
                </a:path>
                <a:path w="1447800" h="5139055">
                  <a:moveTo>
                    <a:pt x="1238250" y="0"/>
                  </a:moveTo>
                  <a:lnTo>
                    <a:pt x="1238250" y="5138672"/>
                  </a:lnTo>
                </a:path>
                <a:path w="1447800" h="5139055">
                  <a:moveTo>
                    <a:pt x="1038225" y="0"/>
                  </a:moveTo>
                  <a:lnTo>
                    <a:pt x="1038225" y="5138672"/>
                  </a:lnTo>
                </a:path>
                <a:path w="1447800" h="5139055">
                  <a:moveTo>
                    <a:pt x="828675" y="0"/>
                  </a:moveTo>
                  <a:lnTo>
                    <a:pt x="828675" y="5138672"/>
                  </a:lnTo>
                </a:path>
                <a:path w="1447800" h="5139055">
                  <a:moveTo>
                    <a:pt x="619125" y="0"/>
                  </a:moveTo>
                  <a:lnTo>
                    <a:pt x="619125" y="5138672"/>
                  </a:lnTo>
                </a:path>
                <a:path w="1447800" h="5139055">
                  <a:moveTo>
                    <a:pt x="409575" y="0"/>
                  </a:moveTo>
                  <a:lnTo>
                    <a:pt x="409575" y="5138672"/>
                  </a:lnTo>
                </a:path>
                <a:path w="1447800" h="5139055">
                  <a:moveTo>
                    <a:pt x="209550" y="0"/>
                  </a:moveTo>
                  <a:lnTo>
                    <a:pt x="209550" y="5138672"/>
                  </a:lnTo>
                </a:path>
                <a:path w="144780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9601" y="4825"/>
              <a:ext cx="0" cy="5139055"/>
            </a:xfrm>
            <a:custGeom>
              <a:avLst/>
              <a:gdLst/>
              <a:ahLst/>
              <a:cxnLst/>
              <a:rect l="l" t="t" r="r" b="b"/>
              <a:pathLst>
                <a:path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10026" y="4825"/>
              <a:ext cx="200025" cy="5139055"/>
            </a:xfrm>
            <a:custGeom>
              <a:avLst/>
              <a:gdLst/>
              <a:ahLst/>
              <a:cxnLst/>
              <a:rect l="l" t="t" r="r" b="b"/>
              <a:pathLst>
                <a:path w="200025" h="5139055">
                  <a:moveTo>
                    <a:pt x="200025" y="0"/>
                  </a:moveTo>
                  <a:lnTo>
                    <a:pt x="200025" y="5138672"/>
                  </a:lnTo>
                </a:path>
                <a:path w="200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71800" y="4825"/>
              <a:ext cx="828675" cy="5139055"/>
            </a:xfrm>
            <a:custGeom>
              <a:avLst/>
              <a:gdLst/>
              <a:ahLst/>
              <a:cxnLst/>
              <a:rect l="l" t="t" r="r" b="b"/>
              <a:pathLst>
                <a:path w="828675" h="5139055">
                  <a:moveTo>
                    <a:pt x="828675" y="0"/>
                  </a:moveTo>
                  <a:lnTo>
                    <a:pt x="828675" y="5138672"/>
                  </a:lnTo>
                </a:path>
                <a:path w="828675" h="5139055">
                  <a:moveTo>
                    <a:pt x="619125" y="0"/>
                  </a:moveTo>
                  <a:lnTo>
                    <a:pt x="619125" y="5138672"/>
                  </a:lnTo>
                </a:path>
                <a:path w="828675" h="5139055">
                  <a:moveTo>
                    <a:pt x="409575" y="0"/>
                  </a:moveTo>
                  <a:lnTo>
                    <a:pt x="409575" y="5138672"/>
                  </a:lnTo>
                </a:path>
                <a:path w="828675" h="5139055">
                  <a:moveTo>
                    <a:pt x="209550" y="0"/>
                  </a:moveTo>
                  <a:lnTo>
                    <a:pt x="209550" y="5138672"/>
                  </a:lnTo>
                </a:path>
                <a:path w="82867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125" y="4825"/>
              <a:ext cx="619125" cy="5139055"/>
            </a:xfrm>
            <a:custGeom>
              <a:avLst/>
              <a:gdLst/>
              <a:ahLst/>
              <a:cxnLst/>
              <a:rect l="l" t="t" r="r" b="b"/>
              <a:pathLst>
                <a:path w="619125" h="5139055">
                  <a:moveTo>
                    <a:pt x="619125" y="0"/>
                  </a:moveTo>
                  <a:lnTo>
                    <a:pt x="619125" y="5138672"/>
                  </a:lnTo>
                </a:path>
                <a:path w="619125" h="5139055">
                  <a:moveTo>
                    <a:pt x="409575" y="0"/>
                  </a:moveTo>
                  <a:lnTo>
                    <a:pt x="409575" y="5138672"/>
                  </a:lnTo>
                </a:path>
                <a:path w="619125" h="5139055">
                  <a:moveTo>
                    <a:pt x="209550" y="0"/>
                  </a:moveTo>
                  <a:lnTo>
                    <a:pt x="209550" y="5138672"/>
                  </a:lnTo>
                </a:path>
                <a:path w="6191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3937" y="4825"/>
              <a:ext cx="410209" cy="5139055"/>
            </a:xfrm>
            <a:custGeom>
              <a:avLst/>
              <a:gdLst/>
              <a:ahLst/>
              <a:cxnLst/>
              <a:rect l="l" t="t" r="r" b="b"/>
              <a:pathLst>
                <a:path w="410209" h="5139055">
                  <a:moveTo>
                    <a:pt x="409638" y="0"/>
                  </a:moveTo>
                  <a:lnTo>
                    <a:pt x="409638" y="5138672"/>
                  </a:lnTo>
                </a:path>
                <a:path w="410209" h="5139055">
                  <a:moveTo>
                    <a:pt x="209550" y="0"/>
                  </a:moveTo>
                  <a:lnTo>
                    <a:pt x="209550" y="5138672"/>
                  </a:lnTo>
                </a:path>
                <a:path w="410209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4837" y="4825"/>
              <a:ext cx="209550" cy="5139055"/>
            </a:xfrm>
            <a:custGeom>
              <a:avLst/>
              <a:gdLst/>
              <a:ahLst/>
              <a:cxnLst/>
              <a:rect l="l" t="t" r="r" b="b"/>
              <a:pathLst>
                <a:path w="209550" h="5139055">
                  <a:moveTo>
                    <a:pt x="209550" y="0"/>
                  </a:moveTo>
                  <a:lnTo>
                    <a:pt x="209550" y="5138672"/>
                  </a:lnTo>
                </a:path>
                <a:path w="20955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5262" y="4825"/>
              <a:ext cx="209550" cy="5139055"/>
            </a:xfrm>
            <a:custGeom>
              <a:avLst/>
              <a:gdLst/>
              <a:ahLst/>
              <a:cxnLst/>
              <a:rect l="l" t="t" r="r" b="b"/>
              <a:pathLst>
                <a:path w="209550" h="5139055">
                  <a:moveTo>
                    <a:pt x="209550" y="0"/>
                  </a:moveTo>
                  <a:lnTo>
                    <a:pt x="209550" y="5138672"/>
                  </a:lnTo>
                </a:path>
                <a:path w="20955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20200" y="4825"/>
              <a:ext cx="424180" cy="5139055"/>
            </a:xfrm>
            <a:custGeom>
              <a:avLst/>
              <a:gdLst/>
              <a:ahLst/>
              <a:cxnLst/>
              <a:rect l="l" t="t" r="r" b="b"/>
              <a:pathLst>
                <a:path w="424179" h="5139055">
                  <a:moveTo>
                    <a:pt x="0" y="190500"/>
                  </a:moveTo>
                  <a:lnTo>
                    <a:pt x="423799" y="190500"/>
                  </a:lnTo>
                </a:path>
                <a:path w="424179" h="5139055">
                  <a:moveTo>
                    <a:pt x="0" y="400050"/>
                  </a:moveTo>
                  <a:lnTo>
                    <a:pt x="423799" y="400050"/>
                  </a:lnTo>
                </a:path>
                <a:path w="424179" h="5139055">
                  <a:moveTo>
                    <a:pt x="0" y="609600"/>
                  </a:moveTo>
                  <a:lnTo>
                    <a:pt x="423799" y="609600"/>
                  </a:lnTo>
                </a:path>
                <a:path w="424179" h="5139055">
                  <a:moveTo>
                    <a:pt x="0" y="819150"/>
                  </a:moveTo>
                  <a:lnTo>
                    <a:pt x="423799" y="819150"/>
                  </a:lnTo>
                </a:path>
                <a:path w="424179" h="5139055">
                  <a:moveTo>
                    <a:pt x="0" y="1028700"/>
                  </a:moveTo>
                  <a:lnTo>
                    <a:pt x="423799" y="1028700"/>
                  </a:lnTo>
                </a:path>
                <a:path w="424179" h="5139055">
                  <a:moveTo>
                    <a:pt x="0" y="1228725"/>
                  </a:moveTo>
                  <a:lnTo>
                    <a:pt x="423799" y="1228725"/>
                  </a:lnTo>
                </a:path>
                <a:path w="424179" h="5139055">
                  <a:moveTo>
                    <a:pt x="0" y="1438275"/>
                  </a:moveTo>
                  <a:lnTo>
                    <a:pt x="423799" y="1438275"/>
                  </a:lnTo>
                </a:path>
                <a:path w="424179" h="5139055">
                  <a:moveTo>
                    <a:pt x="0" y="1647825"/>
                  </a:moveTo>
                  <a:lnTo>
                    <a:pt x="423799" y="1647825"/>
                  </a:lnTo>
                </a:path>
                <a:path w="424179" h="5139055">
                  <a:moveTo>
                    <a:pt x="0" y="1857375"/>
                  </a:moveTo>
                  <a:lnTo>
                    <a:pt x="423799" y="1857375"/>
                  </a:lnTo>
                </a:path>
                <a:path w="424179" h="5139055">
                  <a:moveTo>
                    <a:pt x="0" y="2066925"/>
                  </a:moveTo>
                  <a:lnTo>
                    <a:pt x="423799" y="2066925"/>
                  </a:lnTo>
                </a:path>
                <a:path w="424179" h="5139055">
                  <a:moveTo>
                    <a:pt x="0" y="2266950"/>
                  </a:moveTo>
                  <a:lnTo>
                    <a:pt x="423799" y="2266950"/>
                  </a:lnTo>
                </a:path>
                <a:path w="424179" h="5139055">
                  <a:moveTo>
                    <a:pt x="0" y="2476500"/>
                  </a:moveTo>
                  <a:lnTo>
                    <a:pt x="423799" y="2476500"/>
                  </a:lnTo>
                </a:path>
                <a:path w="424179" h="5139055">
                  <a:moveTo>
                    <a:pt x="0" y="2686050"/>
                  </a:moveTo>
                  <a:lnTo>
                    <a:pt x="423799" y="2686050"/>
                  </a:lnTo>
                </a:path>
                <a:path w="424179" h="5139055">
                  <a:moveTo>
                    <a:pt x="0" y="2895600"/>
                  </a:moveTo>
                  <a:lnTo>
                    <a:pt x="423799" y="2895600"/>
                  </a:lnTo>
                </a:path>
                <a:path w="424179" h="5139055">
                  <a:moveTo>
                    <a:pt x="0" y="3105150"/>
                  </a:moveTo>
                  <a:lnTo>
                    <a:pt x="423799" y="3105150"/>
                  </a:lnTo>
                </a:path>
                <a:path w="424179" h="5139055">
                  <a:moveTo>
                    <a:pt x="0" y="3305175"/>
                  </a:moveTo>
                  <a:lnTo>
                    <a:pt x="423799" y="3305175"/>
                  </a:lnTo>
                </a:path>
                <a:path w="424179" h="5139055">
                  <a:moveTo>
                    <a:pt x="0" y="3514725"/>
                  </a:moveTo>
                  <a:lnTo>
                    <a:pt x="423799" y="3514725"/>
                  </a:lnTo>
                </a:path>
                <a:path w="424179" h="5139055">
                  <a:moveTo>
                    <a:pt x="0" y="3724275"/>
                  </a:moveTo>
                  <a:lnTo>
                    <a:pt x="423799" y="3724275"/>
                  </a:lnTo>
                </a:path>
                <a:path w="424179" h="5139055">
                  <a:moveTo>
                    <a:pt x="0" y="3933761"/>
                  </a:moveTo>
                  <a:lnTo>
                    <a:pt x="423799" y="3933761"/>
                  </a:lnTo>
                </a:path>
                <a:path w="424179" h="5139055">
                  <a:moveTo>
                    <a:pt x="0" y="4143311"/>
                  </a:moveTo>
                  <a:lnTo>
                    <a:pt x="423799" y="4143311"/>
                  </a:lnTo>
                </a:path>
                <a:path w="424179" h="5139055">
                  <a:moveTo>
                    <a:pt x="0" y="4352861"/>
                  </a:moveTo>
                  <a:lnTo>
                    <a:pt x="423799" y="4352861"/>
                  </a:lnTo>
                </a:path>
                <a:path w="424179" h="5139055">
                  <a:moveTo>
                    <a:pt x="0" y="4552886"/>
                  </a:moveTo>
                  <a:lnTo>
                    <a:pt x="423799" y="4552886"/>
                  </a:lnTo>
                </a:path>
                <a:path w="424179" h="5139055">
                  <a:moveTo>
                    <a:pt x="0" y="4762436"/>
                  </a:moveTo>
                  <a:lnTo>
                    <a:pt x="423799" y="4762436"/>
                  </a:lnTo>
                </a:path>
                <a:path w="424179" h="5139055">
                  <a:moveTo>
                    <a:pt x="0" y="4971986"/>
                  </a:moveTo>
                  <a:lnTo>
                    <a:pt x="423799" y="4971986"/>
                  </a:lnTo>
                </a:path>
                <a:path w="424179" h="5139055">
                  <a:moveTo>
                    <a:pt x="352425" y="0"/>
                  </a:moveTo>
                  <a:lnTo>
                    <a:pt x="352425" y="5138672"/>
                  </a:lnTo>
                </a:path>
                <a:path w="424179" h="5139055">
                  <a:moveTo>
                    <a:pt x="152400" y="0"/>
                  </a:moveTo>
                  <a:lnTo>
                    <a:pt x="15240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825" y="4886324"/>
              <a:ext cx="8896350" cy="257175"/>
            </a:xfrm>
            <a:custGeom>
              <a:avLst/>
              <a:gdLst/>
              <a:ahLst/>
              <a:cxnLst/>
              <a:rect l="l" t="t" r="r" b="b"/>
              <a:pathLst>
                <a:path w="8896350" h="257175">
                  <a:moveTo>
                    <a:pt x="238125" y="28575"/>
                  </a:moveTo>
                  <a:lnTo>
                    <a:pt x="0" y="28575"/>
                  </a:lnTo>
                  <a:lnTo>
                    <a:pt x="0" y="257175"/>
                  </a:lnTo>
                  <a:lnTo>
                    <a:pt x="238125" y="257175"/>
                  </a:lnTo>
                  <a:lnTo>
                    <a:pt x="238125" y="28575"/>
                  </a:lnTo>
                  <a:close/>
                </a:path>
                <a:path w="8896350" h="257175">
                  <a:moveTo>
                    <a:pt x="533400" y="47625"/>
                  </a:moveTo>
                  <a:lnTo>
                    <a:pt x="295275" y="47625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47625"/>
                  </a:lnTo>
                  <a:close/>
                </a:path>
                <a:path w="8896350" h="257175">
                  <a:moveTo>
                    <a:pt x="838200" y="57150"/>
                  </a:moveTo>
                  <a:lnTo>
                    <a:pt x="600075" y="57150"/>
                  </a:lnTo>
                  <a:lnTo>
                    <a:pt x="600075" y="190500"/>
                  </a:lnTo>
                  <a:lnTo>
                    <a:pt x="838200" y="190500"/>
                  </a:lnTo>
                  <a:lnTo>
                    <a:pt x="838200" y="57150"/>
                  </a:lnTo>
                  <a:close/>
                </a:path>
                <a:path w="8896350" h="257175">
                  <a:moveTo>
                    <a:pt x="1133475" y="47625"/>
                  </a:moveTo>
                  <a:lnTo>
                    <a:pt x="895350" y="47625"/>
                  </a:lnTo>
                  <a:lnTo>
                    <a:pt x="895350" y="161925"/>
                  </a:lnTo>
                  <a:lnTo>
                    <a:pt x="1133475" y="161925"/>
                  </a:lnTo>
                  <a:lnTo>
                    <a:pt x="1133475" y="47625"/>
                  </a:lnTo>
                  <a:close/>
                </a:path>
                <a:path w="8896350" h="257175">
                  <a:moveTo>
                    <a:pt x="1428750" y="76200"/>
                  </a:moveTo>
                  <a:lnTo>
                    <a:pt x="1190625" y="76200"/>
                  </a:lnTo>
                  <a:lnTo>
                    <a:pt x="1190625" y="133350"/>
                  </a:lnTo>
                  <a:lnTo>
                    <a:pt x="1428750" y="133350"/>
                  </a:lnTo>
                  <a:lnTo>
                    <a:pt x="1428750" y="76200"/>
                  </a:lnTo>
                  <a:close/>
                </a:path>
                <a:path w="8896350" h="257175">
                  <a:moveTo>
                    <a:pt x="1733550" y="95250"/>
                  </a:moveTo>
                  <a:lnTo>
                    <a:pt x="1495425" y="95250"/>
                  </a:lnTo>
                  <a:lnTo>
                    <a:pt x="1495425" y="123825"/>
                  </a:lnTo>
                  <a:lnTo>
                    <a:pt x="1733550" y="123825"/>
                  </a:lnTo>
                  <a:lnTo>
                    <a:pt x="1733550" y="95250"/>
                  </a:lnTo>
                  <a:close/>
                </a:path>
                <a:path w="8896350" h="257175">
                  <a:moveTo>
                    <a:pt x="2028825" y="123825"/>
                  </a:moveTo>
                  <a:lnTo>
                    <a:pt x="1790700" y="123825"/>
                  </a:lnTo>
                  <a:lnTo>
                    <a:pt x="1790700" y="142875"/>
                  </a:lnTo>
                  <a:lnTo>
                    <a:pt x="2028825" y="142875"/>
                  </a:lnTo>
                  <a:lnTo>
                    <a:pt x="2028825" y="123825"/>
                  </a:lnTo>
                  <a:close/>
                </a:path>
                <a:path w="8896350" h="257175">
                  <a:moveTo>
                    <a:pt x="7105650" y="123825"/>
                  </a:moveTo>
                  <a:lnTo>
                    <a:pt x="6867525" y="123825"/>
                  </a:lnTo>
                  <a:lnTo>
                    <a:pt x="6867525" y="142875"/>
                  </a:lnTo>
                  <a:lnTo>
                    <a:pt x="7105650" y="142875"/>
                  </a:lnTo>
                  <a:lnTo>
                    <a:pt x="7105650" y="123825"/>
                  </a:lnTo>
                  <a:close/>
                </a:path>
                <a:path w="8896350" h="257175">
                  <a:moveTo>
                    <a:pt x="7400925" y="95250"/>
                  </a:moveTo>
                  <a:lnTo>
                    <a:pt x="7162800" y="95250"/>
                  </a:lnTo>
                  <a:lnTo>
                    <a:pt x="7162800" y="123825"/>
                  </a:lnTo>
                  <a:lnTo>
                    <a:pt x="7400925" y="123825"/>
                  </a:lnTo>
                  <a:lnTo>
                    <a:pt x="7400925" y="95250"/>
                  </a:lnTo>
                  <a:close/>
                </a:path>
                <a:path w="8896350" h="257175">
                  <a:moveTo>
                    <a:pt x="7705725" y="76200"/>
                  </a:moveTo>
                  <a:lnTo>
                    <a:pt x="7467600" y="76200"/>
                  </a:lnTo>
                  <a:lnTo>
                    <a:pt x="7467600" y="133350"/>
                  </a:lnTo>
                  <a:lnTo>
                    <a:pt x="7705725" y="133350"/>
                  </a:lnTo>
                  <a:lnTo>
                    <a:pt x="7705725" y="76200"/>
                  </a:lnTo>
                  <a:close/>
                </a:path>
                <a:path w="8896350" h="257175">
                  <a:moveTo>
                    <a:pt x="8001000" y="47625"/>
                  </a:moveTo>
                  <a:lnTo>
                    <a:pt x="7762875" y="47625"/>
                  </a:lnTo>
                  <a:lnTo>
                    <a:pt x="7762875" y="161925"/>
                  </a:lnTo>
                  <a:lnTo>
                    <a:pt x="8001000" y="161925"/>
                  </a:lnTo>
                  <a:lnTo>
                    <a:pt x="8001000" y="47625"/>
                  </a:lnTo>
                  <a:close/>
                </a:path>
                <a:path w="8896350" h="257175">
                  <a:moveTo>
                    <a:pt x="8296275" y="57150"/>
                  </a:moveTo>
                  <a:lnTo>
                    <a:pt x="8058150" y="57150"/>
                  </a:lnTo>
                  <a:lnTo>
                    <a:pt x="8058150" y="190500"/>
                  </a:lnTo>
                  <a:lnTo>
                    <a:pt x="8296275" y="190500"/>
                  </a:lnTo>
                  <a:lnTo>
                    <a:pt x="8296275" y="57150"/>
                  </a:lnTo>
                  <a:close/>
                </a:path>
                <a:path w="8896350" h="257175">
                  <a:moveTo>
                    <a:pt x="8601075" y="47625"/>
                  </a:moveTo>
                  <a:lnTo>
                    <a:pt x="8362950" y="47625"/>
                  </a:lnTo>
                  <a:lnTo>
                    <a:pt x="8362950" y="257175"/>
                  </a:lnTo>
                  <a:lnTo>
                    <a:pt x="8601075" y="257175"/>
                  </a:lnTo>
                  <a:lnTo>
                    <a:pt x="8601075" y="47625"/>
                  </a:lnTo>
                  <a:close/>
                </a:path>
                <a:path w="8896350" h="257175">
                  <a:moveTo>
                    <a:pt x="8896350" y="0"/>
                  </a:moveTo>
                  <a:lnTo>
                    <a:pt x="8658225" y="0"/>
                  </a:lnTo>
                  <a:lnTo>
                    <a:pt x="8658225" y="257175"/>
                  </a:lnTo>
                  <a:lnTo>
                    <a:pt x="8896350" y="257175"/>
                  </a:lnTo>
                  <a:lnTo>
                    <a:pt x="8896350" y="0"/>
                  </a:lnTo>
                  <a:close/>
                </a:path>
              </a:pathLst>
            </a:custGeom>
            <a:solidFill>
              <a:srgbClr val="CDD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825" y="4886324"/>
              <a:ext cx="8896350" cy="257175"/>
            </a:xfrm>
            <a:custGeom>
              <a:avLst/>
              <a:gdLst/>
              <a:ahLst/>
              <a:cxnLst/>
              <a:rect l="l" t="t" r="r" b="b"/>
              <a:pathLst>
                <a:path w="8896350" h="257175">
                  <a:moveTo>
                    <a:pt x="238125" y="238125"/>
                  </a:moveTo>
                  <a:lnTo>
                    <a:pt x="0" y="238125"/>
                  </a:lnTo>
                  <a:lnTo>
                    <a:pt x="0" y="257175"/>
                  </a:lnTo>
                  <a:lnTo>
                    <a:pt x="238125" y="257175"/>
                  </a:lnTo>
                  <a:lnTo>
                    <a:pt x="238125" y="238125"/>
                  </a:lnTo>
                  <a:close/>
                </a:path>
                <a:path w="8896350" h="257175">
                  <a:moveTo>
                    <a:pt x="533400" y="209550"/>
                  </a:moveTo>
                  <a:lnTo>
                    <a:pt x="295275" y="2095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209550"/>
                  </a:lnTo>
                  <a:close/>
                </a:path>
                <a:path w="8896350" h="257175">
                  <a:moveTo>
                    <a:pt x="838200" y="190500"/>
                  </a:moveTo>
                  <a:lnTo>
                    <a:pt x="600075" y="190500"/>
                  </a:lnTo>
                  <a:lnTo>
                    <a:pt x="600075" y="257175"/>
                  </a:lnTo>
                  <a:lnTo>
                    <a:pt x="838200" y="257175"/>
                  </a:lnTo>
                  <a:lnTo>
                    <a:pt x="838200" y="190500"/>
                  </a:lnTo>
                  <a:close/>
                </a:path>
                <a:path w="8896350" h="257175">
                  <a:moveTo>
                    <a:pt x="1133475" y="161925"/>
                  </a:moveTo>
                  <a:lnTo>
                    <a:pt x="895350" y="161925"/>
                  </a:lnTo>
                  <a:lnTo>
                    <a:pt x="895350" y="257175"/>
                  </a:lnTo>
                  <a:lnTo>
                    <a:pt x="1133475" y="257175"/>
                  </a:lnTo>
                  <a:lnTo>
                    <a:pt x="1133475" y="161925"/>
                  </a:lnTo>
                  <a:close/>
                </a:path>
                <a:path w="8896350" h="257175">
                  <a:moveTo>
                    <a:pt x="1428750" y="133350"/>
                  </a:moveTo>
                  <a:lnTo>
                    <a:pt x="1190625" y="133350"/>
                  </a:lnTo>
                  <a:lnTo>
                    <a:pt x="1190625" y="257175"/>
                  </a:lnTo>
                  <a:lnTo>
                    <a:pt x="1428750" y="257175"/>
                  </a:lnTo>
                  <a:lnTo>
                    <a:pt x="1428750" y="133350"/>
                  </a:lnTo>
                  <a:close/>
                </a:path>
                <a:path w="8896350" h="257175">
                  <a:moveTo>
                    <a:pt x="1733550" y="123825"/>
                  </a:moveTo>
                  <a:lnTo>
                    <a:pt x="1495425" y="123825"/>
                  </a:lnTo>
                  <a:lnTo>
                    <a:pt x="1495425" y="257175"/>
                  </a:lnTo>
                  <a:lnTo>
                    <a:pt x="1733550" y="257175"/>
                  </a:lnTo>
                  <a:lnTo>
                    <a:pt x="1733550" y="123825"/>
                  </a:lnTo>
                  <a:close/>
                </a:path>
                <a:path w="8896350" h="257175">
                  <a:moveTo>
                    <a:pt x="2028825" y="142875"/>
                  </a:moveTo>
                  <a:lnTo>
                    <a:pt x="1790700" y="142875"/>
                  </a:lnTo>
                  <a:lnTo>
                    <a:pt x="1790700" y="257175"/>
                  </a:lnTo>
                  <a:lnTo>
                    <a:pt x="2028825" y="257175"/>
                  </a:lnTo>
                  <a:lnTo>
                    <a:pt x="2028825" y="142875"/>
                  </a:lnTo>
                  <a:close/>
                </a:path>
                <a:path w="8896350" h="257175">
                  <a:moveTo>
                    <a:pt x="2324100" y="104775"/>
                  </a:moveTo>
                  <a:lnTo>
                    <a:pt x="2085975" y="104775"/>
                  </a:lnTo>
                  <a:lnTo>
                    <a:pt x="2085975" y="257175"/>
                  </a:lnTo>
                  <a:lnTo>
                    <a:pt x="2324100" y="257175"/>
                  </a:lnTo>
                  <a:lnTo>
                    <a:pt x="2324100" y="104775"/>
                  </a:lnTo>
                  <a:close/>
                </a:path>
                <a:path w="8896350" h="257175">
                  <a:moveTo>
                    <a:pt x="2628900" y="123825"/>
                  </a:moveTo>
                  <a:lnTo>
                    <a:pt x="2390775" y="123825"/>
                  </a:lnTo>
                  <a:lnTo>
                    <a:pt x="2390775" y="257175"/>
                  </a:lnTo>
                  <a:lnTo>
                    <a:pt x="2628900" y="257175"/>
                  </a:lnTo>
                  <a:lnTo>
                    <a:pt x="2628900" y="123825"/>
                  </a:lnTo>
                  <a:close/>
                </a:path>
                <a:path w="8896350" h="257175">
                  <a:moveTo>
                    <a:pt x="2924175" y="95250"/>
                  </a:moveTo>
                  <a:lnTo>
                    <a:pt x="2686050" y="95250"/>
                  </a:lnTo>
                  <a:lnTo>
                    <a:pt x="2686050" y="257175"/>
                  </a:lnTo>
                  <a:lnTo>
                    <a:pt x="2924175" y="257175"/>
                  </a:lnTo>
                  <a:lnTo>
                    <a:pt x="2924175" y="95250"/>
                  </a:lnTo>
                  <a:close/>
                </a:path>
                <a:path w="8896350" h="257175">
                  <a:moveTo>
                    <a:pt x="3219450" y="76200"/>
                  </a:moveTo>
                  <a:lnTo>
                    <a:pt x="2981325" y="76200"/>
                  </a:lnTo>
                  <a:lnTo>
                    <a:pt x="2981325" y="257175"/>
                  </a:lnTo>
                  <a:lnTo>
                    <a:pt x="3219450" y="257175"/>
                  </a:lnTo>
                  <a:lnTo>
                    <a:pt x="3219450" y="76200"/>
                  </a:lnTo>
                  <a:close/>
                </a:path>
                <a:path w="8896350" h="257175">
                  <a:moveTo>
                    <a:pt x="3524250" y="47625"/>
                  </a:moveTo>
                  <a:lnTo>
                    <a:pt x="3286125" y="47625"/>
                  </a:lnTo>
                  <a:lnTo>
                    <a:pt x="3286125" y="257175"/>
                  </a:lnTo>
                  <a:lnTo>
                    <a:pt x="3524250" y="257175"/>
                  </a:lnTo>
                  <a:lnTo>
                    <a:pt x="3524250" y="47625"/>
                  </a:lnTo>
                  <a:close/>
                </a:path>
                <a:path w="8896350" h="257175">
                  <a:moveTo>
                    <a:pt x="3819525" y="57150"/>
                  </a:moveTo>
                  <a:lnTo>
                    <a:pt x="3581400" y="57150"/>
                  </a:lnTo>
                  <a:lnTo>
                    <a:pt x="3581400" y="257175"/>
                  </a:lnTo>
                  <a:lnTo>
                    <a:pt x="3819525" y="257175"/>
                  </a:lnTo>
                  <a:lnTo>
                    <a:pt x="3819525" y="57150"/>
                  </a:lnTo>
                  <a:close/>
                </a:path>
                <a:path w="8896350" h="257175">
                  <a:moveTo>
                    <a:pt x="4124325" y="47625"/>
                  </a:moveTo>
                  <a:lnTo>
                    <a:pt x="3876675" y="47625"/>
                  </a:lnTo>
                  <a:lnTo>
                    <a:pt x="3876675" y="257175"/>
                  </a:lnTo>
                  <a:lnTo>
                    <a:pt x="4124325" y="257175"/>
                  </a:lnTo>
                  <a:lnTo>
                    <a:pt x="4124325" y="47625"/>
                  </a:lnTo>
                  <a:close/>
                </a:path>
                <a:path w="8896350" h="257175">
                  <a:moveTo>
                    <a:pt x="4419600" y="28575"/>
                  </a:moveTo>
                  <a:lnTo>
                    <a:pt x="4181475" y="28575"/>
                  </a:lnTo>
                  <a:lnTo>
                    <a:pt x="4181475" y="257175"/>
                  </a:lnTo>
                  <a:lnTo>
                    <a:pt x="4419600" y="257175"/>
                  </a:lnTo>
                  <a:lnTo>
                    <a:pt x="4419600" y="28575"/>
                  </a:lnTo>
                  <a:close/>
                </a:path>
                <a:path w="8896350" h="257175">
                  <a:moveTo>
                    <a:pt x="4714875" y="0"/>
                  </a:moveTo>
                  <a:lnTo>
                    <a:pt x="4476750" y="0"/>
                  </a:lnTo>
                  <a:lnTo>
                    <a:pt x="4476750" y="257175"/>
                  </a:lnTo>
                  <a:lnTo>
                    <a:pt x="4714875" y="257175"/>
                  </a:lnTo>
                  <a:lnTo>
                    <a:pt x="4714875" y="0"/>
                  </a:lnTo>
                  <a:close/>
                </a:path>
                <a:path w="8896350" h="257175">
                  <a:moveTo>
                    <a:pt x="5019675" y="47625"/>
                  </a:moveTo>
                  <a:lnTo>
                    <a:pt x="4772025" y="47625"/>
                  </a:lnTo>
                  <a:lnTo>
                    <a:pt x="4772025" y="257175"/>
                  </a:lnTo>
                  <a:lnTo>
                    <a:pt x="5019675" y="257175"/>
                  </a:lnTo>
                  <a:lnTo>
                    <a:pt x="5019675" y="47625"/>
                  </a:lnTo>
                  <a:close/>
                </a:path>
                <a:path w="8896350" h="257175">
                  <a:moveTo>
                    <a:pt x="5314950" y="57150"/>
                  </a:moveTo>
                  <a:lnTo>
                    <a:pt x="5076825" y="57150"/>
                  </a:lnTo>
                  <a:lnTo>
                    <a:pt x="5076825" y="257175"/>
                  </a:lnTo>
                  <a:lnTo>
                    <a:pt x="5314950" y="257175"/>
                  </a:lnTo>
                  <a:lnTo>
                    <a:pt x="5314950" y="57150"/>
                  </a:lnTo>
                  <a:close/>
                </a:path>
                <a:path w="8896350" h="257175">
                  <a:moveTo>
                    <a:pt x="5610225" y="47625"/>
                  </a:moveTo>
                  <a:lnTo>
                    <a:pt x="5372100" y="47625"/>
                  </a:lnTo>
                  <a:lnTo>
                    <a:pt x="5372100" y="257175"/>
                  </a:lnTo>
                  <a:lnTo>
                    <a:pt x="5610225" y="257175"/>
                  </a:lnTo>
                  <a:lnTo>
                    <a:pt x="5610225" y="47625"/>
                  </a:lnTo>
                  <a:close/>
                </a:path>
                <a:path w="8896350" h="257175">
                  <a:moveTo>
                    <a:pt x="5915025" y="76200"/>
                  </a:moveTo>
                  <a:lnTo>
                    <a:pt x="5676900" y="76200"/>
                  </a:lnTo>
                  <a:lnTo>
                    <a:pt x="5676900" y="257175"/>
                  </a:lnTo>
                  <a:lnTo>
                    <a:pt x="5915025" y="257175"/>
                  </a:lnTo>
                  <a:lnTo>
                    <a:pt x="5915025" y="76200"/>
                  </a:lnTo>
                  <a:close/>
                </a:path>
                <a:path w="8896350" h="257175">
                  <a:moveTo>
                    <a:pt x="6210300" y="95250"/>
                  </a:moveTo>
                  <a:lnTo>
                    <a:pt x="5972175" y="95250"/>
                  </a:lnTo>
                  <a:lnTo>
                    <a:pt x="5972175" y="257175"/>
                  </a:lnTo>
                  <a:lnTo>
                    <a:pt x="6210300" y="257175"/>
                  </a:lnTo>
                  <a:lnTo>
                    <a:pt x="6210300" y="95250"/>
                  </a:lnTo>
                  <a:close/>
                </a:path>
                <a:path w="8896350" h="257175">
                  <a:moveTo>
                    <a:pt x="6505575" y="123825"/>
                  </a:moveTo>
                  <a:lnTo>
                    <a:pt x="6267450" y="123825"/>
                  </a:lnTo>
                  <a:lnTo>
                    <a:pt x="6267450" y="257175"/>
                  </a:lnTo>
                  <a:lnTo>
                    <a:pt x="6505575" y="257175"/>
                  </a:lnTo>
                  <a:lnTo>
                    <a:pt x="6505575" y="123825"/>
                  </a:lnTo>
                  <a:close/>
                </a:path>
                <a:path w="8896350" h="257175">
                  <a:moveTo>
                    <a:pt x="6810375" y="104775"/>
                  </a:moveTo>
                  <a:lnTo>
                    <a:pt x="6572250" y="104775"/>
                  </a:lnTo>
                  <a:lnTo>
                    <a:pt x="6572250" y="257175"/>
                  </a:lnTo>
                  <a:lnTo>
                    <a:pt x="6810375" y="257175"/>
                  </a:lnTo>
                  <a:lnTo>
                    <a:pt x="6810375" y="104775"/>
                  </a:lnTo>
                  <a:close/>
                </a:path>
                <a:path w="8896350" h="257175">
                  <a:moveTo>
                    <a:pt x="7105650" y="142875"/>
                  </a:moveTo>
                  <a:lnTo>
                    <a:pt x="6867525" y="142875"/>
                  </a:lnTo>
                  <a:lnTo>
                    <a:pt x="6867525" y="257175"/>
                  </a:lnTo>
                  <a:lnTo>
                    <a:pt x="7105650" y="257175"/>
                  </a:lnTo>
                  <a:lnTo>
                    <a:pt x="7105650" y="142875"/>
                  </a:lnTo>
                  <a:close/>
                </a:path>
                <a:path w="8896350" h="257175">
                  <a:moveTo>
                    <a:pt x="7400925" y="123825"/>
                  </a:moveTo>
                  <a:lnTo>
                    <a:pt x="7162800" y="123825"/>
                  </a:lnTo>
                  <a:lnTo>
                    <a:pt x="7162800" y="257175"/>
                  </a:lnTo>
                  <a:lnTo>
                    <a:pt x="7400925" y="257175"/>
                  </a:lnTo>
                  <a:lnTo>
                    <a:pt x="7400925" y="123825"/>
                  </a:lnTo>
                  <a:close/>
                </a:path>
                <a:path w="8896350" h="257175">
                  <a:moveTo>
                    <a:pt x="7705725" y="133350"/>
                  </a:moveTo>
                  <a:lnTo>
                    <a:pt x="7467600" y="133350"/>
                  </a:lnTo>
                  <a:lnTo>
                    <a:pt x="7467600" y="257175"/>
                  </a:lnTo>
                  <a:lnTo>
                    <a:pt x="7705725" y="257175"/>
                  </a:lnTo>
                  <a:lnTo>
                    <a:pt x="7705725" y="133350"/>
                  </a:lnTo>
                  <a:close/>
                </a:path>
                <a:path w="8896350" h="257175">
                  <a:moveTo>
                    <a:pt x="8001000" y="161925"/>
                  </a:moveTo>
                  <a:lnTo>
                    <a:pt x="7762875" y="161925"/>
                  </a:lnTo>
                  <a:lnTo>
                    <a:pt x="7762875" y="257175"/>
                  </a:lnTo>
                  <a:lnTo>
                    <a:pt x="8001000" y="257175"/>
                  </a:lnTo>
                  <a:lnTo>
                    <a:pt x="8001000" y="161925"/>
                  </a:lnTo>
                  <a:close/>
                </a:path>
                <a:path w="8896350" h="257175">
                  <a:moveTo>
                    <a:pt x="8296275" y="190500"/>
                  </a:moveTo>
                  <a:lnTo>
                    <a:pt x="8058150" y="190500"/>
                  </a:lnTo>
                  <a:lnTo>
                    <a:pt x="8058150" y="257175"/>
                  </a:lnTo>
                  <a:lnTo>
                    <a:pt x="8296275" y="257175"/>
                  </a:lnTo>
                  <a:lnTo>
                    <a:pt x="8296275" y="190500"/>
                  </a:lnTo>
                  <a:close/>
                </a:path>
                <a:path w="8896350" h="257175">
                  <a:moveTo>
                    <a:pt x="8601075" y="209550"/>
                  </a:moveTo>
                  <a:lnTo>
                    <a:pt x="8362950" y="209550"/>
                  </a:lnTo>
                  <a:lnTo>
                    <a:pt x="8362950" y="257175"/>
                  </a:lnTo>
                  <a:lnTo>
                    <a:pt x="8601075" y="257175"/>
                  </a:lnTo>
                  <a:lnTo>
                    <a:pt x="8601075" y="209550"/>
                  </a:lnTo>
                  <a:close/>
                </a:path>
                <a:path w="8896350" h="257175">
                  <a:moveTo>
                    <a:pt x="8896350" y="238125"/>
                  </a:moveTo>
                  <a:lnTo>
                    <a:pt x="8658225" y="238125"/>
                  </a:lnTo>
                  <a:lnTo>
                    <a:pt x="8658225" y="257175"/>
                  </a:lnTo>
                  <a:lnTo>
                    <a:pt x="8896350" y="257175"/>
                  </a:lnTo>
                  <a:lnTo>
                    <a:pt x="8896350" y="238125"/>
                  </a:lnTo>
                  <a:close/>
                </a:path>
              </a:pathLst>
            </a:custGeom>
            <a:solidFill>
              <a:srgbClr val="2444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94891" y="2253678"/>
            <a:ext cx="5560695" cy="14928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90295" marR="5080" indent="-1077595">
              <a:lnSpc>
                <a:spcPct val="100400"/>
              </a:lnSpc>
              <a:spcBef>
                <a:spcPts val="85"/>
              </a:spcBef>
            </a:pPr>
            <a:r>
              <a:rPr sz="4800" b="1" spc="30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4800" b="1" spc="-2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4800" b="1" spc="25" dirty="0">
                <a:solidFill>
                  <a:srgbClr val="2C3538"/>
                </a:solidFill>
                <a:latin typeface="Tahoma"/>
                <a:cs typeface="Tahoma"/>
              </a:rPr>
              <a:t>ta</a:t>
            </a:r>
            <a:r>
              <a:rPr sz="4800" b="1" spc="-5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4800" b="1" spc="-150" dirty="0">
                <a:solidFill>
                  <a:srgbClr val="2C3538"/>
                </a:solidFill>
                <a:latin typeface="Tahoma"/>
                <a:cs typeface="Tahoma"/>
              </a:rPr>
              <a:t>col</a:t>
            </a:r>
            <a:r>
              <a:rPr sz="4800" b="1" spc="-6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4800" b="1" spc="-22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4800" b="1" spc="-8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4800" b="1" spc="-9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4800" b="1" spc="-11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4800" b="1" spc="-18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4800" b="1" spc="-27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4800" b="1" spc="-5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4800" b="1" spc="6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4800" b="1" spc="-29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4800" b="1" spc="-80" dirty="0">
                <a:solidFill>
                  <a:srgbClr val="2C3538"/>
                </a:solidFill>
                <a:latin typeface="Tahoma"/>
                <a:cs typeface="Tahoma"/>
              </a:rPr>
              <a:t>d  </a:t>
            </a:r>
            <a:r>
              <a:rPr sz="4800" b="1" spc="-100" dirty="0">
                <a:solidFill>
                  <a:srgbClr val="2C3538"/>
                </a:solidFill>
                <a:latin typeface="Tahoma"/>
                <a:cs typeface="Tahoma"/>
              </a:rPr>
              <a:t>Exploration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71875" y="542925"/>
            <a:ext cx="1657350" cy="1657350"/>
          </a:xfrm>
          <a:custGeom>
            <a:avLst/>
            <a:gdLst/>
            <a:ahLst/>
            <a:cxnLst/>
            <a:rect l="l" t="t" r="r" b="b"/>
            <a:pathLst>
              <a:path w="1657350" h="1657350">
                <a:moveTo>
                  <a:pt x="1657350" y="0"/>
                </a:moveTo>
                <a:lnTo>
                  <a:pt x="0" y="0"/>
                </a:lnTo>
                <a:lnTo>
                  <a:pt x="0" y="1657350"/>
                </a:lnTo>
                <a:lnTo>
                  <a:pt x="1657350" y="16573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571875" y="542925"/>
            <a:ext cx="1657350" cy="1657350"/>
          </a:xfrm>
          <a:prstGeom prst="rect">
            <a:avLst/>
          </a:prstGeom>
        </p:spPr>
        <p:txBody>
          <a:bodyPr vert="horz" wrap="square" lIns="0" tIns="334645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2635"/>
              </a:spcBef>
            </a:pPr>
            <a:r>
              <a:rPr sz="6000" spc="-615" dirty="0">
                <a:solidFill>
                  <a:srgbClr val="2444D7"/>
                </a:solidFill>
              </a:rPr>
              <a:t>01</a:t>
            </a:r>
            <a:endParaRPr sz="6000"/>
          </a:p>
        </p:txBody>
      </p:sp>
      <p:sp>
        <p:nvSpPr>
          <p:cNvPr id="21" name="object 21"/>
          <p:cNvSpPr/>
          <p:nvPr/>
        </p:nvSpPr>
        <p:spPr>
          <a:xfrm>
            <a:off x="3333750" y="542924"/>
            <a:ext cx="2047875" cy="1714500"/>
          </a:xfrm>
          <a:custGeom>
            <a:avLst/>
            <a:gdLst/>
            <a:ahLst/>
            <a:cxnLst/>
            <a:rect l="l" t="t" r="r" b="b"/>
            <a:pathLst>
              <a:path w="2047875" h="1714500">
                <a:moveTo>
                  <a:pt x="95250" y="0"/>
                </a:moveTo>
                <a:lnTo>
                  <a:pt x="0" y="0"/>
                </a:lnTo>
                <a:lnTo>
                  <a:pt x="0" y="276225"/>
                </a:lnTo>
                <a:lnTo>
                  <a:pt x="95250" y="276225"/>
                </a:lnTo>
                <a:lnTo>
                  <a:pt x="95250" y="0"/>
                </a:lnTo>
                <a:close/>
              </a:path>
              <a:path w="2047875" h="1714500">
                <a:moveTo>
                  <a:pt x="247650" y="0"/>
                </a:moveTo>
                <a:lnTo>
                  <a:pt x="152400" y="0"/>
                </a:lnTo>
                <a:lnTo>
                  <a:pt x="152400" y="447675"/>
                </a:lnTo>
                <a:lnTo>
                  <a:pt x="247650" y="447675"/>
                </a:lnTo>
                <a:lnTo>
                  <a:pt x="247650" y="0"/>
                </a:lnTo>
                <a:close/>
              </a:path>
              <a:path w="2047875" h="1714500">
                <a:moveTo>
                  <a:pt x="400050" y="447675"/>
                </a:moveTo>
                <a:lnTo>
                  <a:pt x="304800" y="447675"/>
                </a:lnTo>
                <a:lnTo>
                  <a:pt x="304800" y="485775"/>
                </a:lnTo>
                <a:lnTo>
                  <a:pt x="400050" y="485775"/>
                </a:lnTo>
                <a:lnTo>
                  <a:pt x="400050" y="447675"/>
                </a:lnTo>
                <a:close/>
              </a:path>
              <a:path w="2047875" h="1714500">
                <a:moveTo>
                  <a:pt x="1743075" y="1657350"/>
                </a:moveTo>
                <a:lnTo>
                  <a:pt x="1647825" y="1657350"/>
                </a:lnTo>
                <a:lnTo>
                  <a:pt x="1647825" y="1714500"/>
                </a:lnTo>
                <a:lnTo>
                  <a:pt x="1743075" y="1714500"/>
                </a:lnTo>
                <a:lnTo>
                  <a:pt x="1743075" y="1657350"/>
                </a:lnTo>
                <a:close/>
              </a:path>
              <a:path w="2047875" h="1714500">
                <a:moveTo>
                  <a:pt x="1895475" y="1428750"/>
                </a:moveTo>
                <a:lnTo>
                  <a:pt x="1800225" y="1428750"/>
                </a:lnTo>
                <a:lnTo>
                  <a:pt x="1800225" y="1657350"/>
                </a:lnTo>
                <a:lnTo>
                  <a:pt x="1895475" y="1657350"/>
                </a:lnTo>
                <a:lnTo>
                  <a:pt x="1895475" y="1428750"/>
                </a:lnTo>
                <a:close/>
              </a:path>
              <a:path w="2047875" h="1714500">
                <a:moveTo>
                  <a:pt x="2047875" y="1428750"/>
                </a:moveTo>
                <a:lnTo>
                  <a:pt x="1952625" y="1428750"/>
                </a:lnTo>
                <a:lnTo>
                  <a:pt x="1952625" y="1524000"/>
                </a:lnTo>
                <a:lnTo>
                  <a:pt x="2047875" y="1524000"/>
                </a:lnTo>
                <a:lnTo>
                  <a:pt x="2047875" y="142875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30" dirty="0">
                <a:solidFill>
                  <a:srgbClr val="2C3538"/>
                </a:solidFill>
              </a:rPr>
              <a:t>M</a:t>
            </a:r>
            <a:r>
              <a:rPr sz="3950" spc="-15" dirty="0">
                <a:solidFill>
                  <a:srgbClr val="2C3538"/>
                </a:solidFill>
              </a:rPr>
              <a:t>l</a:t>
            </a:r>
            <a:r>
              <a:rPr sz="3950" spc="110" dirty="0">
                <a:solidFill>
                  <a:srgbClr val="2C3538"/>
                </a:solidFill>
              </a:rPr>
              <a:t>fl</a:t>
            </a:r>
            <a:r>
              <a:rPr sz="3950" spc="-225" dirty="0">
                <a:solidFill>
                  <a:srgbClr val="2C3538"/>
                </a:solidFill>
              </a:rPr>
              <a:t>ow</a:t>
            </a:r>
            <a:endParaRPr sz="395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b="1" spc="-95" dirty="0">
                <a:latin typeface="Tahoma"/>
                <a:cs typeface="Tahoma"/>
              </a:rPr>
              <a:t>Experiment</a:t>
            </a:r>
            <a:r>
              <a:rPr b="1" spc="-110" dirty="0">
                <a:latin typeface="Tahoma"/>
                <a:cs typeface="Tahoma"/>
              </a:rPr>
              <a:t> </a:t>
            </a:r>
            <a:r>
              <a:rPr b="1" spc="-100" dirty="0">
                <a:latin typeface="Tahoma"/>
                <a:cs typeface="Tahoma"/>
              </a:rPr>
              <a:t>tracking</a:t>
            </a:r>
            <a:r>
              <a:rPr spc="-100" dirty="0"/>
              <a:t>:</a:t>
            </a:r>
            <a:r>
              <a:rPr spc="-35" dirty="0"/>
              <a:t> </a:t>
            </a:r>
            <a:r>
              <a:rPr spc="5" dirty="0"/>
              <a:t>Capturing</a:t>
            </a:r>
            <a:r>
              <a:rPr spc="-125" dirty="0"/>
              <a:t> </a:t>
            </a:r>
            <a:r>
              <a:rPr spc="-10" dirty="0"/>
              <a:t>hyperparameters,</a:t>
            </a:r>
            <a:r>
              <a:rPr spc="-75" dirty="0"/>
              <a:t> </a:t>
            </a:r>
            <a:r>
              <a:rPr dirty="0"/>
              <a:t>performance</a:t>
            </a:r>
            <a:r>
              <a:rPr spc="-135" dirty="0"/>
              <a:t> </a:t>
            </a:r>
            <a:r>
              <a:rPr spc="-15" dirty="0"/>
              <a:t>metrics,</a:t>
            </a:r>
            <a:r>
              <a:rPr spc="-75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spc="20" dirty="0"/>
              <a:t>other</a:t>
            </a:r>
            <a:r>
              <a:rPr spc="-50" dirty="0"/>
              <a:t> </a:t>
            </a:r>
            <a:r>
              <a:rPr spc="10" dirty="0"/>
              <a:t>key </a:t>
            </a:r>
            <a:r>
              <a:rPr spc="-425" dirty="0"/>
              <a:t> </a:t>
            </a:r>
            <a:r>
              <a:rPr spc="-5" dirty="0"/>
              <a:t>details</a:t>
            </a:r>
            <a:r>
              <a:rPr spc="-85" dirty="0"/>
              <a:t> </a:t>
            </a:r>
            <a:r>
              <a:rPr spc="50" dirty="0"/>
              <a:t>to</a:t>
            </a:r>
            <a:r>
              <a:rPr spc="-125" dirty="0"/>
              <a:t> </a:t>
            </a:r>
            <a:r>
              <a:rPr dirty="0"/>
              <a:t>ensure</a:t>
            </a:r>
            <a:r>
              <a:rPr spc="-145" dirty="0"/>
              <a:t> </a:t>
            </a:r>
            <a:r>
              <a:rPr spc="15" dirty="0"/>
              <a:t>reproducibility</a:t>
            </a:r>
            <a:r>
              <a:rPr spc="-125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5" dirty="0"/>
              <a:t>comparison</a:t>
            </a:r>
            <a:r>
              <a:rPr spc="-114" dirty="0"/>
              <a:t> </a:t>
            </a:r>
            <a:r>
              <a:rPr dirty="0"/>
              <a:t>across</a:t>
            </a:r>
            <a:r>
              <a:rPr spc="-155" dirty="0"/>
              <a:t> </a:t>
            </a:r>
            <a:r>
              <a:rPr spc="-10" dirty="0"/>
              <a:t>experiments.</a:t>
            </a:r>
          </a:p>
          <a:p>
            <a:pPr marL="431800" indent="-318135">
              <a:lnSpc>
                <a:spcPts val="1655"/>
              </a:lnSpc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b="1" spc="-50" dirty="0">
                <a:latin typeface="Tahoma"/>
                <a:cs typeface="Tahoma"/>
              </a:rPr>
              <a:t>Model</a:t>
            </a:r>
            <a:r>
              <a:rPr b="1" spc="-95" dirty="0">
                <a:latin typeface="Tahoma"/>
                <a:cs typeface="Tahoma"/>
              </a:rPr>
              <a:t> </a:t>
            </a:r>
            <a:r>
              <a:rPr b="1" spc="-110" dirty="0">
                <a:latin typeface="Tahoma"/>
                <a:cs typeface="Tahoma"/>
              </a:rPr>
              <a:t>logging</a:t>
            </a:r>
            <a:r>
              <a:rPr b="1" spc="-40" dirty="0">
                <a:latin typeface="Tahoma"/>
                <a:cs typeface="Tahoma"/>
              </a:rPr>
              <a:t> </a:t>
            </a:r>
            <a:r>
              <a:rPr b="1" spc="-105" dirty="0">
                <a:latin typeface="Tahoma"/>
                <a:cs typeface="Tahoma"/>
              </a:rPr>
              <a:t>and</a:t>
            </a:r>
            <a:r>
              <a:rPr b="1" spc="-95" dirty="0">
                <a:latin typeface="Tahoma"/>
                <a:cs typeface="Tahoma"/>
              </a:rPr>
              <a:t> registration</a:t>
            </a:r>
            <a:r>
              <a:rPr spc="-95" dirty="0"/>
              <a:t>:</a:t>
            </a:r>
            <a:r>
              <a:rPr spc="-45" dirty="0"/>
              <a:t> </a:t>
            </a:r>
            <a:r>
              <a:rPr dirty="0"/>
              <a:t>Storing</a:t>
            </a:r>
            <a:r>
              <a:rPr spc="-135" dirty="0"/>
              <a:t> </a:t>
            </a:r>
            <a:r>
              <a:rPr spc="10" dirty="0"/>
              <a:t>the</a:t>
            </a:r>
            <a:r>
              <a:rPr spc="-65" dirty="0"/>
              <a:t> </a:t>
            </a:r>
            <a:r>
              <a:rPr spc="5" dirty="0"/>
              <a:t>final</a:t>
            </a:r>
            <a:r>
              <a:rPr spc="-100" dirty="0"/>
              <a:t> </a:t>
            </a:r>
            <a:r>
              <a:rPr dirty="0"/>
              <a:t>model</a:t>
            </a:r>
            <a:r>
              <a:rPr spc="-100" dirty="0"/>
              <a:t> </a:t>
            </a:r>
            <a:r>
              <a:rPr spc="15" dirty="0"/>
              <a:t>version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5" dirty="0"/>
              <a:t>registering</a:t>
            </a:r>
            <a:r>
              <a:rPr spc="-130" dirty="0"/>
              <a:t> </a:t>
            </a:r>
            <a:r>
              <a:rPr spc="45" dirty="0"/>
              <a:t>it</a:t>
            </a:r>
            <a:r>
              <a:rPr spc="-130" dirty="0"/>
              <a:t> </a:t>
            </a:r>
            <a:r>
              <a:rPr spc="45" dirty="0"/>
              <a:t>for</a:t>
            </a:r>
          </a:p>
          <a:p>
            <a:pPr marL="431800">
              <a:lnSpc>
                <a:spcPts val="1664"/>
              </a:lnSpc>
              <a:spcBef>
                <a:spcPts val="50"/>
              </a:spcBef>
            </a:pPr>
            <a:r>
              <a:rPr spc="-30" dirty="0"/>
              <a:t>s</a:t>
            </a:r>
            <a:r>
              <a:rPr spc="-5" dirty="0"/>
              <a:t>e</a:t>
            </a:r>
            <a:r>
              <a:rPr spc="-45" dirty="0"/>
              <a:t>a</a:t>
            </a:r>
            <a:r>
              <a:rPr spc="20" dirty="0"/>
              <a:t>m</a:t>
            </a:r>
            <a:r>
              <a:rPr spc="-25" dirty="0"/>
              <a:t>l</a:t>
            </a:r>
            <a:r>
              <a:rPr spc="5" dirty="0"/>
              <a:t>e</a:t>
            </a:r>
            <a:r>
              <a:rPr spc="-25" dirty="0"/>
              <a:t>s</a:t>
            </a:r>
            <a:r>
              <a:rPr spc="-10" dirty="0"/>
              <a:t>s</a:t>
            </a:r>
            <a:r>
              <a:rPr spc="-85" dirty="0"/>
              <a:t> </a:t>
            </a:r>
            <a:r>
              <a:rPr spc="-65" dirty="0"/>
              <a:t>a</a:t>
            </a:r>
            <a:r>
              <a:rPr spc="25" dirty="0"/>
              <a:t>cc</a:t>
            </a:r>
            <a:r>
              <a:rPr spc="-65" dirty="0"/>
              <a:t>e</a:t>
            </a:r>
            <a:r>
              <a:rPr spc="-30" dirty="0"/>
              <a:t>s</a:t>
            </a:r>
            <a:r>
              <a:rPr spc="-10" dirty="0"/>
              <a:t>s</a:t>
            </a:r>
            <a:r>
              <a:rPr spc="-85" dirty="0"/>
              <a:t> </a:t>
            </a:r>
            <a:r>
              <a:rPr spc="5" dirty="0"/>
              <a:t>a</a:t>
            </a:r>
            <a:r>
              <a:rPr spc="-35" dirty="0"/>
              <a:t>n</a:t>
            </a:r>
            <a:r>
              <a:rPr spc="25" dirty="0"/>
              <a:t>d</a:t>
            </a:r>
            <a:r>
              <a:rPr spc="-114" dirty="0"/>
              <a:t> </a:t>
            </a:r>
            <a:r>
              <a:rPr spc="70" dirty="0"/>
              <a:t>f</a:t>
            </a:r>
            <a:r>
              <a:rPr spc="-35" dirty="0"/>
              <a:t>u</a:t>
            </a:r>
            <a:r>
              <a:rPr spc="50" dirty="0"/>
              <a:t>t</a:t>
            </a:r>
            <a:r>
              <a:rPr spc="-35" dirty="0"/>
              <a:t>u</a:t>
            </a:r>
            <a:r>
              <a:rPr spc="15" dirty="0"/>
              <a:t>re</a:t>
            </a:r>
            <a:r>
              <a:rPr spc="-70" dirty="0"/>
              <a:t> </a:t>
            </a:r>
            <a:r>
              <a:rPr spc="-25" dirty="0"/>
              <a:t>d</a:t>
            </a:r>
            <a:r>
              <a:rPr spc="20" dirty="0"/>
              <a:t>e</a:t>
            </a:r>
            <a:r>
              <a:rPr spc="-35" dirty="0"/>
              <a:t>p</a:t>
            </a:r>
            <a:r>
              <a:rPr spc="50" dirty="0"/>
              <a:t>l</a:t>
            </a:r>
            <a:r>
              <a:rPr spc="-15" dirty="0"/>
              <a:t>o</a:t>
            </a:r>
            <a:r>
              <a:rPr spc="45" dirty="0"/>
              <a:t>y</a:t>
            </a:r>
            <a:r>
              <a:rPr spc="-55" dirty="0"/>
              <a:t>m</a:t>
            </a:r>
            <a:r>
              <a:rPr spc="15" dirty="0"/>
              <a:t>e</a:t>
            </a:r>
            <a:r>
              <a:rPr spc="35" dirty="0"/>
              <a:t>n</a:t>
            </a:r>
            <a:r>
              <a:rPr spc="-25" dirty="0"/>
              <a:t>t</a:t>
            </a:r>
            <a:r>
              <a:rPr spc="-90" dirty="0"/>
              <a:t>.</a:t>
            </a:r>
          </a:p>
          <a:p>
            <a:pPr marL="431800" marR="5080" indent="-318135">
              <a:lnSpc>
                <a:spcPts val="1650"/>
              </a:lnSpc>
              <a:spcBef>
                <a:spcPts val="65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dirty="0"/>
              <a:t>This </a:t>
            </a:r>
            <a:r>
              <a:rPr spc="-10" dirty="0"/>
              <a:t>ensures </a:t>
            </a:r>
            <a:r>
              <a:rPr spc="10" dirty="0"/>
              <a:t>the </a:t>
            </a:r>
            <a:r>
              <a:rPr spc="15" dirty="0"/>
              <a:t>model </a:t>
            </a:r>
            <a:r>
              <a:rPr spc="-15" dirty="0"/>
              <a:t>is </a:t>
            </a:r>
            <a:r>
              <a:rPr spc="-10" dirty="0"/>
              <a:t>versioned, </a:t>
            </a:r>
            <a:r>
              <a:rPr spc="5" dirty="0"/>
              <a:t>monitored, </a:t>
            </a:r>
            <a:r>
              <a:rPr spc="-25" dirty="0"/>
              <a:t>and </a:t>
            </a:r>
            <a:r>
              <a:rPr spc="5" dirty="0"/>
              <a:t>continuously </a:t>
            </a:r>
            <a:r>
              <a:rPr spc="15" dirty="0"/>
              <a:t>improved </a:t>
            </a:r>
            <a:r>
              <a:rPr spc="-35" dirty="0"/>
              <a:t>as </a:t>
            </a:r>
            <a:r>
              <a:rPr spc="20" dirty="0"/>
              <a:t>new </a:t>
            </a:r>
            <a:r>
              <a:rPr spc="-20" dirty="0"/>
              <a:t>data </a:t>
            </a:r>
            <a:r>
              <a:rPr spc="-15" dirty="0"/>
              <a:t> </a:t>
            </a:r>
            <a:r>
              <a:rPr dirty="0"/>
              <a:t>becomes</a:t>
            </a:r>
            <a:r>
              <a:rPr spc="-70" dirty="0"/>
              <a:t> </a:t>
            </a:r>
            <a:r>
              <a:rPr spc="-20" dirty="0"/>
              <a:t>available,</a:t>
            </a:r>
            <a:r>
              <a:rPr spc="-80" dirty="0"/>
              <a:t> </a:t>
            </a:r>
            <a:r>
              <a:rPr spc="5" dirty="0"/>
              <a:t>facilitating</a:t>
            </a:r>
            <a:r>
              <a:rPr spc="-120" dirty="0"/>
              <a:t> </a:t>
            </a:r>
            <a:r>
              <a:rPr spc="15" dirty="0"/>
              <a:t>efficient</a:t>
            </a:r>
            <a:r>
              <a:rPr spc="-114" dirty="0"/>
              <a:t> </a:t>
            </a:r>
            <a:r>
              <a:rPr spc="5" dirty="0"/>
              <a:t>updates</a:t>
            </a:r>
            <a:r>
              <a:rPr spc="-14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5" dirty="0"/>
              <a:t>maintaining</a:t>
            </a:r>
            <a:r>
              <a:rPr spc="-120" dirty="0"/>
              <a:t> </a:t>
            </a:r>
            <a:r>
              <a:rPr spc="5" dirty="0"/>
              <a:t>optimal</a:t>
            </a:r>
            <a:r>
              <a:rPr spc="-90" dirty="0"/>
              <a:t> </a:t>
            </a:r>
            <a:r>
              <a:rPr dirty="0"/>
              <a:t>performance</a:t>
            </a:r>
            <a:r>
              <a:rPr spc="-50" dirty="0"/>
              <a:t> </a:t>
            </a:r>
            <a:r>
              <a:rPr spc="15" dirty="0"/>
              <a:t>over</a:t>
            </a:r>
          </a:p>
          <a:p>
            <a:pPr marL="431800">
              <a:lnSpc>
                <a:spcPct val="100000"/>
              </a:lnSpc>
            </a:pPr>
            <a:r>
              <a:rPr spc="-20" dirty="0"/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6318191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30" dirty="0">
                <a:solidFill>
                  <a:srgbClr val="2C3538"/>
                </a:solidFill>
              </a:rPr>
              <a:t>M</a:t>
            </a:r>
            <a:r>
              <a:rPr sz="3950" spc="-15" dirty="0">
                <a:solidFill>
                  <a:srgbClr val="2C3538"/>
                </a:solidFill>
              </a:rPr>
              <a:t>l</a:t>
            </a:r>
            <a:r>
              <a:rPr sz="3950" spc="110" dirty="0">
                <a:solidFill>
                  <a:srgbClr val="2C3538"/>
                </a:solidFill>
              </a:rPr>
              <a:t>fl</a:t>
            </a:r>
            <a:r>
              <a:rPr sz="3950" spc="-225" dirty="0">
                <a:solidFill>
                  <a:srgbClr val="2C3538"/>
                </a:solidFill>
              </a:rPr>
              <a:t>ow</a:t>
            </a:r>
            <a:endParaRPr sz="395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b="1" spc="-95" dirty="0">
                <a:latin typeface="Tahoma"/>
                <a:cs typeface="Tahoma"/>
              </a:rPr>
              <a:t>Experiment</a:t>
            </a:r>
            <a:r>
              <a:rPr b="1" spc="-110" dirty="0">
                <a:latin typeface="Tahoma"/>
                <a:cs typeface="Tahoma"/>
              </a:rPr>
              <a:t> </a:t>
            </a:r>
            <a:r>
              <a:rPr b="1" spc="-100" dirty="0">
                <a:latin typeface="Tahoma"/>
                <a:cs typeface="Tahoma"/>
              </a:rPr>
              <a:t>tracking</a:t>
            </a:r>
            <a:r>
              <a:rPr spc="-100" dirty="0"/>
              <a:t>:</a:t>
            </a:r>
            <a:r>
              <a:rPr spc="-35" dirty="0"/>
              <a:t> </a:t>
            </a:r>
            <a:r>
              <a:rPr spc="5" dirty="0"/>
              <a:t>Capturing</a:t>
            </a:r>
            <a:r>
              <a:rPr spc="-125" dirty="0"/>
              <a:t> </a:t>
            </a:r>
            <a:r>
              <a:rPr spc="-10" dirty="0"/>
              <a:t>hyperparameters,</a:t>
            </a:r>
            <a:r>
              <a:rPr spc="-75" dirty="0"/>
              <a:t> </a:t>
            </a:r>
            <a:r>
              <a:rPr dirty="0"/>
              <a:t>performance</a:t>
            </a:r>
            <a:r>
              <a:rPr spc="-135" dirty="0"/>
              <a:t> </a:t>
            </a:r>
            <a:r>
              <a:rPr spc="-15" dirty="0"/>
              <a:t>metrics,</a:t>
            </a:r>
            <a:r>
              <a:rPr spc="-75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spc="20" dirty="0"/>
              <a:t>other</a:t>
            </a:r>
            <a:r>
              <a:rPr spc="-50" dirty="0"/>
              <a:t> </a:t>
            </a:r>
            <a:r>
              <a:rPr spc="10" dirty="0"/>
              <a:t>key </a:t>
            </a:r>
            <a:r>
              <a:rPr spc="-425" dirty="0"/>
              <a:t> </a:t>
            </a:r>
            <a:r>
              <a:rPr spc="-5" dirty="0"/>
              <a:t>details</a:t>
            </a:r>
            <a:r>
              <a:rPr spc="-85" dirty="0"/>
              <a:t> </a:t>
            </a:r>
            <a:r>
              <a:rPr spc="50" dirty="0"/>
              <a:t>to</a:t>
            </a:r>
            <a:r>
              <a:rPr spc="-125" dirty="0"/>
              <a:t> </a:t>
            </a:r>
            <a:r>
              <a:rPr dirty="0"/>
              <a:t>ensure</a:t>
            </a:r>
            <a:r>
              <a:rPr spc="-145" dirty="0"/>
              <a:t> </a:t>
            </a:r>
            <a:r>
              <a:rPr spc="15" dirty="0"/>
              <a:t>reproducibility</a:t>
            </a:r>
            <a:r>
              <a:rPr spc="-125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5" dirty="0"/>
              <a:t>comparison</a:t>
            </a:r>
            <a:r>
              <a:rPr spc="-114" dirty="0"/>
              <a:t> </a:t>
            </a:r>
            <a:r>
              <a:rPr dirty="0"/>
              <a:t>across</a:t>
            </a:r>
            <a:r>
              <a:rPr spc="-155" dirty="0"/>
              <a:t> </a:t>
            </a:r>
            <a:r>
              <a:rPr spc="-10" dirty="0"/>
              <a:t>experiments.</a:t>
            </a:r>
          </a:p>
          <a:p>
            <a:pPr marL="431800" indent="-318135">
              <a:lnSpc>
                <a:spcPts val="1655"/>
              </a:lnSpc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b="1" spc="-50" dirty="0">
                <a:latin typeface="Tahoma"/>
                <a:cs typeface="Tahoma"/>
              </a:rPr>
              <a:t>Model</a:t>
            </a:r>
            <a:r>
              <a:rPr b="1" spc="-95" dirty="0">
                <a:latin typeface="Tahoma"/>
                <a:cs typeface="Tahoma"/>
              </a:rPr>
              <a:t> </a:t>
            </a:r>
            <a:r>
              <a:rPr b="1" spc="-110" dirty="0">
                <a:latin typeface="Tahoma"/>
                <a:cs typeface="Tahoma"/>
              </a:rPr>
              <a:t>logging</a:t>
            </a:r>
            <a:r>
              <a:rPr b="1" spc="-40" dirty="0">
                <a:latin typeface="Tahoma"/>
                <a:cs typeface="Tahoma"/>
              </a:rPr>
              <a:t> </a:t>
            </a:r>
            <a:r>
              <a:rPr b="1" spc="-105" dirty="0">
                <a:latin typeface="Tahoma"/>
                <a:cs typeface="Tahoma"/>
              </a:rPr>
              <a:t>and</a:t>
            </a:r>
            <a:r>
              <a:rPr b="1" spc="-95" dirty="0">
                <a:latin typeface="Tahoma"/>
                <a:cs typeface="Tahoma"/>
              </a:rPr>
              <a:t> registration</a:t>
            </a:r>
            <a:r>
              <a:rPr spc="-95" dirty="0"/>
              <a:t>:</a:t>
            </a:r>
            <a:r>
              <a:rPr spc="-45" dirty="0"/>
              <a:t> </a:t>
            </a:r>
            <a:r>
              <a:rPr dirty="0"/>
              <a:t>Storing</a:t>
            </a:r>
            <a:r>
              <a:rPr spc="-135" dirty="0"/>
              <a:t> </a:t>
            </a:r>
            <a:r>
              <a:rPr spc="10" dirty="0"/>
              <a:t>the</a:t>
            </a:r>
            <a:r>
              <a:rPr spc="-65" dirty="0"/>
              <a:t> </a:t>
            </a:r>
            <a:r>
              <a:rPr spc="5" dirty="0"/>
              <a:t>final</a:t>
            </a:r>
            <a:r>
              <a:rPr spc="-100" dirty="0"/>
              <a:t> </a:t>
            </a:r>
            <a:r>
              <a:rPr dirty="0"/>
              <a:t>model</a:t>
            </a:r>
            <a:r>
              <a:rPr spc="-100" dirty="0"/>
              <a:t> </a:t>
            </a:r>
            <a:r>
              <a:rPr spc="15" dirty="0"/>
              <a:t>version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5" dirty="0"/>
              <a:t>registering</a:t>
            </a:r>
            <a:r>
              <a:rPr spc="-130" dirty="0"/>
              <a:t> </a:t>
            </a:r>
            <a:r>
              <a:rPr spc="45" dirty="0"/>
              <a:t>it</a:t>
            </a:r>
            <a:r>
              <a:rPr spc="-130" dirty="0"/>
              <a:t> </a:t>
            </a:r>
            <a:r>
              <a:rPr spc="45" dirty="0"/>
              <a:t>for</a:t>
            </a:r>
          </a:p>
          <a:p>
            <a:pPr marL="431800">
              <a:lnSpc>
                <a:spcPts val="1664"/>
              </a:lnSpc>
              <a:spcBef>
                <a:spcPts val="50"/>
              </a:spcBef>
            </a:pPr>
            <a:r>
              <a:rPr spc="-30" dirty="0"/>
              <a:t>s</a:t>
            </a:r>
            <a:r>
              <a:rPr spc="-5" dirty="0"/>
              <a:t>e</a:t>
            </a:r>
            <a:r>
              <a:rPr spc="-45" dirty="0"/>
              <a:t>a</a:t>
            </a:r>
            <a:r>
              <a:rPr spc="20" dirty="0"/>
              <a:t>m</a:t>
            </a:r>
            <a:r>
              <a:rPr spc="-25" dirty="0"/>
              <a:t>l</a:t>
            </a:r>
            <a:r>
              <a:rPr spc="5" dirty="0"/>
              <a:t>e</a:t>
            </a:r>
            <a:r>
              <a:rPr spc="-25" dirty="0"/>
              <a:t>s</a:t>
            </a:r>
            <a:r>
              <a:rPr spc="-10" dirty="0"/>
              <a:t>s</a:t>
            </a:r>
            <a:r>
              <a:rPr spc="-85" dirty="0"/>
              <a:t> </a:t>
            </a:r>
            <a:r>
              <a:rPr spc="-65" dirty="0"/>
              <a:t>a</a:t>
            </a:r>
            <a:r>
              <a:rPr spc="25" dirty="0"/>
              <a:t>cc</a:t>
            </a:r>
            <a:r>
              <a:rPr spc="-65" dirty="0"/>
              <a:t>e</a:t>
            </a:r>
            <a:r>
              <a:rPr spc="-30" dirty="0"/>
              <a:t>s</a:t>
            </a:r>
            <a:r>
              <a:rPr spc="-10" dirty="0"/>
              <a:t>s</a:t>
            </a:r>
            <a:r>
              <a:rPr spc="-85" dirty="0"/>
              <a:t> </a:t>
            </a:r>
            <a:r>
              <a:rPr spc="5" dirty="0"/>
              <a:t>a</a:t>
            </a:r>
            <a:r>
              <a:rPr spc="-35" dirty="0"/>
              <a:t>n</a:t>
            </a:r>
            <a:r>
              <a:rPr spc="25" dirty="0"/>
              <a:t>d</a:t>
            </a:r>
            <a:r>
              <a:rPr spc="-114" dirty="0"/>
              <a:t> </a:t>
            </a:r>
            <a:r>
              <a:rPr spc="70" dirty="0"/>
              <a:t>f</a:t>
            </a:r>
            <a:r>
              <a:rPr spc="-35" dirty="0"/>
              <a:t>u</a:t>
            </a:r>
            <a:r>
              <a:rPr spc="50" dirty="0"/>
              <a:t>t</a:t>
            </a:r>
            <a:r>
              <a:rPr spc="-35" dirty="0"/>
              <a:t>u</a:t>
            </a:r>
            <a:r>
              <a:rPr spc="15" dirty="0"/>
              <a:t>re</a:t>
            </a:r>
            <a:r>
              <a:rPr spc="-70" dirty="0"/>
              <a:t> </a:t>
            </a:r>
            <a:r>
              <a:rPr spc="-25" dirty="0"/>
              <a:t>d</a:t>
            </a:r>
            <a:r>
              <a:rPr spc="20" dirty="0"/>
              <a:t>e</a:t>
            </a:r>
            <a:r>
              <a:rPr spc="-35" dirty="0"/>
              <a:t>p</a:t>
            </a:r>
            <a:r>
              <a:rPr spc="50" dirty="0"/>
              <a:t>l</a:t>
            </a:r>
            <a:r>
              <a:rPr spc="-15" dirty="0"/>
              <a:t>o</a:t>
            </a:r>
            <a:r>
              <a:rPr spc="45" dirty="0"/>
              <a:t>y</a:t>
            </a:r>
            <a:r>
              <a:rPr spc="-55" dirty="0"/>
              <a:t>m</a:t>
            </a:r>
            <a:r>
              <a:rPr spc="15" dirty="0"/>
              <a:t>e</a:t>
            </a:r>
            <a:r>
              <a:rPr spc="35" dirty="0"/>
              <a:t>n</a:t>
            </a:r>
            <a:r>
              <a:rPr spc="-25" dirty="0"/>
              <a:t>t</a:t>
            </a:r>
            <a:r>
              <a:rPr spc="-90" dirty="0"/>
              <a:t>.</a:t>
            </a:r>
          </a:p>
          <a:p>
            <a:pPr marL="431800" marR="5080" indent="-318135">
              <a:lnSpc>
                <a:spcPts val="1650"/>
              </a:lnSpc>
              <a:spcBef>
                <a:spcPts val="65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dirty="0"/>
              <a:t>This </a:t>
            </a:r>
            <a:r>
              <a:rPr spc="-10" dirty="0"/>
              <a:t>ensures </a:t>
            </a:r>
            <a:r>
              <a:rPr spc="10" dirty="0"/>
              <a:t>the </a:t>
            </a:r>
            <a:r>
              <a:rPr spc="15" dirty="0"/>
              <a:t>model </a:t>
            </a:r>
            <a:r>
              <a:rPr spc="-15" dirty="0"/>
              <a:t>is </a:t>
            </a:r>
            <a:r>
              <a:rPr spc="-10" dirty="0"/>
              <a:t>versioned, </a:t>
            </a:r>
            <a:r>
              <a:rPr spc="5" dirty="0"/>
              <a:t>monitored, </a:t>
            </a:r>
            <a:r>
              <a:rPr spc="-25" dirty="0"/>
              <a:t>and </a:t>
            </a:r>
            <a:r>
              <a:rPr spc="5" dirty="0"/>
              <a:t>continuously </a:t>
            </a:r>
            <a:r>
              <a:rPr spc="15" dirty="0"/>
              <a:t>improved </a:t>
            </a:r>
            <a:r>
              <a:rPr spc="-35" dirty="0"/>
              <a:t>as </a:t>
            </a:r>
            <a:r>
              <a:rPr spc="20" dirty="0"/>
              <a:t>new </a:t>
            </a:r>
            <a:r>
              <a:rPr spc="-20" dirty="0"/>
              <a:t>data </a:t>
            </a:r>
            <a:r>
              <a:rPr spc="-15" dirty="0"/>
              <a:t> </a:t>
            </a:r>
            <a:r>
              <a:rPr dirty="0"/>
              <a:t>becomes</a:t>
            </a:r>
            <a:r>
              <a:rPr spc="-70" dirty="0"/>
              <a:t> </a:t>
            </a:r>
            <a:r>
              <a:rPr spc="-20" dirty="0"/>
              <a:t>available,</a:t>
            </a:r>
            <a:r>
              <a:rPr spc="-80" dirty="0"/>
              <a:t> </a:t>
            </a:r>
            <a:r>
              <a:rPr spc="5" dirty="0"/>
              <a:t>facilitating</a:t>
            </a:r>
            <a:r>
              <a:rPr spc="-120" dirty="0"/>
              <a:t> </a:t>
            </a:r>
            <a:r>
              <a:rPr spc="15" dirty="0"/>
              <a:t>efficient</a:t>
            </a:r>
            <a:r>
              <a:rPr spc="-114" dirty="0"/>
              <a:t> </a:t>
            </a:r>
            <a:r>
              <a:rPr spc="5" dirty="0"/>
              <a:t>updates</a:t>
            </a:r>
            <a:r>
              <a:rPr spc="-14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5" dirty="0"/>
              <a:t>maintaining</a:t>
            </a:r>
            <a:r>
              <a:rPr spc="-120" dirty="0"/>
              <a:t> </a:t>
            </a:r>
            <a:r>
              <a:rPr spc="5" dirty="0"/>
              <a:t>optimal</a:t>
            </a:r>
            <a:r>
              <a:rPr spc="-90" dirty="0"/>
              <a:t> </a:t>
            </a:r>
            <a:r>
              <a:rPr dirty="0"/>
              <a:t>performance</a:t>
            </a:r>
            <a:r>
              <a:rPr spc="-50" dirty="0"/>
              <a:t> </a:t>
            </a:r>
            <a:r>
              <a:rPr spc="15" dirty="0"/>
              <a:t>over</a:t>
            </a:r>
          </a:p>
          <a:p>
            <a:pPr marL="431800">
              <a:lnSpc>
                <a:spcPct val="100000"/>
              </a:lnSpc>
            </a:pPr>
            <a:r>
              <a:rPr spc="-20" dirty="0"/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3105715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30" dirty="0">
                <a:solidFill>
                  <a:srgbClr val="2C3538"/>
                </a:solidFill>
              </a:rPr>
              <a:t>M</a:t>
            </a:r>
            <a:r>
              <a:rPr sz="3950" spc="-15" dirty="0">
                <a:solidFill>
                  <a:srgbClr val="2C3538"/>
                </a:solidFill>
              </a:rPr>
              <a:t>l</a:t>
            </a:r>
            <a:r>
              <a:rPr sz="3950" spc="110" dirty="0">
                <a:solidFill>
                  <a:srgbClr val="2C3538"/>
                </a:solidFill>
              </a:rPr>
              <a:t>fl</a:t>
            </a:r>
            <a:r>
              <a:rPr sz="3950" spc="-225" dirty="0">
                <a:solidFill>
                  <a:srgbClr val="2C3538"/>
                </a:solidFill>
              </a:rPr>
              <a:t>ow</a:t>
            </a:r>
            <a:endParaRPr sz="395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b="1" spc="-95" dirty="0">
                <a:latin typeface="Tahoma"/>
                <a:cs typeface="Tahoma"/>
              </a:rPr>
              <a:t>Experiment</a:t>
            </a:r>
            <a:r>
              <a:rPr b="1" spc="-110" dirty="0">
                <a:latin typeface="Tahoma"/>
                <a:cs typeface="Tahoma"/>
              </a:rPr>
              <a:t> </a:t>
            </a:r>
            <a:r>
              <a:rPr b="1" spc="-100" dirty="0">
                <a:latin typeface="Tahoma"/>
                <a:cs typeface="Tahoma"/>
              </a:rPr>
              <a:t>tracking</a:t>
            </a:r>
            <a:r>
              <a:rPr spc="-100" dirty="0"/>
              <a:t>:</a:t>
            </a:r>
            <a:r>
              <a:rPr spc="-35" dirty="0"/>
              <a:t> </a:t>
            </a:r>
            <a:r>
              <a:rPr spc="5" dirty="0"/>
              <a:t>Capturing</a:t>
            </a:r>
            <a:r>
              <a:rPr spc="-125" dirty="0"/>
              <a:t> </a:t>
            </a:r>
            <a:r>
              <a:rPr spc="-10" dirty="0"/>
              <a:t>hyperparameters,</a:t>
            </a:r>
            <a:r>
              <a:rPr spc="-75" dirty="0"/>
              <a:t> </a:t>
            </a:r>
            <a:r>
              <a:rPr dirty="0"/>
              <a:t>performance</a:t>
            </a:r>
            <a:r>
              <a:rPr spc="-135" dirty="0"/>
              <a:t> </a:t>
            </a:r>
            <a:r>
              <a:rPr spc="-15" dirty="0"/>
              <a:t>metrics,</a:t>
            </a:r>
            <a:r>
              <a:rPr spc="-75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spc="20" dirty="0"/>
              <a:t>other</a:t>
            </a:r>
            <a:r>
              <a:rPr spc="-50" dirty="0"/>
              <a:t> </a:t>
            </a:r>
            <a:r>
              <a:rPr spc="10" dirty="0"/>
              <a:t>key </a:t>
            </a:r>
            <a:r>
              <a:rPr spc="-425" dirty="0"/>
              <a:t> </a:t>
            </a:r>
            <a:r>
              <a:rPr spc="-5" dirty="0"/>
              <a:t>details</a:t>
            </a:r>
            <a:r>
              <a:rPr spc="-85" dirty="0"/>
              <a:t> </a:t>
            </a:r>
            <a:r>
              <a:rPr spc="50" dirty="0"/>
              <a:t>to</a:t>
            </a:r>
            <a:r>
              <a:rPr spc="-125" dirty="0"/>
              <a:t> </a:t>
            </a:r>
            <a:r>
              <a:rPr dirty="0"/>
              <a:t>ensure</a:t>
            </a:r>
            <a:r>
              <a:rPr spc="-145" dirty="0"/>
              <a:t> </a:t>
            </a:r>
            <a:r>
              <a:rPr spc="15" dirty="0"/>
              <a:t>reproducibility</a:t>
            </a:r>
            <a:r>
              <a:rPr spc="-125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5" dirty="0"/>
              <a:t>comparison</a:t>
            </a:r>
            <a:r>
              <a:rPr spc="-114" dirty="0"/>
              <a:t> </a:t>
            </a:r>
            <a:r>
              <a:rPr dirty="0"/>
              <a:t>across</a:t>
            </a:r>
            <a:r>
              <a:rPr spc="-155" dirty="0"/>
              <a:t> </a:t>
            </a:r>
            <a:r>
              <a:rPr spc="-10" dirty="0"/>
              <a:t>experiments.</a:t>
            </a:r>
          </a:p>
          <a:p>
            <a:pPr marL="431800" indent="-318135">
              <a:lnSpc>
                <a:spcPts val="1655"/>
              </a:lnSpc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b="1" spc="-50" dirty="0">
                <a:latin typeface="Tahoma"/>
                <a:cs typeface="Tahoma"/>
              </a:rPr>
              <a:t>Model</a:t>
            </a:r>
            <a:r>
              <a:rPr b="1" spc="-95" dirty="0">
                <a:latin typeface="Tahoma"/>
                <a:cs typeface="Tahoma"/>
              </a:rPr>
              <a:t> </a:t>
            </a:r>
            <a:r>
              <a:rPr b="1" spc="-110" dirty="0">
                <a:latin typeface="Tahoma"/>
                <a:cs typeface="Tahoma"/>
              </a:rPr>
              <a:t>logging</a:t>
            </a:r>
            <a:r>
              <a:rPr b="1" spc="-40" dirty="0">
                <a:latin typeface="Tahoma"/>
                <a:cs typeface="Tahoma"/>
              </a:rPr>
              <a:t> </a:t>
            </a:r>
            <a:r>
              <a:rPr b="1" spc="-105" dirty="0">
                <a:latin typeface="Tahoma"/>
                <a:cs typeface="Tahoma"/>
              </a:rPr>
              <a:t>and</a:t>
            </a:r>
            <a:r>
              <a:rPr b="1" spc="-95" dirty="0">
                <a:latin typeface="Tahoma"/>
                <a:cs typeface="Tahoma"/>
              </a:rPr>
              <a:t> registration</a:t>
            </a:r>
            <a:r>
              <a:rPr spc="-95" dirty="0"/>
              <a:t>:</a:t>
            </a:r>
            <a:r>
              <a:rPr spc="-45" dirty="0"/>
              <a:t> </a:t>
            </a:r>
            <a:r>
              <a:rPr dirty="0"/>
              <a:t>Storing</a:t>
            </a:r>
            <a:r>
              <a:rPr spc="-135" dirty="0"/>
              <a:t> </a:t>
            </a:r>
            <a:r>
              <a:rPr spc="10" dirty="0"/>
              <a:t>the</a:t>
            </a:r>
            <a:r>
              <a:rPr spc="-65" dirty="0"/>
              <a:t> </a:t>
            </a:r>
            <a:r>
              <a:rPr spc="5" dirty="0"/>
              <a:t>final</a:t>
            </a:r>
            <a:r>
              <a:rPr spc="-100" dirty="0"/>
              <a:t> </a:t>
            </a:r>
            <a:r>
              <a:rPr dirty="0"/>
              <a:t>model</a:t>
            </a:r>
            <a:r>
              <a:rPr spc="-100" dirty="0"/>
              <a:t> </a:t>
            </a:r>
            <a:r>
              <a:rPr spc="15" dirty="0"/>
              <a:t>version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5" dirty="0"/>
              <a:t>registering</a:t>
            </a:r>
            <a:r>
              <a:rPr spc="-130" dirty="0"/>
              <a:t> </a:t>
            </a:r>
            <a:r>
              <a:rPr spc="45" dirty="0"/>
              <a:t>it</a:t>
            </a:r>
            <a:r>
              <a:rPr spc="-130" dirty="0"/>
              <a:t> </a:t>
            </a:r>
            <a:r>
              <a:rPr spc="45" dirty="0"/>
              <a:t>for</a:t>
            </a:r>
          </a:p>
          <a:p>
            <a:pPr marL="431800">
              <a:lnSpc>
                <a:spcPts val="1664"/>
              </a:lnSpc>
              <a:spcBef>
                <a:spcPts val="50"/>
              </a:spcBef>
            </a:pPr>
            <a:r>
              <a:rPr spc="-30" dirty="0"/>
              <a:t>s</a:t>
            </a:r>
            <a:r>
              <a:rPr spc="-5" dirty="0"/>
              <a:t>e</a:t>
            </a:r>
            <a:r>
              <a:rPr spc="-45" dirty="0"/>
              <a:t>a</a:t>
            </a:r>
            <a:r>
              <a:rPr spc="20" dirty="0"/>
              <a:t>m</a:t>
            </a:r>
            <a:r>
              <a:rPr spc="-25" dirty="0"/>
              <a:t>l</a:t>
            </a:r>
            <a:r>
              <a:rPr spc="5" dirty="0"/>
              <a:t>e</a:t>
            </a:r>
            <a:r>
              <a:rPr spc="-25" dirty="0"/>
              <a:t>s</a:t>
            </a:r>
            <a:r>
              <a:rPr spc="-10" dirty="0"/>
              <a:t>s</a:t>
            </a:r>
            <a:r>
              <a:rPr spc="-85" dirty="0"/>
              <a:t> </a:t>
            </a:r>
            <a:r>
              <a:rPr spc="-65" dirty="0"/>
              <a:t>a</a:t>
            </a:r>
            <a:r>
              <a:rPr spc="25" dirty="0"/>
              <a:t>cc</a:t>
            </a:r>
            <a:r>
              <a:rPr spc="-65" dirty="0"/>
              <a:t>e</a:t>
            </a:r>
            <a:r>
              <a:rPr spc="-30" dirty="0"/>
              <a:t>s</a:t>
            </a:r>
            <a:r>
              <a:rPr spc="-10" dirty="0"/>
              <a:t>s</a:t>
            </a:r>
            <a:r>
              <a:rPr spc="-85" dirty="0"/>
              <a:t> </a:t>
            </a:r>
            <a:r>
              <a:rPr spc="5" dirty="0"/>
              <a:t>a</a:t>
            </a:r>
            <a:r>
              <a:rPr spc="-35" dirty="0"/>
              <a:t>n</a:t>
            </a:r>
            <a:r>
              <a:rPr spc="25" dirty="0"/>
              <a:t>d</a:t>
            </a:r>
            <a:r>
              <a:rPr spc="-114" dirty="0"/>
              <a:t> </a:t>
            </a:r>
            <a:r>
              <a:rPr spc="70" dirty="0"/>
              <a:t>f</a:t>
            </a:r>
            <a:r>
              <a:rPr spc="-35" dirty="0"/>
              <a:t>u</a:t>
            </a:r>
            <a:r>
              <a:rPr spc="50" dirty="0"/>
              <a:t>t</a:t>
            </a:r>
            <a:r>
              <a:rPr spc="-35" dirty="0"/>
              <a:t>u</a:t>
            </a:r>
            <a:r>
              <a:rPr spc="15" dirty="0"/>
              <a:t>re</a:t>
            </a:r>
            <a:r>
              <a:rPr spc="-70" dirty="0"/>
              <a:t> </a:t>
            </a:r>
            <a:r>
              <a:rPr spc="-25" dirty="0"/>
              <a:t>d</a:t>
            </a:r>
            <a:r>
              <a:rPr spc="20" dirty="0"/>
              <a:t>e</a:t>
            </a:r>
            <a:r>
              <a:rPr spc="-35" dirty="0"/>
              <a:t>p</a:t>
            </a:r>
            <a:r>
              <a:rPr spc="50" dirty="0"/>
              <a:t>l</a:t>
            </a:r>
            <a:r>
              <a:rPr spc="-15" dirty="0"/>
              <a:t>o</a:t>
            </a:r>
            <a:r>
              <a:rPr spc="45" dirty="0"/>
              <a:t>y</a:t>
            </a:r>
            <a:r>
              <a:rPr spc="-55" dirty="0"/>
              <a:t>m</a:t>
            </a:r>
            <a:r>
              <a:rPr spc="15" dirty="0"/>
              <a:t>e</a:t>
            </a:r>
            <a:r>
              <a:rPr spc="35" dirty="0"/>
              <a:t>n</a:t>
            </a:r>
            <a:r>
              <a:rPr spc="-25" dirty="0"/>
              <a:t>t</a:t>
            </a:r>
            <a:r>
              <a:rPr spc="-90" dirty="0"/>
              <a:t>.</a:t>
            </a:r>
          </a:p>
          <a:p>
            <a:pPr marL="431800" marR="5080" indent="-318135">
              <a:lnSpc>
                <a:spcPts val="1650"/>
              </a:lnSpc>
              <a:spcBef>
                <a:spcPts val="65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dirty="0"/>
              <a:t>This </a:t>
            </a:r>
            <a:r>
              <a:rPr spc="-10" dirty="0"/>
              <a:t>ensures </a:t>
            </a:r>
            <a:r>
              <a:rPr spc="10" dirty="0"/>
              <a:t>the </a:t>
            </a:r>
            <a:r>
              <a:rPr spc="15" dirty="0"/>
              <a:t>model </a:t>
            </a:r>
            <a:r>
              <a:rPr spc="-15" dirty="0"/>
              <a:t>is </a:t>
            </a:r>
            <a:r>
              <a:rPr spc="-10" dirty="0"/>
              <a:t>versioned, </a:t>
            </a:r>
            <a:r>
              <a:rPr spc="5" dirty="0"/>
              <a:t>monitored, </a:t>
            </a:r>
            <a:r>
              <a:rPr spc="-25" dirty="0"/>
              <a:t>and </a:t>
            </a:r>
            <a:r>
              <a:rPr spc="5" dirty="0"/>
              <a:t>continuously </a:t>
            </a:r>
            <a:r>
              <a:rPr spc="15" dirty="0"/>
              <a:t>improved </a:t>
            </a:r>
            <a:r>
              <a:rPr spc="-35" dirty="0"/>
              <a:t>as </a:t>
            </a:r>
            <a:r>
              <a:rPr spc="20" dirty="0"/>
              <a:t>new </a:t>
            </a:r>
            <a:r>
              <a:rPr spc="-20" dirty="0"/>
              <a:t>data </a:t>
            </a:r>
            <a:r>
              <a:rPr spc="-15" dirty="0"/>
              <a:t> </a:t>
            </a:r>
            <a:r>
              <a:rPr dirty="0"/>
              <a:t>becomes</a:t>
            </a:r>
            <a:r>
              <a:rPr spc="-70" dirty="0"/>
              <a:t> </a:t>
            </a:r>
            <a:r>
              <a:rPr spc="-20" dirty="0"/>
              <a:t>available,</a:t>
            </a:r>
            <a:r>
              <a:rPr spc="-80" dirty="0"/>
              <a:t> </a:t>
            </a:r>
            <a:r>
              <a:rPr spc="5" dirty="0"/>
              <a:t>facilitating</a:t>
            </a:r>
            <a:r>
              <a:rPr spc="-120" dirty="0"/>
              <a:t> </a:t>
            </a:r>
            <a:r>
              <a:rPr spc="15" dirty="0"/>
              <a:t>efficient</a:t>
            </a:r>
            <a:r>
              <a:rPr spc="-114" dirty="0"/>
              <a:t> </a:t>
            </a:r>
            <a:r>
              <a:rPr spc="5" dirty="0"/>
              <a:t>updates</a:t>
            </a:r>
            <a:r>
              <a:rPr spc="-14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5" dirty="0"/>
              <a:t>maintaining</a:t>
            </a:r>
            <a:r>
              <a:rPr spc="-120" dirty="0"/>
              <a:t> </a:t>
            </a:r>
            <a:r>
              <a:rPr spc="5" dirty="0"/>
              <a:t>optimal</a:t>
            </a:r>
            <a:r>
              <a:rPr spc="-90" dirty="0"/>
              <a:t> </a:t>
            </a:r>
            <a:r>
              <a:rPr dirty="0"/>
              <a:t>performance</a:t>
            </a:r>
            <a:r>
              <a:rPr spc="-50" dirty="0"/>
              <a:t> </a:t>
            </a:r>
            <a:r>
              <a:rPr spc="15" dirty="0"/>
              <a:t>over</a:t>
            </a:r>
          </a:p>
          <a:p>
            <a:pPr marL="431800">
              <a:lnSpc>
                <a:spcPct val="100000"/>
              </a:lnSpc>
            </a:pPr>
            <a:r>
              <a:rPr spc="-20" dirty="0"/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16698813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2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250" y="195326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650" y="195326"/>
            <a:ext cx="8168005" cy="0"/>
          </a:xfrm>
          <a:custGeom>
            <a:avLst/>
            <a:gdLst/>
            <a:ahLst/>
            <a:cxnLst/>
            <a:rect l="l" t="t" r="r" b="b"/>
            <a:pathLst>
              <a:path w="8168005">
                <a:moveTo>
                  <a:pt x="0" y="0"/>
                </a:moveTo>
                <a:lnTo>
                  <a:pt x="81677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63" y="404875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3850" y="404875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3" y="614426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0" y="0"/>
                </a:moveTo>
                <a:lnTo>
                  <a:pt x="22383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850" y="614426"/>
            <a:ext cx="8472805" cy="0"/>
          </a:xfrm>
          <a:custGeom>
            <a:avLst/>
            <a:gdLst/>
            <a:ahLst/>
            <a:cxnLst/>
            <a:rect l="l" t="t" r="r" b="b"/>
            <a:pathLst>
              <a:path w="8472805">
                <a:moveTo>
                  <a:pt x="0" y="0"/>
                </a:moveTo>
                <a:lnTo>
                  <a:pt x="84725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63" y="8239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3" y="123355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1443100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63" y="16526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3" y="20717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63" y="2481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63" y="29004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63" y="33100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63" y="37291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63" y="414813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63" y="455771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63" y="4767262"/>
            <a:ext cx="8701405" cy="0"/>
          </a:xfrm>
          <a:custGeom>
            <a:avLst/>
            <a:gdLst/>
            <a:ahLst/>
            <a:cxnLst/>
            <a:rect l="l" t="t" r="r" b="b"/>
            <a:pathLst>
              <a:path w="8701405">
                <a:moveTo>
                  <a:pt x="0" y="0"/>
                </a:moveTo>
                <a:lnTo>
                  <a:pt x="87010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93988" y="476250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3" y="4976812"/>
            <a:ext cx="8549005" cy="0"/>
          </a:xfrm>
          <a:custGeom>
            <a:avLst/>
            <a:gdLst/>
            <a:ahLst/>
            <a:cxnLst/>
            <a:rect l="l" t="t" r="r" b="b"/>
            <a:pathLst>
              <a:path w="8549005">
                <a:moveTo>
                  <a:pt x="0" y="0"/>
                </a:moveTo>
                <a:lnTo>
                  <a:pt x="854868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39175" y="4976812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7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93988" y="497205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821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725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2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629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534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438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38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343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247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152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51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056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960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9865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865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69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74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67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578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482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387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38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291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196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100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00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04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909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813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13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718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6225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052701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267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43126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433575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34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393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14387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4837" y="247650"/>
            <a:ext cx="0" cy="4895850"/>
          </a:xfrm>
          <a:custGeom>
            <a:avLst/>
            <a:gdLst/>
            <a:ahLst/>
            <a:cxnLst/>
            <a:rect l="l" t="t" r="r" b="b"/>
            <a:pathLst>
              <a:path h="4895850">
                <a:moveTo>
                  <a:pt x="0" y="0"/>
                </a:moveTo>
                <a:lnTo>
                  <a:pt x="0" y="4895848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4837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812" y="352425"/>
            <a:ext cx="0" cy="4791075"/>
          </a:xfrm>
          <a:custGeom>
            <a:avLst/>
            <a:gdLst/>
            <a:ahLst/>
            <a:cxnLst/>
            <a:rect l="l" t="t" r="r" b="b"/>
            <a:pathLst>
              <a:path h="4791075">
                <a:moveTo>
                  <a:pt x="0" y="0"/>
                </a:moveTo>
                <a:lnTo>
                  <a:pt x="0" y="4791073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812" y="4825"/>
            <a:ext cx="0" cy="119380"/>
          </a:xfrm>
          <a:custGeom>
            <a:avLst/>
            <a:gdLst/>
            <a:ahLst/>
            <a:cxnLst/>
            <a:rect l="l" t="t" r="r" b="b"/>
            <a:pathLst>
              <a:path h="119380">
                <a:moveTo>
                  <a:pt x="0" y="0"/>
                </a:moveTo>
                <a:lnTo>
                  <a:pt x="0" y="118999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95262" y="4825"/>
            <a:ext cx="0" cy="5139055"/>
          </a:xfrm>
          <a:custGeom>
            <a:avLst/>
            <a:gdLst/>
            <a:ahLst/>
            <a:cxnLst/>
            <a:rect l="l" t="t" r="r" b="b"/>
            <a:pathLst>
              <a:path h="5139055">
                <a:moveTo>
                  <a:pt x="0" y="0"/>
                </a:moveTo>
                <a:lnTo>
                  <a:pt x="0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720201" y="195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0201" y="4048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720201" y="614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720201" y="82397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720201" y="10335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720201" y="12335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20201" y="144310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20201" y="16526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20201" y="18622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20201" y="20717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20201" y="22717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20201" y="24813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20201" y="26908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20201" y="290042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20201" y="310997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20201" y="33100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20201" y="351955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20201" y="372910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20201" y="39385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20201" y="414813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20201" y="4357687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720201" y="4557712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799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791575" y="4767262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425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791575" y="4825"/>
            <a:ext cx="352425" cy="5139055"/>
          </a:xfrm>
          <a:custGeom>
            <a:avLst/>
            <a:gdLst/>
            <a:ahLst/>
            <a:cxnLst/>
            <a:rect l="l" t="t" r="r" b="b"/>
            <a:pathLst>
              <a:path w="352425" h="5139055">
                <a:moveTo>
                  <a:pt x="0" y="4971986"/>
                </a:moveTo>
                <a:lnTo>
                  <a:pt x="352425" y="4971986"/>
                </a:lnTo>
              </a:path>
              <a:path w="352425" h="5139055">
                <a:moveTo>
                  <a:pt x="281050" y="0"/>
                </a:moveTo>
                <a:lnTo>
                  <a:pt x="281050" y="5138672"/>
                </a:lnTo>
              </a:path>
              <a:path w="352425" h="5139055">
                <a:moveTo>
                  <a:pt x="81025" y="0"/>
                </a:moveTo>
                <a:lnTo>
                  <a:pt x="81025" y="5138672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8600" y="352425"/>
            <a:ext cx="95250" cy="266700"/>
          </a:xfrm>
          <a:custGeom>
            <a:avLst/>
            <a:gdLst/>
            <a:ahLst/>
            <a:cxnLst/>
            <a:rect l="l" t="t" r="r" b="b"/>
            <a:pathLst>
              <a:path w="95250" h="266700">
                <a:moveTo>
                  <a:pt x="95250" y="0"/>
                </a:moveTo>
                <a:lnTo>
                  <a:pt x="0" y="0"/>
                </a:lnTo>
                <a:lnTo>
                  <a:pt x="0" y="266700"/>
                </a:lnTo>
                <a:lnTo>
                  <a:pt x="95250" y="2667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33400" y="123825"/>
            <a:ext cx="95250" cy="123825"/>
          </a:xfrm>
          <a:custGeom>
            <a:avLst/>
            <a:gdLst/>
            <a:ahLst/>
            <a:cxnLst/>
            <a:rect l="l" t="t" r="r" b="b"/>
            <a:pathLst>
              <a:path w="95250" h="123825">
                <a:moveTo>
                  <a:pt x="95250" y="0"/>
                </a:moveTo>
                <a:lnTo>
                  <a:pt x="0" y="0"/>
                </a:lnTo>
                <a:lnTo>
                  <a:pt x="0" y="123825"/>
                </a:lnTo>
                <a:lnTo>
                  <a:pt x="95250" y="123825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1000" y="123825"/>
            <a:ext cx="95250" cy="228600"/>
          </a:xfrm>
          <a:custGeom>
            <a:avLst/>
            <a:gdLst/>
            <a:ahLst/>
            <a:cxnLst/>
            <a:rect l="l" t="t" r="r" b="b"/>
            <a:pathLst>
              <a:path w="95250" h="228600">
                <a:moveTo>
                  <a:pt x="95250" y="0"/>
                </a:moveTo>
                <a:lnTo>
                  <a:pt x="0" y="0"/>
                </a:lnTo>
                <a:lnTo>
                  <a:pt x="0" y="228600"/>
                </a:lnTo>
                <a:lnTo>
                  <a:pt x="95250" y="228600"/>
                </a:lnTo>
                <a:lnTo>
                  <a:pt x="95250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705850" y="4667250"/>
            <a:ext cx="85725" cy="390525"/>
          </a:xfrm>
          <a:custGeom>
            <a:avLst/>
            <a:gdLst/>
            <a:ahLst/>
            <a:cxnLst/>
            <a:rect l="l" t="t" r="r" b="b"/>
            <a:pathLst>
              <a:path w="85725" h="390525">
                <a:moveTo>
                  <a:pt x="85725" y="0"/>
                </a:moveTo>
                <a:lnTo>
                  <a:pt x="0" y="0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553450" y="4876800"/>
            <a:ext cx="85725" cy="180975"/>
          </a:xfrm>
          <a:custGeom>
            <a:avLst/>
            <a:gdLst/>
            <a:ahLst/>
            <a:cxnLst/>
            <a:rect l="l" t="t" r="r" b="b"/>
            <a:pathLst>
              <a:path w="85725" h="180975">
                <a:moveTo>
                  <a:pt x="85725" y="0"/>
                </a:moveTo>
                <a:lnTo>
                  <a:pt x="0" y="0"/>
                </a:lnTo>
                <a:lnTo>
                  <a:pt x="0" y="180975"/>
                </a:lnTo>
                <a:lnTo>
                  <a:pt x="85725" y="180975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858250" y="4629150"/>
            <a:ext cx="85725" cy="38100"/>
          </a:xfrm>
          <a:custGeom>
            <a:avLst/>
            <a:gdLst/>
            <a:ahLst/>
            <a:cxnLst/>
            <a:rect l="l" t="t" r="r" b="b"/>
            <a:pathLst>
              <a:path w="85725" h="38100">
                <a:moveTo>
                  <a:pt x="85725" y="0"/>
                </a:moveTo>
                <a:lnTo>
                  <a:pt x="0" y="0"/>
                </a:lnTo>
                <a:lnTo>
                  <a:pt x="0" y="38100"/>
                </a:lnTo>
                <a:lnTo>
                  <a:pt x="85725" y="38100"/>
                </a:lnTo>
                <a:lnTo>
                  <a:pt x="85725" y="0"/>
                </a:lnTo>
                <a:close/>
              </a:path>
            </a:pathLst>
          </a:custGeom>
          <a:solidFill>
            <a:srgbClr val="244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>
            <a:spLocks noGrp="1"/>
          </p:cNvSpPr>
          <p:nvPr>
            <p:ph type="title"/>
          </p:nvPr>
        </p:nvSpPr>
        <p:spPr>
          <a:xfrm>
            <a:off x="799465" y="505777"/>
            <a:ext cx="16783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30" dirty="0">
                <a:solidFill>
                  <a:srgbClr val="2C3538"/>
                </a:solidFill>
              </a:rPr>
              <a:t>M</a:t>
            </a:r>
            <a:r>
              <a:rPr sz="3950" spc="-15" dirty="0">
                <a:solidFill>
                  <a:srgbClr val="2C3538"/>
                </a:solidFill>
              </a:rPr>
              <a:t>l</a:t>
            </a:r>
            <a:r>
              <a:rPr sz="3950" spc="110" dirty="0">
                <a:solidFill>
                  <a:srgbClr val="2C3538"/>
                </a:solidFill>
              </a:rPr>
              <a:t>fl</a:t>
            </a:r>
            <a:r>
              <a:rPr sz="3950" spc="-225" dirty="0">
                <a:solidFill>
                  <a:srgbClr val="2C3538"/>
                </a:solidFill>
              </a:rPr>
              <a:t>ow</a:t>
            </a:r>
            <a:endParaRPr sz="3950"/>
          </a:p>
        </p:txBody>
      </p:sp>
      <p:sp>
        <p:nvSpPr>
          <p:cNvPr id="109" name="object 10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31800" marR="328930" indent="-318135">
              <a:lnSpc>
                <a:spcPct val="102800"/>
              </a:lnSpc>
              <a:spcBef>
                <a:spcPts val="80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b="1" spc="-95" dirty="0">
                <a:latin typeface="Tahoma"/>
                <a:cs typeface="Tahoma"/>
              </a:rPr>
              <a:t>Experiment</a:t>
            </a:r>
            <a:r>
              <a:rPr b="1" spc="-110" dirty="0">
                <a:latin typeface="Tahoma"/>
                <a:cs typeface="Tahoma"/>
              </a:rPr>
              <a:t> </a:t>
            </a:r>
            <a:r>
              <a:rPr b="1" spc="-100" dirty="0">
                <a:latin typeface="Tahoma"/>
                <a:cs typeface="Tahoma"/>
              </a:rPr>
              <a:t>tracking</a:t>
            </a:r>
            <a:r>
              <a:rPr spc="-100" dirty="0"/>
              <a:t>:</a:t>
            </a:r>
            <a:r>
              <a:rPr spc="-35" dirty="0"/>
              <a:t> </a:t>
            </a:r>
            <a:r>
              <a:rPr spc="5" dirty="0"/>
              <a:t>Capturing</a:t>
            </a:r>
            <a:r>
              <a:rPr spc="-125" dirty="0"/>
              <a:t> </a:t>
            </a:r>
            <a:r>
              <a:rPr spc="-10" dirty="0"/>
              <a:t>hyperparameters,</a:t>
            </a:r>
            <a:r>
              <a:rPr spc="-75" dirty="0"/>
              <a:t> </a:t>
            </a:r>
            <a:r>
              <a:rPr dirty="0"/>
              <a:t>performance</a:t>
            </a:r>
            <a:r>
              <a:rPr spc="-135" dirty="0"/>
              <a:t> </a:t>
            </a:r>
            <a:r>
              <a:rPr spc="-15" dirty="0"/>
              <a:t>metrics,</a:t>
            </a:r>
            <a:r>
              <a:rPr spc="-75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spc="20" dirty="0"/>
              <a:t>other</a:t>
            </a:r>
            <a:r>
              <a:rPr spc="-50" dirty="0"/>
              <a:t> </a:t>
            </a:r>
            <a:r>
              <a:rPr spc="10" dirty="0"/>
              <a:t>key </a:t>
            </a:r>
            <a:r>
              <a:rPr spc="-425" dirty="0"/>
              <a:t> </a:t>
            </a:r>
            <a:r>
              <a:rPr spc="-5" dirty="0"/>
              <a:t>details</a:t>
            </a:r>
            <a:r>
              <a:rPr spc="-85" dirty="0"/>
              <a:t> </a:t>
            </a:r>
            <a:r>
              <a:rPr spc="50" dirty="0"/>
              <a:t>to</a:t>
            </a:r>
            <a:r>
              <a:rPr spc="-125" dirty="0"/>
              <a:t> </a:t>
            </a:r>
            <a:r>
              <a:rPr dirty="0"/>
              <a:t>ensure</a:t>
            </a:r>
            <a:r>
              <a:rPr spc="-145" dirty="0"/>
              <a:t> </a:t>
            </a:r>
            <a:r>
              <a:rPr spc="15" dirty="0"/>
              <a:t>reproducibility</a:t>
            </a:r>
            <a:r>
              <a:rPr spc="-125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5" dirty="0"/>
              <a:t>comparison</a:t>
            </a:r>
            <a:r>
              <a:rPr spc="-114" dirty="0"/>
              <a:t> </a:t>
            </a:r>
            <a:r>
              <a:rPr dirty="0"/>
              <a:t>across</a:t>
            </a:r>
            <a:r>
              <a:rPr spc="-155" dirty="0"/>
              <a:t> </a:t>
            </a:r>
            <a:r>
              <a:rPr spc="-10" dirty="0"/>
              <a:t>experiments.</a:t>
            </a:r>
          </a:p>
          <a:p>
            <a:pPr marL="431800" indent="-318135">
              <a:lnSpc>
                <a:spcPts val="1655"/>
              </a:lnSpc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b="1" spc="-50" dirty="0">
                <a:latin typeface="Tahoma"/>
                <a:cs typeface="Tahoma"/>
              </a:rPr>
              <a:t>Model</a:t>
            </a:r>
            <a:r>
              <a:rPr b="1" spc="-95" dirty="0">
                <a:latin typeface="Tahoma"/>
                <a:cs typeface="Tahoma"/>
              </a:rPr>
              <a:t> </a:t>
            </a:r>
            <a:r>
              <a:rPr b="1" spc="-110" dirty="0">
                <a:latin typeface="Tahoma"/>
                <a:cs typeface="Tahoma"/>
              </a:rPr>
              <a:t>logging</a:t>
            </a:r>
            <a:r>
              <a:rPr b="1" spc="-40" dirty="0">
                <a:latin typeface="Tahoma"/>
                <a:cs typeface="Tahoma"/>
              </a:rPr>
              <a:t> </a:t>
            </a:r>
            <a:r>
              <a:rPr b="1" spc="-105" dirty="0">
                <a:latin typeface="Tahoma"/>
                <a:cs typeface="Tahoma"/>
              </a:rPr>
              <a:t>and</a:t>
            </a:r>
            <a:r>
              <a:rPr b="1" spc="-95" dirty="0">
                <a:latin typeface="Tahoma"/>
                <a:cs typeface="Tahoma"/>
              </a:rPr>
              <a:t> registration</a:t>
            </a:r>
            <a:r>
              <a:rPr spc="-95" dirty="0"/>
              <a:t>:</a:t>
            </a:r>
            <a:r>
              <a:rPr spc="-45" dirty="0"/>
              <a:t> </a:t>
            </a:r>
            <a:r>
              <a:rPr dirty="0"/>
              <a:t>Storing</a:t>
            </a:r>
            <a:r>
              <a:rPr spc="-135" dirty="0"/>
              <a:t> </a:t>
            </a:r>
            <a:r>
              <a:rPr spc="10" dirty="0"/>
              <a:t>the</a:t>
            </a:r>
            <a:r>
              <a:rPr spc="-65" dirty="0"/>
              <a:t> </a:t>
            </a:r>
            <a:r>
              <a:rPr spc="5" dirty="0"/>
              <a:t>final</a:t>
            </a:r>
            <a:r>
              <a:rPr spc="-100" dirty="0"/>
              <a:t> </a:t>
            </a:r>
            <a:r>
              <a:rPr dirty="0"/>
              <a:t>model</a:t>
            </a:r>
            <a:r>
              <a:rPr spc="-100" dirty="0"/>
              <a:t> </a:t>
            </a:r>
            <a:r>
              <a:rPr spc="15" dirty="0"/>
              <a:t>version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5" dirty="0"/>
              <a:t>registering</a:t>
            </a:r>
            <a:r>
              <a:rPr spc="-130" dirty="0"/>
              <a:t> </a:t>
            </a:r>
            <a:r>
              <a:rPr spc="45" dirty="0"/>
              <a:t>it</a:t>
            </a:r>
            <a:r>
              <a:rPr spc="-130" dirty="0"/>
              <a:t> </a:t>
            </a:r>
            <a:r>
              <a:rPr spc="45" dirty="0"/>
              <a:t>for</a:t>
            </a:r>
          </a:p>
          <a:p>
            <a:pPr marL="431800">
              <a:lnSpc>
                <a:spcPts val="1664"/>
              </a:lnSpc>
              <a:spcBef>
                <a:spcPts val="50"/>
              </a:spcBef>
            </a:pPr>
            <a:r>
              <a:rPr spc="-30" dirty="0"/>
              <a:t>s</a:t>
            </a:r>
            <a:r>
              <a:rPr spc="-5" dirty="0"/>
              <a:t>e</a:t>
            </a:r>
            <a:r>
              <a:rPr spc="-45" dirty="0"/>
              <a:t>a</a:t>
            </a:r>
            <a:r>
              <a:rPr spc="20" dirty="0"/>
              <a:t>m</a:t>
            </a:r>
            <a:r>
              <a:rPr spc="-25" dirty="0"/>
              <a:t>l</a:t>
            </a:r>
            <a:r>
              <a:rPr spc="5" dirty="0"/>
              <a:t>e</a:t>
            </a:r>
            <a:r>
              <a:rPr spc="-25" dirty="0"/>
              <a:t>s</a:t>
            </a:r>
            <a:r>
              <a:rPr spc="-10" dirty="0"/>
              <a:t>s</a:t>
            </a:r>
            <a:r>
              <a:rPr spc="-85" dirty="0"/>
              <a:t> </a:t>
            </a:r>
            <a:r>
              <a:rPr spc="-65" dirty="0"/>
              <a:t>a</a:t>
            </a:r>
            <a:r>
              <a:rPr spc="25" dirty="0"/>
              <a:t>cc</a:t>
            </a:r>
            <a:r>
              <a:rPr spc="-65" dirty="0"/>
              <a:t>e</a:t>
            </a:r>
            <a:r>
              <a:rPr spc="-30" dirty="0"/>
              <a:t>s</a:t>
            </a:r>
            <a:r>
              <a:rPr spc="-10" dirty="0"/>
              <a:t>s</a:t>
            </a:r>
            <a:r>
              <a:rPr spc="-85" dirty="0"/>
              <a:t> </a:t>
            </a:r>
            <a:r>
              <a:rPr spc="5" dirty="0"/>
              <a:t>a</a:t>
            </a:r>
            <a:r>
              <a:rPr spc="-35" dirty="0"/>
              <a:t>n</a:t>
            </a:r>
            <a:r>
              <a:rPr spc="25" dirty="0"/>
              <a:t>d</a:t>
            </a:r>
            <a:r>
              <a:rPr spc="-114" dirty="0"/>
              <a:t> </a:t>
            </a:r>
            <a:r>
              <a:rPr spc="70" dirty="0"/>
              <a:t>f</a:t>
            </a:r>
            <a:r>
              <a:rPr spc="-35" dirty="0"/>
              <a:t>u</a:t>
            </a:r>
            <a:r>
              <a:rPr spc="50" dirty="0"/>
              <a:t>t</a:t>
            </a:r>
            <a:r>
              <a:rPr spc="-35" dirty="0"/>
              <a:t>u</a:t>
            </a:r>
            <a:r>
              <a:rPr spc="15" dirty="0"/>
              <a:t>re</a:t>
            </a:r>
            <a:r>
              <a:rPr spc="-70" dirty="0"/>
              <a:t> </a:t>
            </a:r>
            <a:r>
              <a:rPr spc="-25" dirty="0"/>
              <a:t>d</a:t>
            </a:r>
            <a:r>
              <a:rPr spc="20" dirty="0"/>
              <a:t>e</a:t>
            </a:r>
            <a:r>
              <a:rPr spc="-35" dirty="0"/>
              <a:t>p</a:t>
            </a:r>
            <a:r>
              <a:rPr spc="50" dirty="0"/>
              <a:t>l</a:t>
            </a:r>
            <a:r>
              <a:rPr spc="-15" dirty="0"/>
              <a:t>o</a:t>
            </a:r>
            <a:r>
              <a:rPr spc="45" dirty="0"/>
              <a:t>y</a:t>
            </a:r>
            <a:r>
              <a:rPr spc="-55" dirty="0"/>
              <a:t>m</a:t>
            </a:r>
            <a:r>
              <a:rPr spc="15" dirty="0"/>
              <a:t>e</a:t>
            </a:r>
            <a:r>
              <a:rPr spc="35" dirty="0"/>
              <a:t>n</a:t>
            </a:r>
            <a:r>
              <a:rPr spc="-25" dirty="0"/>
              <a:t>t</a:t>
            </a:r>
            <a:r>
              <a:rPr spc="-90" dirty="0"/>
              <a:t>.</a:t>
            </a:r>
          </a:p>
          <a:p>
            <a:pPr marL="431800" marR="5080" indent="-318135">
              <a:lnSpc>
                <a:spcPts val="1650"/>
              </a:lnSpc>
              <a:spcBef>
                <a:spcPts val="65"/>
              </a:spcBef>
              <a:buFont typeface="Times New Roman"/>
              <a:buChar char="●"/>
              <a:tabLst>
                <a:tab pos="432434" algn="l"/>
                <a:tab pos="433070" algn="l"/>
              </a:tabLst>
            </a:pPr>
            <a:r>
              <a:rPr dirty="0"/>
              <a:t>This </a:t>
            </a:r>
            <a:r>
              <a:rPr spc="-10" dirty="0"/>
              <a:t>ensures </a:t>
            </a:r>
            <a:r>
              <a:rPr spc="10" dirty="0"/>
              <a:t>the </a:t>
            </a:r>
            <a:r>
              <a:rPr spc="15" dirty="0"/>
              <a:t>model </a:t>
            </a:r>
            <a:r>
              <a:rPr spc="-15" dirty="0"/>
              <a:t>is </a:t>
            </a:r>
            <a:r>
              <a:rPr spc="-10" dirty="0"/>
              <a:t>versioned, </a:t>
            </a:r>
            <a:r>
              <a:rPr spc="5" dirty="0"/>
              <a:t>monitored, </a:t>
            </a:r>
            <a:r>
              <a:rPr spc="-25" dirty="0"/>
              <a:t>and </a:t>
            </a:r>
            <a:r>
              <a:rPr spc="5" dirty="0"/>
              <a:t>continuously </a:t>
            </a:r>
            <a:r>
              <a:rPr spc="15" dirty="0"/>
              <a:t>improved </a:t>
            </a:r>
            <a:r>
              <a:rPr spc="-35" dirty="0"/>
              <a:t>as </a:t>
            </a:r>
            <a:r>
              <a:rPr spc="20" dirty="0"/>
              <a:t>new </a:t>
            </a:r>
            <a:r>
              <a:rPr spc="-20" dirty="0"/>
              <a:t>data </a:t>
            </a:r>
            <a:r>
              <a:rPr spc="-15" dirty="0"/>
              <a:t> </a:t>
            </a:r>
            <a:r>
              <a:rPr dirty="0"/>
              <a:t>becomes</a:t>
            </a:r>
            <a:r>
              <a:rPr spc="-70" dirty="0"/>
              <a:t> </a:t>
            </a:r>
            <a:r>
              <a:rPr spc="-20" dirty="0"/>
              <a:t>available,</a:t>
            </a:r>
            <a:r>
              <a:rPr spc="-80" dirty="0"/>
              <a:t> </a:t>
            </a:r>
            <a:r>
              <a:rPr spc="5" dirty="0"/>
              <a:t>facilitating</a:t>
            </a:r>
            <a:r>
              <a:rPr spc="-120" dirty="0"/>
              <a:t> </a:t>
            </a:r>
            <a:r>
              <a:rPr spc="15" dirty="0"/>
              <a:t>efficient</a:t>
            </a:r>
            <a:r>
              <a:rPr spc="-114" dirty="0"/>
              <a:t> </a:t>
            </a:r>
            <a:r>
              <a:rPr spc="5" dirty="0"/>
              <a:t>updates</a:t>
            </a:r>
            <a:r>
              <a:rPr spc="-14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5" dirty="0"/>
              <a:t>maintaining</a:t>
            </a:r>
            <a:r>
              <a:rPr spc="-120" dirty="0"/>
              <a:t> </a:t>
            </a:r>
            <a:r>
              <a:rPr spc="5" dirty="0"/>
              <a:t>optimal</a:t>
            </a:r>
            <a:r>
              <a:rPr spc="-90" dirty="0"/>
              <a:t> </a:t>
            </a:r>
            <a:r>
              <a:rPr dirty="0"/>
              <a:t>performance</a:t>
            </a:r>
            <a:r>
              <a:rPr spc="-50" dirty="0"/>
              <a:t> </a:t>
            </a:r>
            <a:r>
              <a:rPr spc="15" dirty="0"/>
              <a:t>over</a:t>
            </a:r>
          </a:p>
          <a:p>
            <a:pPr marL="431800">
              <a:lnSpc>
                <a:spcPct val="100000"/>
              </a:lnSpc>
            </a:pPr>
            <a:r>
              <a:rPr spc="-20" dirty="0"/>
              <a:t>time.</a:t>
            </a:r>
          </a:p>
        </p:txBody>
      </p:sp>
    </p:spTree>
    <p:extLst>
      <p:ext uri="{BB962C8B-B14F-4D97-AF65-F5344CB8AC3E}">
        <p14:creationId xmlns:p14="http://schemas.microsoft.com/office/powerpoint/2010/main" val="21360000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19532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63" y="40487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7724" y="614426"/>
            <a:ext cx="7948930" cy="0"/>
          </a:xfrm>
          <a:custGeom>
            <a:avLst/>
            <a:gdLst/>
            <a:ahLst/>
            <a:cxnLst/>
            <a:rect l="l" t="t" r="r" b="b"/>
            <a:pathLst>
              <a:path w="7948930">
                <a:moveTo>
                  <a:pt x="0" y="0"/>
                </a:moveTo>
                <a:lnTo>
                  <a:pt x="794867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499" y="823975"/>
            <a:ext cx="8225155" cy="0"/>
          </a:xfrm>
          <a:custGeom>
            <a:avLst/>
            <a:gdLst/>
            <a:ahLst/>
            <a:cxnLst/>
            <a:rect l="l" t="t" r="r" b="b"/>
            <a:pathLst>
              <a:path w="8225155">
                <a:moveTo>
                  <a:pt x="0" y="0"/>
                </a:moveTo>
                <a:lnTo>
                  <a:pt x="822490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63" y="1033525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3874" y="1233550"/>
            <a:ext cx="8272780" cy="0"/>
          </a:xfrm>
          <a:custGeom>
            <a:avLst/>
            <a:gdLst/>
            <a:ahLst/>
            <a:cxnLst/>
            <a:rect l="l" t="t" r="r" b="b"/>
            <a:pathLst>
              <a:path w="8272780">
                <a:moveTo>
                  <a:pt x="0" y="0"/>
                </a:moveTo>
                <a:lnTo>
                  <a:pt x="827252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1049" y="1443100"/>
            <a:ext cx="8015605" cy="0"/>
          </a:xfrm>
          <a:custGeom>
            <a:avLst/>
            <a:gdLst/>
            <a:ahLst/>
            <a:cxnLst/>
            <a:rect l="l" t="t" r="r" b="b"/>
            <a:pathLst>
              <a:path w="8015605">
                <a:moveTo>
                  <a:pt x="0" y="0"/>
                </a:moveTo>
                <a:lnTo>
                  <a:pt x="80153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43100" y="1652651"/>
            <a:ext cx="6819900" cy="0"/>
          </a:xfrm>
          <a:custGeom>
            <a:avLst/>
            <a:gdLst/>
            <a:ahLst/>
            <a:cxnLst/>
            <a:rect l="l" t="t" r="r" b="b"/>
            <a:pathLst>
              <a:path w="6819900">
                <a:moveTo>
                  <a:pt x="0" y="0"/>
                </a:moveTo>
                <a:lnTo>
                  <a:pt x="681990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63" y="186220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90625" y="2071751"/>
            <a:ext cx="7606030" cy="0"/>
          </a:xfrm>
          <a:custGeom>
            <a:avLst/>
            <a:gdLst/>
            <a:ahLst/>
            <a:cxnLst/>
            <a:rect l="l" t="t" r="r" b="b"/>
            <a:pathLst>
              <a:path w="7606030">
                <a:moveTo>
                  <a:pt x="0" y="0"/>
                </a:moveTo>
                <a:lnTo>
                  <a:pt x="760577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3" y="22717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5999" y="2481326"/>
            <a:ext cx="64008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63" y="26908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3449" y="2900426"/>
            <a:ext cx="7863205" cy="0"/>
          </a:xfrm>
          <a:custGeom>
            <a:avLst/>
            <a:gdLst/>
            <a:ahLst/>
            <a:cxnLst/>
            <a:rect l="l" t="t" r="r" b="b"/>
            <a:pathLst>
              <a:path w="7863205">
                <a:moveTo>
                  <a:pt x="0" y="0"/>
                </a:moveTo>
                <a:lnTo>
                  <a:pt x="78629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3" y="3109976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9125" y="3310001"/>
            <a:ext cx="8177530" cy="0"/>
          </a:xfrm>
          <a:custGeom>
            <a:avLst/>
            <a:gdLst/>
            <a:ahLst/>
            <a:cxnLst/>
            <a:rect l="l" t="t" r="r" b="b"/>
            <a:pathLst>
              <a:path w="8177530">
                <a:moveTo>
                  <a:pt x="0" y="0"/>
                </a:moveTo>
                <a:lnTo>
                  <a:pt x="817727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63" y="3519551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2450" y="3729101"/>
            <a:ext cx="8244205" cy="0"/>
          </a:xfrm>
          <a:custGeom>
            <a:avLst/>
            <a:gdLst/>
            <a:ahLst/>
            <a:cxnLst/>
            <a:rect l="l" t="t" r="r" b="b"/>
            <a:pathLst>
              <a:path w="8244205">
                <a:moveTo>
                  <a:pt x="0" y="0"/>
                </a:moveTo>
                <a:lnTo>
                  <a:pt x="8243951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63" y="39385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1524" y="4148137"/>
            <a:ext cx="8025130" cy="0"/>
          </a:xfrm>
          <a:custGeom>
            <a:avLst/>
            <a:gdLst/>
            <a:ahLst/>
            <a:cxnLst/>
            <a:rect l="l" t="t" r="r" b="b"/>
            <a:pathLst>
              <a:path w="8025130">
                <a:moveTo>
                  <a:pt x="0" y="0"/>
                </a:moveTo>
                <a:lnTo>
                  <a:pt x="802487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63" y="4357687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09675" y="4557712"/>
            <a:ext cx="7586980" cy="0"/>
          </a:xfrm>
          <a:custGeom>
            <a:avLst/>
            <a:gdLst/>
            <a:ahLst/>
            <a:cxnLst/>
            <a:rect l="l" t="t" r="r" b="b"/>
            <a:pathLst>
              <a:path w="7586980">
                <a:moveTo>
                  <a:pt x="0" y="0"/>
                </a:moveTo>
                <a:lnTo>
                  <a:pt x="7586726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63" y="476726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0" y="63"/>
            <a:ext cx="9149080" cy="5148580"/>
            <a:chOff x="0" y="63"/>
            <a:chExt cx="9149080" cy="5148580"/>
          </a:xfrm>
        </p:grpSpPr>
        <p:sp>
          <p:nvSpPr>
            <p:cNvPr id="27" name="object 27"/>
            <p:cNvSpPr/>
            <p:nvPr/>
          </p:nvSpPr>
          <p:spPr>
            <a:xfrm>
              <a:off x="4763" y="4976812"/>
              <a:ext cx="8792210" cy="0"/>
            </a:xfrm>
            <a:custGeom>
              <a:avLst/>
              <a:gdLst/>
              <a:ahLst/>
              <a:cxnLst/>
              <a:rect l="l" t="t" r="r" b="b"/>
              <a:pathLst>
                <a:path w="8792210">
                  <a:moveTo>
                    <a:pt x="0" y="0"/>
                  </a:moveTo>
                  <a:lnTo>
                    <a:pt x="8791637" y="0"/>
                  </a:lnTo>
                  <a:lnTo>
                    <a:pt x="8791637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96076" y="4825"/>
              <a:ext cx="2486025" cy="5139055"/>
            </a:xfrm>
            <a:custGeom>
              <a:avLst/>
              <a:gdLst/>
              <a:ahLst/>
              <a:cxnLst/>
              <a:rect l="l" t="t" r="r" b="b"/>
              <a:pathLst>
                <a:path w="2486025" h="5139055">
                  <a:moveTo>
                    <a:pt x="2486025" y="0"/>
                  </a:moveTo>
                  <a:lnTo>
                    <a:pt x="2486025" y="5138672"/>
                  </a:lnTo>
                </a:path>
                <a:path w="2486025" h="5139055">
                  <a:moveTo>
                    <a:pt x="2276475" y="0"/>
                  </a:moveTo>
                  <a:lnTo>
                    <a:pt x="2276475" y="5138672"/>
                  </a:lnTo>
                </a:path>
                <a:path w="2486025" h="5139055">
                  <a:moveTo>
                    <a:pt x="2076450" y="0"/>
                  </a:moveTo>
                  <a:lnTo>
                    <a:pt x="2076450" y="5138672"/>
                  </a:lnTo>
                </a:path>
                <a:path w="2486025" h="5139055">
                  <a:moveTo>
                    <a:pt x="1866900" y="0"/>
                  </a:moveTo>
                  <a:lnTo>
                    <a:pt x="1866900" y="5138672"/>
                  </a:lnTo>
                </a:path>
                <a:path w="2486025" h="5139055">
                  <a:moveTo>
                    <a:pt x="1657350" y="0"/>
                  </a:moveTo>
                  <a:lnTo>
                    <a:pt x="1657350" y="5138672"/>
                  </a:lnTo>
                </a:path>
                <a:path w="2486025" h="5139055">
                  <a:moveTo>
                    <a:pt x="1447800" y="0"/>
                  </a:moveTo>
                  <a:lnTo>
                    <a:pt x="1447800" y="5138672"/>
                  </a:lnTo>
                </a:path>
                <a:path w="2486025" h="5139055">
                  <a:moveTo>
                    <a:pt x="1247775" y="0"/>
                  </a:moveTo>
                  <a:lnTo>
                    <a:pt x="1247775" y="5138672"/>
                  </a:lnTo>
                </a:path>
                <a:path w="2486025" h="5139055">
                  <a:moveTo>
                    <a:pt x="1038225" y="0"/>
                  </a:moveTo>
                  <a:lnTo>
                    <a:pt x="1038225" y="5138672"/>
                  </a:lnTo>
                </a:path>
                <a:path w="2486025" h="5139055">
                  <a:moveTo>
                    <a:pt x="828675" y="0"/>
                  </a:moveTo>
                  <a:lnTo>
                    <a:pt x="828675" y="5138672"/>
                  </a:lnTo>
                </a:path>
                <a:path w="2486025" h="5139055">
                  <a:moveTo>
                    <a:pt x="619125" y="0"/>
                  </a:moveTo>
                  <a:lnTo>
                    <a:pt x="619125" y="5138672"/>
                  </a:lnTo>
                </a:path>
                <a:path w="2486025" h="5139055">
                  <a:moveTo>
                    <a:pt x="419100" y="0"/>
                  </a:moveTo>
                  <a:lnTo>
                    <a:pt x="419100" y="5138672"/>
                  </a:lnTo>
                </a:path>
                <a:path w="2486025" h="5139055">
                  <a:moveTo>
                    <a:pt x="209550" y="0"/>
                  </a:moveTo>
                  <a:lnTo>
                    <a:pt x="209550" y="5138672"/>
                  </a:lnTo>
                </a:path>
                <a:path w="2486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86501" y="4825"/>
              <a:ext cx="200025" cy="5139055"/>
            </a:xfrm>
            <a:custGeom>
              <a:avLst/>
              <a:gdLst/>
              <a:ahLst/>
              <a:cxnLst/>
              <a:rect l="l" t="t" r="r" b="b"/>
              <a:pathLst>
                <a:path w="200025" h="5139055">
                  <a:moveTo>
                    <a:pt x="200025" y="0"/>
                  </a:moveTo>
                  <a:lnTo>
                    <a:pt x="200025" y="5138672"/>
                  </a:lnTo>
                </a:path>
                <a:path w="200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29151" y="4825"/>
              <a:ext cx="1447800" cy="5139055"/>
            </a:xfrm>
            <a:custGeom>
              <a:avLst/>
              <a:gdLst/>
              <a:ahLst/>
              <a:cxnLst/>
              <a:rect l="l" t="t" r="r" b="b"/>
              <a:pathLst>
                <a:path w="1447800" h="5139055">
                  <a:moveTo>
                    <a:pt x="1447800" y="0"/>
                  </a:moveTo>
                  <a:lnTo>
                    <a:pt x="1447800" y="5138672"/>
                  </a:lnTo>
                </a:path>
                <a:path w="1447800" h="5139055">
                  <a:moveTo>
                    <a:pt x="1238250" y="0"/>
                  </a:moveTo>
                  <a:lnTo>
                    <a:pt x="1238250" y="5138672"/>
                  </a:lnTo>
                </a:path>
                <a:path w="1447800" h="5139055">
                  <a:moveTo>
                    <a:pt x="1038225" y="0"/>
                  </a:moveTo>
                  <a:lnTo>
                    <a:pt x="1038225" y="5138672"/>
                  </a:lnTo>
                </a:path>
                <a:path w="1447800" h="5139055">
                  <a:moveTo>
                    <a:pt x="828675" y="0"/>
                  </a:moveTo>
                  <a:lnTo>
                    <a:pt x="828675" y="5138672"/>
                  </a:lnTo>
                </a:path>
                <a:path w="1447800" h="5139055">
                  <a:moveTo>
                    <a:pt x="619125" y="0"/>
                  </a:moveTo>
                  <a:lnTo>
                    <a:pt x="619125" y="5138672"/>
                  </a:lnTo>
                </a:path>
                <a:path w="1447800" h="5139055">
                  <a:moveTo>
                    <a:pt x="409575" y="0"/>
                  </a:moveTo>
                  <a:lnTo>
                    <a:pt x="409575" y="5138672"/>
                  </a:lnTo>
                </a:path>
                <a:path w="1447800" h="5139055">
                  <a:moveTo>
                    <a:pt x="209550" y="0"/>
                  </a:moveTo>
                  <a:lnTo>
                    <a:pt x="209550" y="5138672"/>
                  </a:lnTo>
                </a:path>
                <a:path w="144780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19601" y="4825"/>
              <a:ext cx="0" cy="5139055"/>
            </a:xfrm>
            <a:custGeom>
              <a:avLst/>
              <a:gdLst/>
              <a:ahLst/>
              <a:cxnLst/>
              <a:rect l="l" t="t" r="r" b="b"/>
              <a:pathLst>
                <a:path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10026" y="4825"/>
              <a:ext cx="200025" cy="5139055"/>
            </a:xfrm>
            <a:custGeom>
              <a:avLst/>
              <a:gdLst/>
              <a:ahLst/>
              <a:cxnLst/>
              <a:rect l="l" t="t" r="r" b="b"/>
              <a:pathLst>
                <a:path w="200025" h="5139055">
                  <a:moveTo>
                    <a:pt x="200025" y="0"/>
                  </a:moveTo>
                  <a:lnTo>
                    <a:pt x="200025" y="5138672"/>
                  </a:lnTo>
                </a:path>
                <a:path w="200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71800" y="4825"/>
              <a:ext cx="828675" cy="5139055"/>
            </a:xfrm>
            <a:custGeom>
              <a:avLst/>
              <a:gdLst/>
              <a:ahLst/>
              <a:cxnLst/>
              <a:rect l="l" t="t" r="r" b="b"/>
              <a:pathLst>
                <a:path w="828675" h="5139055">
                  <a:moveTo>
                    <a:pt x="828675" y="0"/>
                  </a:moveTo>
                  <a:lnTo>
                    <a:pt x="828675" y="5138672"/>
                  </a:lnTo>
                </a:path>
                <a:path w="828675" h="5139055">
                  <a:moveTo>
                    <a:pt x="619125" y="0"/>
                  </a:moveTo>
                  <a:lnTo>
                    <a:pt x="619125" y="5138672"/>
                  </a:lnTo>
                </a:path>
                <a:path w="828675" h="5139055">
                  <a:moveTo>
                    <a:pt x="409575" y="0"/>
                  </a:moveTo>
                  <a:lnTo>
                    <a:pt x="409575" y="5138672"/>
                  </a:lnTo>
                </a:path>
                <a:path w="828675" h="5139055">
                  <a:moveTo>
                    <a:pt x="209550" y="0"/>
                  </a:moveTo>
                  <a:lnTo>
                    <a:pt x="209550" y="5138672"/>
                  </a:lnTo>
                </a:path>
                <a:path w="82867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43125" y="4825"/>
              <a:ext cx="619125" cy="5139055"/>
            </a:xfrm>
            <a:custGeom>
              <a:avLst/>
              <a:gdLst/>
              <a:ahLst/>
              <a:cxnLst/>
              <a:rect l="l" t="t" r="r" b="b"/>
              <a:pathLst>
                <a:path w="619125" h="5139055">
                  <a:moveTo>
                    <a:pt x="619125" y="2538349"/>
                  </a:moveTo>
                  <a:lnTo>
                    <a:pt x="619125" y="5138672"/>
                  </a:lnTo>
                </a:path>
                <a:path w="619125" h="5139055">
                  <a:moveTo>
                    <a:pt x="619125" y="0"/>
                  </a:moveTo>
                  <a:lnTo>
                    <a:pt x="619125" y="2452624"/>
                  </a:lnTo>
                </a:path>
                <a:path w="619125" h="5139055">
                  <a:moveTo>
                    <a:pt x="409575" y="2538349"/>
                  </a:moveTo>
                  <a:lnTo>
                    <a:pt x="409575" y="5138672"/>
                  </a:lnTo>
                </a:path>
                <a:path w="619125" h="5139055">
                  <a:moveTo>
                    <a:pt x="409575" y="0"/>
                  </a:moveTo>
                  <a:lnTo>
                    <a:pt x="409575" y="2452624"/>
                  </a:lnTo>
                </a:path>
                <a:path w="619125" h="5139055">
                  <a:moveTo>
                    <a:pt x="209550" y="2538349"/>
                  </a:moveTo>
                  <a:lnTo>
                    <a:pt x="209550" y="5138672"/>
                  </a:lnTo>
                </a:path>
                <a:path w="619125" h="5139055">
                  <a:moveTo>
                    <a:pt x="209550" y="1709674"/>
                  </a:moveTo>
                  <a:lnTo>
                    <a:pt x="209550" y="2452624"/>
                  </a:lnTo>
                </a:path>
                <a:path w="619125" h="5139055">
                  <a:moveTo>
                    <a:pt x="209550" y="0"/>
                  </a:moveTo>
                  <a:lnTo>
                    <a:pt x="209550" y="1633474"/>
                  </a:lnTo>
                </a:path>
                <a:path w="619125" h="5139055">
                  <a:moveTo>
                    <a:pt x="0" y="3081274"/>
                  </a:moveTo>
                  <a:lnTo>
                    <a:pt x="0" y="5138672"/>
                  </a:lnTo>
                </a:path>
                <a:path w="619125" h="5139055">
                  <a:moveTo>
                    <a:pt x="0" y="2538349"/>
                  </a:moveTo>
                  <a:lnTo>
                    <a:pt x="0" y="3005074"/>
                  </a:lnTo>
                </a:path>
                <a:path w="619125" h="5139055">
                  <a:moveTo>
                    <a:pt x="0" y="1709674"/>
                  </a:moveTo>
                  <a:lnTo>
                    <a:pt x="0" y="2452624"/>
                  </a:lnTo>
                </a:path>
                <a:path w="619125" h="5139055">
                  <a:moveTo>
                    <a:pt x="0" y="0"/>
                  </a:moveTo>
                  <a:lnTo>
                    <a:pt x="0" y="1633474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3937" y="4825"/>
              <a:ext cx="410209" cy="5139055"/>
            </a:xfrm>
            <a:custGeom>
              <a:avLst/>
              <a:gdLst/>
              <a:ahLst/>
              <a:cxnLst/>
              <a:rect l="l" t="t" r="r" b="b"/>
              <a:pathLst>
                <a:path w="410209" h="5139055">
                  <a:moveTo>
                    <a:pt x="409638" y="3081274"/>
                  </a:moveTo>
                  <a:lnTo>
                    <a:pt x="409638" y="5138672"/>
                  </a:lnTo>
                </a:path>
                <a:path w="410209" h="5139055">
                  <a:moveTo>
                    <a:pt x="409638" y="2671699"/>
                  </a:moveTo>
                  <a:lnTo>
                    <a:pt x="409638" y="3005074"/>
                  </a:lnTo>
                </a:path>
                <a:path w="410209" h="5139055">
                  <a:moveTo>
                    <a:pt x="409638" y="2538349"/>
                  </a:moveTo>
                  <a:lnTo>
                    <a:pt x="409638" y="2585974"/>
                  </a:lnTo>
                </a:path>
                <a:path w="410209" h="5139055">
                  <a:moveTo>
                    <a:pt x="409638" y="1709674"/>
                  </a:moveTo>
                  <a:lnTo>
                    <a:pt x="409638" y="2452624"/>
                  </a:lnTo>
                </a:path>
                <a:path w="410209" h="5139055">
                  <a:moveTo>
                    <a:pt x="409638" y="0"/>
                  </a:moveTo>
                  <a:lnTo>
                    <a:pt x="409638" y="1633474"/>
                  </a:lnTo>
                </a:path>
                <a:path w="410209" h="5139055">
                  <a:moveTo>
                    <a:pt x="209550" y="3500374"/>
                  </a:moveTo>
                  <a:lnTo>
                    <a:pt x="209550" y="5138672"/>
                  </a:lnTo>
                </a:path>
                <a:path w="410209" h="5139055">
                  <a:moveTo>
                    <a:pt x="209550" y="3081274"/>
                  </a:moveTo>
                  <a:lnTo>
                    <a:pt x="209550" y="3414649"/>
                  </a:lnTo>
                </a:path>
                <a:path w="410209" h="5139055">
                  <a:moveTo>
                    <a:pt x="209550" y="2671699"/>
                  </a:moveTo>
                  <a:lnTo>
                    <a:pt x="209550" y="3005074"/>
                  </a:lnTo>
                </a:path>
                <a:path w="410209" h="5139055">
                  <a:moveTo>
                    <a:pt x="209550" y="2538349"/>
                  </a:moveTo>
                  <a:lnTo>
                    <a:pt x="209550" y="2585974"/>
                  </a:lnTo>
                </a:path>
                <a:path w="410209" h="5139055">
                  <a:moveTo>
                    <a:pt x="209550" y="2262124"/>
                  </a:moveTo>
                  <a:lnTo>
                    <a:pt x="209550" y="2452624"/>
                  </a:lnTo>
                </a:path>
                <a:path w="410209" h="5139055">
                  <a:moveTo>
                    <a:pt x="209550" y="1709674"/>
                  </a:moveTo>
                  <a:lnTo>
                    <a:pt x="209550" y="2176399"/>
                  </a:lnTo>
                </a:path>
                <a:path w="410209" h="5139055">
                  <a:moveTo>
                    <a:pt x="209550" y="0"/>
                  </a:moveTo>
                  <a:lnTo>
                    <a:pt x="209550" y="1633474"/>
                  </a:lnTo>
                </a:path>
                <a:path w="410209" h="5139055">
                  <a:moveTo>
                    <a:pt x="0" y="4595749"/>
                  </a:moveTo>
                  <a:lnTo>
                    <a:pt x="0" y="5138672"/>
                  </a:lnTo>
                </a:path>
                <a:path w="410209" h="5139055">
                  <a:moveTo>
                    <a:pt x="0" y="3500374"/>
                  </a:moveTo>
                  <a:lnTo>
                    <a:pt x="0" y="4510024"/>
                  </a:lnTo>
                </a:path>
                <a:path w="410209" h="5139055">
                  <a:moveTo>
                    <a:pt x="0" y="3081274"/>
                  </a:moveTo>
                  <a:lnTo>
                    <a:pt x="0" y="3414649"/>
                  </a:lnTo>
                </a:path>
                <a:path w="410209" h="5139055">
                  <a:moveTo>
                    <a:pt x="0" y="2671699"/>
                  </a:moveTo>
                  <a:lnTo>
                    <a:pt x="0" y="3005074"/>
                  </a:lnTo>
                </a:path>
                <a:path w="410209" h="5139055">
                  <a:moveTo>
                    <a:pt x="0" y="2538349"/>
                  </a:moveTo>
                  <a:lnTo>
                    <a:pt x="0" y="2585974"/>
                  </a:lnTo>
                </a:path>
                <a:path w="410209" h="5139055">
                  <a:moveTo>
                    <a:pt x="0" y="2262124"/>
                  </a:moveTo>
                  <a:lnTo>
                    <a:pt x="0" y="2452624"/>
                  </a:lnTo>
                </a:path>
                <a:path w="410209" h="5139055">
                  <a:moveTo>
                    <a:pt x="0" y="2128774"/>
                  </a:moveTo>
                  <a:lnTo>
                    <a:pt x="0" y="2176399"/>
                  </a:lnTo>
                </a:path>
                <a:path w="410209" h="5139055">
                  <a:moveTo>
                    <a:pt x="0" y="1709674"/>
                  </a:moveTo>
                  <a:lnTo>
                    <a:pt x="0" y="2043049"/>
                  </a:lnTo>
                </a:path>
                <a:path w="410209" h="5139055">
                  <a:moveTo>
                    <a:pt x="0" y="1023874"/>
                  </a:moveTo>
                  <a:lnTo>
                    <a:pt x="0" y="1633474"/>
                  </a:lnTo>
                </a:path>
                <a:path w="410209" h="5139055">
                  <a:moveTo>
                    <a:pt x="0" y="0"/>
                  </a:moveTo>
                  <a:lnTo>
                    <a:pt x="0" y="947674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4837" y="4825"/>
              <a:ext cx="209550" cy="5139055"/>
            </a:xfrm>
            <a:custGeom>
              <a:avLst/>
              <a:gdLst/>
              <a:ahLst/>
              <a:cxnLst/>
              <a:rect l="l" t="t" r="r" b="b"/>
              <a:pathLst>
                <a:path w="209550" h="5139055">
                  <a:moveTo>
                    <a:pt x="209550" y="4595749"/>
                  </a:moveTo>
                  <a:lnTo>
                    <a:pt x="209550" y="5138672"/>
                  </a:lnTo>
                </a:path>
                <a:path w="209550" h="5139055">
                  <a:moveTo>
                    <a:pt x="209550" y="3500374"/>
                  </a:moveTo>
                  <a:lnTo>
                    <a:pt x="209550" y="4510024"/>
                  </a:lnTo>
                </a:path>
                <a:path w="209550" h="5139055">
                  <a:moveTo>
                    <a:pt x="209550" y="3081274"/>
                  </a:moveTo>
                  <a:lnTo>
                    <a:pt x="209550" y="3414649"/>
                  </a:lnTo>
                </a:path>
                <a:path w="209550" h="5139055">
                  <a:moveTo>
                    <a:pt x="209550" y="2947924"/>
                  </a:moveTo>
                  <a:lnTo>
                    <a:pt x="209550" y="3005074"/>
                  </a:lnTo>
                </a:path>
                <a:path w="209550" h="5139055">
                  <a:moveTo>
                    <a:pt x="209550" y="2671699"/>
                  </a:moveTo>
                  <a:lnTo>
                    <a:pt x="209550" y="2862199"/>
                  </a:lnTo>
                </a:path>
                <a:path w="209550" h="5139055">
                  <a:moveTo>
                    <a:pt x="209550" y="2538349"/>
                  </a:moveTo>
                  <a:lnTo>
                    <a:pt x="209550" y="2585974"/>
                  </a:lnTo>
                </a:path>
                <a:path w="209550" h="5139055">
                  <a:moveTo>
                    <a:pt x="209550" y="2262124"/>
                  </a:moveTo>
                  <a:lnTo>
                    <a:pt x="209550" y="2452624"/>
                  </a:lnTo>
                </a:path>
                <a:path w="209550" h="5139055">
                  <a:moveTo>
                    <a:pt x="209550" y="2128774"/>
                  </a:moveTo>
                  <a:lnTo>
                    <a:pt x="209550" y="2176399"/>
                  </a:lnTo>
                </a:path>
                <a:path w="209550" h="5139055">
                  <a:moveTo>
                    <a:pt x="209550" y="1852549"/>
                  </a:moveTo>
                  <a:lnTo>
                    <a:pt x="209550" y="2043049"/>
                  </a:lnTo>
                </a:path>
                <a:path w="209550" h="5139055">
                  <a:moveTo>
                    <a:pt x="209550" y="1709674"/>
                  </a:moveTo>
                  <a:lnTo>
                    <a:pt x="209550" y="1766824"/>
                  </a:lnTo>
                </a:path>
                <a:path w="209550" h="5139055">
                  <a:moveTo>
                    <a:pt x="209550" y="1023874"/>
                  </a:moveTo>
                  <a:lnTo>
                    <a:pt x="209550" y="1633474"/>
                  </a:lnTo>
                </a:path>
                <a:path w="209550" h="5139055">
                  <a:moveTo>
                    <a:pt x="209550" y="614299"/>
                  </a:moveTo>
                  <a:lnTo>
                    <a:pt x="209550" y="947674"/>
                  </a:lnTo>
                </a:path>
                <a:path w="209550" h="5139055">
                  <a:moveTo>
                    <a:pt x="209550" y="0"/>
                  </a:moveTo>
                  <a:lnTo>
                    <a:pt x="209550" y="538099"/>
                  </a:lnTo>
                </a:path>
                <a:path w="209550" h="5139055">
                  <a:moveTo>
                    <a:pt x="0" y="4595749"/>
                  </a:moveTo>
                  <a:lnTo>
                    <a:pt x="0" y="5138672"/>
                  </a:lnTo>
                </a:path>
                <a:path w="209550" h="5139055">
                  <a:moveTo>
                    <a:pt x="0" y="4319524"/>
                  </a:moveTo>
                  <a:lnTo>
                    <a:pt x="0" y="4510024"/>
                  </a:lnTo>
                </a:path>
                <a:path w="209550" h="5139055">
                  <a:moveTo>
                    <a:pt x="0" y="4176649"/>
                  </a:moveTo>
                  <a:lnTo>
                    <a:pt x="0" y="4233799"/>
                  </a:lnTo>
                </a:path>
                <a:path w="209550" h="5139055">
                  <a:moveTo>
                    <a:pt x="0" y="3909949"/>
                  </a:moveTo>
                  <a:lnTo>
                    <a:pt x="0" y="4100449"/>
                  </a:lnTo>
                </a:path>
                <a:path w="209550" h="5139055">
                  <a:moveTo>
                    <a:pt x="0" y="3633724"/>
                  </a:moveTo>
                  <a:lnTo>
                    <a:pt x="0" y="3824224"/>
                  </a:lnTo>
                </a:path>
                <a:path w="209550" h="5139055">
                  <a:moveTo>
                    <a:pt x="0" y="3500374"/>
                  </a:moveTo>
                  <a:lnTo>
                    <a:pt x="0" y="3547999"/>
                  </a:lnTo>
                </a:path>
                <a:path w="209550" h="5139055">
                  <a:moveTo>
                    <a:pt x="0" y="3357499"/>
                  </a:moveTo>
                  <a:lnTo>
                    <a:pt x="0" y="3414649"/>
                  </a:lnTo>
                </a:path>
                <a:path w="209550" h="5139055">
                  <a:moveTo>
                    <a:pt x="0" y="3224149"/>
                  </a:moveTo>
                  <a:lnTo>
                    <a:pt x="0" y="3271774"/>
                  </a:lnTo>
                </a:path>
                <a:path w="209550" h="5139055">
                  <a:moveTo>
                    <a:pt x="0" y="3081274"/>
                  </a:moveTo>
                  <a:lnTo>
                    <a:pt x="0" y="3138424"/>
                  </a:lnTo>
                </a:path>
                <a:path w="209550" h="5139055">
                  <a:moveTo>
                    <a:pt x="0" y="2947924"/>
                  </a:moveTo>
                  <a:lnTo>
                    <a:pt x="0" y="3005074"/>
                  </a:lnTo>
                </a:path>
                <a:path w="209550" h="5139055">
                  <a:moveTo>
                    <a:pt x="0" y="2671699"/>
                  </a:moveTo>
                  <a:lnTo>
                    <a:pt x="0" y="2862199"/>
                  </a:lnTo>
                </a:path>
                <a:path w="209550" h="5139055">
                  <a:moveTo>
                    <a:pt x="0" y="2538349"/>
                  </a:moveTo>
                  <a:lnTo>
                    <a:pt x="0" y="2585974"/>
                  </a:lnTo>
                </a:path>
                <a:path w="209550" h="5139055">
                  <a:moveTo>
                    <a:pt x="0" y="2262124"/>
                  </a:moveTo>
                  <a:lnTo>
                    <a:pt x="0" y="2452624"/>
                  </a:lnTo>
                </a:path>
                <a:path w="209550" h="5139055">
                  <a:moveTo>
                    <a:pt x="0" y="2128774"/>
                  </a:moveTo>
                  <a:lnTo>
                    <a:pt x="0" y="2176399"/>
                  </a:lnTo>
                </a:path>
                <a:path w="209550" h="5139055">
                  <a:moveTo>
                    <a:pt x="0" y="1985899"/>
                  </a:moveTo>
                  <a:lnTo>
                    <a:pt x="0" y="2043049"/>
                  </a:lnTo>
                </a:path>
                <a:path w="209550" h="5139055">
                  <a:moveTo>
                    <a:pt x="0" y="1852549"/>
                  </a:moveTo>
                  <a:lnTo>
                    <a:pt x="0" y="1909699"/>
                  </a:lnTo>
                </a:path>
                <a:path w="209550" h="5139055">
                  <a:moveTo>
                    <a:pt x="0" y="1709674"/>
                  </a:moveTo>
                  <a:lnTo>
                    <a:pt x="0" y="1766824"/>
                  </a:lnTo>
                </a:path>
                <a:path w="209550" h="5139055">
                  <a:moveTo>
                    <a:pt x="0" y="1442974"/>
                  </a:moveTo>
                  <a:lnTo>
                    <a:pt x="0" y="1633474"/>
                  </a:lnTo>
                </a:path>
                <a:path w="209550" h="5139055">
                  <a:moveTo>
                    <a:pt x="0" y="1023874"/>
                  </a:moveTo>
                  <a:lnTo>
                    <a:pt x="0" y="1357249"/>
                  </a:lnTo>
                </a:path>
                <a:path w="209550" h="5139055">
                  <a:moveTo>
                    <a:pt x="0" y="757174"/>
                  </a:moveTo>
                  <a:lnTo>
                    <a:pt x="0" y="947674"/>
                  </a:lnTo>
                </a:path>
                <a:path w="209550" h="5139055">
                  <a:moveTo>
                    <a:pt x="0" y="614299"/>
                  </a:moveTo>
                  <a:lnTo>
                    <a:pt x="0" y="671449"/>
                  </a:lnTo>
                </a:path>
                <a:path w="209550" h="5139055">
                  <a:moveTo>
                    <a:pt x="0" y="0"/>
                  </a:moveTo>
                  <a:lnTo>
                    <a:pt x="0" y="538099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5262" y="4825"/>
              <a:ext cx="209550" cy="5139055"/>
            </a:xfrm>
            <a:custGeom>
              <a:avLst/>
              <a:gdLst/>
              <a:ahLst/>
              <a:cxnLst/>
              <a:rect l="l" t="t" r="r" b="b"/>
              <a:pathLst>
                <a:path w="209550" h="5139055">
                  <a:moveTo>
                    <a:pt x="209550" y="4595749"/>
                  </a:moveTo>
                  <a:lnTo>
                    <a:pt x="209550" y="5138672"/>
                  </a:lnTo>
                </a:path>
                <a:path w="209550" h="5139055">
                  <a:moveTo>
                    <a:pt x="209550" y="4452874"/>
                  </a:moveTo>
                  <a:lnTo>
                    <a:pt x="209550" y="4510024"/>
                  </a:lnTo>
                </a:path>
                <a:path w="209550" h="5139055">
                  <a:moveTo>
                    <a:pt x="209550" y="4319524"/>
                  </a:moveTo>
                  <a:lnTo>
                    <a:pt x="209550" y="4376674"/>
                  </a:lnTo>
                </a:path>
                <a:path w="209550" h="5139055">
                  <a:moveTo>
                    <a:pt x="209550" y="4176649"/>
                  </a:moveTo>
                  <a:lnTo>
                    <a:pt x="209550" y="4233799"/>
                  </a:lnTo>
                </a:path>
                <a:path w="209550" h="5139055">
                  <a:moveTo>
                    <a:pt x="209550" y="3909949"/>
                  </a:moveTo>
                  <a:lnTo>
                    <a:pt x="209550" y="4100449"/>
                  </a:lnTo>
                </a:path>
                <a:path w="209550" h="5139055">
                  <a:moveTo>
                    <a:pt x="209550" y="3767074"/>
                  </a:moveTo>
                  <a:lnTo>
                    <a:pt x="209550" y="3824224"/>
                  </a:lnTo>
                </a:path>
                <a:path w="209550" h="5139055">
                  <a:moveTo>
                    <a:pt x="209550" y="3633724"/>
                  </a:moveTo>
                  <a:lnTo>
                    <a:pt x="209550" y="3690874"/>
                  </a:lnTo>
                </a:path>
                <a:path w="209550" h="5139055">
                  <a:moveTo>
                    <a:pt x="209550" y="3500374"/>
                  </a:moveTo>
                  <a:lnTo>
                    <a:pt x="209550" y="3547999"/>
                  </a:lnTo>
                </a:path>
                <a:path w="209550" h="5139055">
                  <a:moveTo>
                    <a:pt x="209550" y="3357499"/>
                  </a:moveTo>
                  <a:lnTo>
                    <a:pt x="209550" y="3414649"/>
                  </a:lnTo>
                </a:path>
                <a:path w="209550" h="5139055">
                  <a:moveTo>
                    <a:pt x="209550" y="3224149"/>
                  </a:moveTo>
                  <a:lnTo>
                    <a:pt x="209550" y="3271774"/>
                  </a:lnTo>
                </a:path>
                <a:path w="209550" h="5139055">
                  <a:moveTo>
                    <a:pt x="209550" y="3081274"/>
                  </a:moveTo>
                  <a:lnTo>
                    <a:pt x="209550" y="3138424"/>
                  </a:lnTo>
                </a:path>
                <a:path w="209550" h="5139055">
                  <a:moveTo>
                    <a:pt x="209550" y="2947924"/>
                  </a:moveTo>
                  <a:lnTo>
                    <a:pt x="209550" y="3005074"/>
                  </a:lnTo>
                </a:path>
                <a:path w="209550" h="5139055">
                  <a:moveTo>
                    <a:pt x="209550" y="2671699"/>
                  </a:moveTo>
                  <a:lnTo>
                    <a:pt x="209550" y="2862199"/>
                  </a:lnTo>
                </a:path>
                <a:path w="209550" h="5139055">
                  <a:moveTo>
                    <a:pt x="209550" y="2538349"/>
                  </a:moveTo>
                  <a:lnTo>
                    <a:pt x="209550" y="2585974"/>
                  </a:lnTo>
                </a:path>
                <a:path w="209550" h="5139055">
                  <a:moveTo>
                    <a:pt x="209550" y="2262124"/>
                  </a:moveTo>
                  <a:lnTo>
                    <a:pt x="209550" y="2452624"/>
                  </a:lnTo>
                </a:path>
                <a:path w="209550" h="5139055">
                  <a:moveTo>
                    <a:pt x="209550" y="2128774"/>
                  </a:moveTo>
                  <a:lnTo>
                    <a:pt x="209550" y="2176399"/>
                  </a:lnTo>
                </a:path>
                <a:path w="209550" h="5139055">
                  <a:moveTo>
                    <a:pt x="209550" y="1985899"/>
                  </a:moveTo>
                  <a:lnTo>
                    <a:pt x="209550" y="2043049"/>
                  </a:lnTo>
                </a:path>
                <a:path w="209550" h="5139055">
                  <a:moveTo>
                    <a:pt x="209550" y="1852549"/>
                  </a:moveTo>
                  <a:lnTo>
                    <a:pt x="209550" y="1909699"/>
                  </a:lnTo>
                </a:path>
                <a:path w="209550" h="5139055">
                  <a:moveTo>
                    <a:pt x="209550" y="1709674"/>
                  </a:moveTo>
                  <a:lnTo>
                    <a:pt x="209550" y="1766824"/>
                  </a:lnTo>
                </a:path>
                <a:path w="209550" h="5139055">
                  <a:moveTo>
                    <a:pt x="209550" y="1576324"/>
                  </a:moveTo>
                  <a:lnTo>
                    <a:pt x="209550" y="1633474"/>
                  </a:lnTo>
                </a:path>
                <a:path w="209550" h="5139055">
                  <a:moveTo>
                    <a:pt x="209550" y="1442974"/>
                  </a:moveTo>
                  <a:lnTo>
                    <a:pt x="209550" y="1490599"/>
                  </a:lnTo>
                </a:path>
                <a:path w="209550" h="5139055">
                  <a:moveTo>
                    <a:pt x="209550" y="1300099"/>
                  </a:moveTo>
                  <a:lnTo>
                    <a:pt x="209550" y="1357249"/>
                  </a:lnTo>
                </a:path>
                <a:path w="209550" h="5139055">
                  <a:moveTo>
                    <a:pt x="209550" y="1023874"/>
                  </a:moveTo>
                  <a:lnTo>
                    <a:pt x="209550" y="1223899"/>
                  </a:lnTo>
                </a:path>
                <a:path w="209550" h="5139055">
                  <a:moveTo>
                    <a:pt x="209550" y="890524"/>
                  </a:moveTo>
                  <a:lnTo>
                    <a:pt x="209550" y="947674"/>
                  </a:lnTo>
                </a:path>
                <a:path w="209550" h="5139055">
                  <a:moveTo>
                    <a:pt x="209550" y="757174"/>
                  </a:moveTo>
                  <a:lnTo>
                    <a:pt x="209550" y="804799"/>
                  </a:lnTo>
                </a:path>
                <a:path w="209550" h="5139055">
                  <a:moveTo>
                    <a:pt x="209550" y="614299"/>
                  </a:moveTo>
                  <a:lnTo>
                    <a:pt x="209550" y="671449"/>
                  </a:lnTo>
                </a:path>
                <a:path w="209550" h="5139055">
                  <a:moveTo>
                    <a:pt x="209550" y="0"/>
                  </a:moveTo>
                  <a:lnTo>
                    <a:pt x="209550" y="538099"/>
                  </a:lnTo>
                </a:path>
                <a:path w="209550" h="5139055">
                  <a:moveTo>
                    <a:pt x="0" y="4595749"/>
                  </a:moveTo>
                  <a:lnTo>
                    <a:pt x="0" y="5138672"/>
                  </a:lnTo>
                </a:path>
                <a:path w="209550" h="5139055">
                  <a:moveTo>
                    <a:pt x="0" y="4452874"/>
                  </a:moveTo>
                  <a:lnTo>
                    <a:pt x="0" y="4510024"/>
                  </a:lnTo>
                </a:path>
                <a:path w="209550" h="5139055">
                  <a:moveTo>
                    <a:pt x="0" y="4319524"/>
                  </a:moveTo>
                  <a:lnTo>
                    <a:pt x="0" y="4376674"/>
                  </a:lnTo>
                </a:path>
                <a:path w="209550" h="5139055">
                  <a:moveTo>
                    <a:pt x="0" y="4176649"/>
                  </a:moveTo>
                  <a:lnTo>
                    <a:pt x="0" y="4233799"/>
                  </a:lnTo>
                </a:path>
                <a:path w="209550" h="5139055">
                  <a:moveTo>
                    <a:pt x="0" y="3909949"/>
                  </a:moveTo>
                  <a:lnTo>
                    <a:pt x="0" y="4100449"/>
                  </a:lnTo>
                </a:path>
                <a:path w="209550" h="5139055">
                  <a:moveTo>
                    <a:pt x="0" y="3767074"/>
                  </a:moveTo>
                  <a:lnTo>
                    <a:pt x="0" y="3824224"/>
                  </a:lnTo>
                </a:path>
                <a:path w="209550" h="5139055">
                  <a:moveTo>
                    <a:pt x="0" y="3633724"/>
                  </a:moveTo>
                  <a:lnTo>
                    <a:pt x="0" y="3690874"/>
                  </a:lnTo>
                </a:path>
                <a:path w="209550" h="5139055">
                  <a:moveTo>
                    <a:pt x="0" y="3500374"/>
                  </a:moveTo>
                  <a:lnTo>
                    <a:pt x="0" y="3547999"/>
                  </a:lnTo>
                </a:path>
                <a:path w="209550" h="5139055">
                  <a:moveTo>
                    <a:pt x="0" y="3357499"/>
                  </a:moveTo>
                  <a:lnTo>
                    <a:pt x="0" y="3414649"/>
                  </a:lnTo>
                </a:path>
                <a:path w="209550" h="5139055">
                  <a:moveTo>
                    <a:pt x="0" y="3224149"/>
                  </a:moveTo>
                  <a:lnTo>
                    <a:pt x="0" y="3271774"/>
                  </a:lnTo>
                </a:path>
                <a:path w="209550" h="5139055">
                  <a:moveTo>
                    <a:pt x="0" y="3081274"/>
                  </a:moveTo>
                  <a:lnTo>
                    <a:pt x="0" y="3138424"/>
                  </a:lnTo>
                </a:path>
                <a:path w="209550" h="5139055">
                  <a:moveTo>
                    <a:pt x="0" y="2947924"/>
                  </a:moveTo>
                  <a:lnTo>
                    <a:pt x="0" y="3005074"/>
                  </a:lnTo>
                </a:path>
                <a:path w="209550" h="5139055">
                  <a:moveTo>
                    <a:pt x="0" y="2814574"/>
                  </a:moveTo>
                  <a:lnTo>
                    <a:pt x="0" y="2862199"/>
                  </a:lnTo>
                </a:path>
                <a:path w="209550" h="5139055">
                  <a:moveTo>
                    <a:pt x="0" y="2671699"/>
                  </a:moveTo>
                  <a:lnTo>
                    <a:pt x="0" y="2728849"/>
                  </a:lnTo>
                </a:path>
                <a:path w="209550" h="5139055">
                  <a:moveTo>
                    <a:pt x="0" y="2538349"/>
                  </a:moveTo>
                  <a:lnTo>
                    <a:pt x="0" y="2585974"/>
                  </a:lnTo>
                </a:path>
                <a:path w="209550" h="5139055">
                  <a:moveTo>
                    <a:pt x="0" y="2395474"/>
                  </a:moveTo>
                  <a:lnTo>
                    <a:pt x="0" y="2452624"/>
                  </a:lnTo>
                </a:path>
                <a:path w="209550" h="5139055">
                  <a:moveTo>
                    <a:pt x="0" y="2262124"/>
                  </a:moveTo>
                  <a:lnTo>
                    <a:pt x="0" y="2319274"/>
                  </a:lnTo>
                </a:path>
                <a:path w="209550" h="5139055">
                  <a:moveTo>
                    <a:pt x="0" y="2128774"/>
                  </a:moveTo>
                  <a:lnTo>
                    <a:pt x="0" y="2176399"/>
                  </a:lnTo>
                </a:path>
                <a:path w="209550" h="5139055">
                  <a:moveTo>
                    <a:pt x="0" y="1985899"/>
                  </a:moveTo>
                  <a:lnTo>
                    <a:pt x="0" y="2043049"/>
                  </a:lnTo>
                </a:path>
                <a:path w="209550" h="5139055">
                  <a:moveTo>
                    <a:pt x="0" y="1852549"/>
                  </a:moveTo>
                  <a:lnTo>
                    <a:pt x="0" y="1909699"/>
                  </a:lnTo>
                </a:path>
                <a:path w="209550" h="5139055">
                  <a:moveTo>
                    <a:pt x="0" y="1709674"/>
                  </a:moveTo>
                  <a:lnTo>
                    <a:pt x="0" y="1766824"/>
                  </a:lnTo>
                </a:path>
                <a:path w="209550" h="5139055">
                  <a:moveTo>
                    <a:pt x="0" y="1576324"/>
                  </a:moveTo>
                  <a:lnTo>
                    <a:pt x="0" y="1633474"/>
                  </a:lnTo>
                </a:path>
                <a:path w="209550" h="5139055">
                  <a:moveTo>
                    <a:pt x="0" y="1442974"/>
                  </a:moveTo>
                  <a:lnTo>
                    <a:pt x="0" y="1490599"/>
                  </a:lnTo>
                </a:path>
                <a:path w="209550" h="5139055">
                  <a:moveTo>
                    <a:pt x="0" y="1300099"/>
                  </a:moveTo>
                  <a:lnTo>
                    <a:pt x="0" y="1357249"/>
                  </a:lnTo>
                </a:path>
                <a:path w="209550" h="5139055">
                  <a:moveTo>
                    <a:pt x="0" y="1023874"/>
                  </a:moveTo>
                  <a:lnTo>
                    <a:pt x="0" y="1223899"/>
                  </a:lnTo>
                </a:path>
                <a:path w="209550" h="5139055">
                  <a:moveTo>
                    <a:pt x="0" y="890524"/>
                  </a:moveTo>
                  <a:lnTo>
                    <a:pt x="0" y="947674"/>
                  </a:lnTo>
                </a:path>
                <a:path w="209550" h="5139055">
                  <a:moveTo>
                    <a:pt x="0" y="757174"/>
                  </a:moveTo>
                  <a:lnTo>
                    <a:pt x="0" y="804799"/>
                  </a:lnTo>
                </a:path>
                <a:path w="209550" h="5139055">
                  <a:moveTo>
                    <a:pt x="0" y="614299"/>
                  </a:moveTo>
                  <a:lnTo>
                    <a:pt x="0" y="671449"/>
                  </a:lnTo>
                </a:path>
                <a:path w="209550" h="5139055">
                  <a:moveTo>
                    <a:pt x="0" y="0"/>
                  </a:moveTo>
                  <a:lnTo>
                    <a:pt x="0" y="538099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20200" y="4825"/>
              <a:ext cx="424180" cy="5139055"/>
            </a:xfrm>
            <a:custGeom>
              <a:avLst/>
              <a:gdLst/>
              <a:ahLst/>
              <a:cxnLst/>
              <a:rect l="l" t="t" r="r" b="b"/>
              <a:pathLst>
                <a:path w="424179" h="5139055">
                  <a:moveTo>
                    <a:pt x="0" y="190500"/>
                  </a:moveTo>
                  <a:lnTo>
                    <a:pt x="423799" y="190500"/>
                  </a:lnTo>
                </a:path>
                <a:path w="424179" h="5139055">
                  <a:moveTo>
                    <a:pt x="0" y="400050"/>
                  </a:moveTo>
                  <a:lnTo>
                    <a:pt x="423799" y="400050"/>
                  </a:lnTo>
                </a:path>
                <a:path w="424179" h="5139055">
                  <a:moveTo>
                    <a:pt x="0" y="609600"/>
                  </a:moveTo>
                  <a:lnTo>
                    <a:pt x="319024" y="609600"/>
                  </a:lnTo>
                </a:path>
                <a:path w="424179" h="5139055">
                  <a:moveTo>
                    <a:pt x="0" y="819150"/>
                  </a:moveTo>
                  <a:lnTo>
                    <a:pt x="338074" y="819150"/>
                  </a:lnTo>
                </a:path>
                <a:path w="424179" h="5139055">
                  <a:moveTo>
                    <a:pt x="0" y="1028700"/>
                  </a:moveTo>
                  <a:lnTo>
                    <a:pt x="423799" y="1028700"/>
                  </a:lnTo>
                </a:path>
                <a:path w="424179" h="5139055">
                  <a:moveTo>
                    <a:pt x="0" y="1228725"/>
                  </a:moveTo>
                  <a:lnTo>
                    <a:pt x="366649" y="1228725"/>
                  </a:lnTo>
                </a:path>
                <a:path w="424179" h="5139055">
                  <a:moveTo>
                    <a:pt x="0" y="1438275"/>
                  </a:moveTo>
                  <a:lnTo>
                    <a:pt x="271399" y="1438275"/>
                  </a:lnTo>
                </a:path>
                <a:path w="424179" h="5139055">
                  <a:moveTo>
                    <a:pt x="0" y="1647825"/>
                  </a:moveTo>
                  <a:lnTo>
                    <a:pt x="42799" y="1647825"/>
                  </a:lnTo>
                </a:path>
                <a:path w="424179" h="5139055">
                  <a:moveTo>
                    <a:pt x="0" y="1857375"/>
                  </a:moveTo>
                  <a:lnTo>
                    <a:pt x="423799" y="1857375"/>
                  </a:lnTo>
                </a:path>
                <a:path w="424179" h="5139055">
                  <a:moveTo>
                    <a:pt x="0" y="2066925"/>
                  </a:moveTo>
                  <a:lnTo>
                    <a:pt x="195199" y="2066925"/>
                  </a:lnTo>
                </a:path>
                <a:path w="424179" h="5139055">
                  <a:moveTo>
                    <a:pt x="0" y="2266950"/>
                  </a:moveTo>
                  <a:lnTo>
                    <a:pt x="423799" y="2266950"/>
                  </a:lnTo>
                </a:path>
                <a:path w="424179" h="5139055">
                  <a:moveTo>
                    <a:pt x="0" y="2686050"/>
                  </a:moveTo>
                  <a:lnTo>
                    <a:pt x="423799" y="2686050"/>
                  </a:lnTo>
                </a:path>
                <a:path w="424179" h="5139055">
                  <a:moveTo>
                    <a:pt x="0" y="2895600"/>
                  </a:moveTo>
                  <a:lnTo>
                    <a:pt x="280924" y="2895600"/>
                  </a:lnTo>
                </a:path>
                <a:path w="424179" h="5139055">
                  <a:moveTo>
                    <a:pt x="0" y="3105150"/>
                  </a:moveTo>
                  <a:lnTo>
                    <a:pt x="423799" y="3105150"/>
                  </a:lnTo>
                </a:path>
                <a:path w="424179" h="5139055">
                  <a:moveTo>
                    <a:pt x="0" y="3305175"/>
                  </a:moveTo>
                  <a:lnTo>
                    <a:pt x="366649" y="3305175"/>
                  </a:lnTo>
                </a:path>
                <a:path w="424179" h="5139055">
                  <a:moveTo>
                    <a:pt x="0" y="3514725"/>
                  </a:moveTo>
                  <a:lnTo>
                    <a:pt x="423799" y="3514725"/>
                  </a:lnTo>
                </a:path>
                <a:path w="424179" h="5139055">
                  <a:moveTo>
                    <a:pt x="0" y="3724275"/>
                  </a:moveTo>
                  <a:lnTo>
                    <a:pt x="366649" y="3724275"/>
                  </a:lnTo>
                </a:path>
                <a:path w="424179" h="5139055">
                  <a:moveTo>
                    <a:pt x="0" y="3933761"/>
                  </a:moveTo>
                  <a:lnTo>
                    <a:pt x="423799" y="3933761"/>
                  </a:lnTo>
                </a:path>
                <a:path w="424179" h="5139055">
                  <a:moveTo>
                    <a:pt x="0" y="4143311"/>
                  </a:moveTo>
                  <a:lnTo>
                    <a:pt x="328549" y="4143311"/>
                  </a:lnTo>
                </a:path>
                <a:path w="424179" h="5139055">
                  <a:moveTo>
                    <a:pt x="0" y="4352861"/>
                  </a:moveTo>
                  <a:lnTo>
                    <a:pt x="423799" y="4352861"/>
                  </a:lnTo>
                </a:path>
                <a:path w="424179" h="5139055">
                  <a:moveTo>
                    <a:pt x="0" y="4552886"/>
                  </a:moveTo>
                  <a:lnTo>
                    <a:pt x="185674" y="4552886"/>
                  </a:lnTo>
                </a:path>
                <a:path w="424179" h="5139055">
                  <a:moveTo>
                    <a:pt x="0" y="4762436"/>
                  </a:moveTo>
                  <a:lnTo>
                    <a:pt x="423799" y="4762436"/>
                  </a:lnTo>
                </a:path>
                <a:path w="424179" h="5139055">
                  <a:moveTo>
                    <a:pt x="0" y="4971986"/>
                  </a:moveTo>
                  <a:lnTo>
                    <a:pt x="423799" y="4971986"/>
                  </a:lnTo>
                </a:path>
                <a:path w="424179" h="5139055">
                  <a:moveTo>
                    <a:pt x="352425" y="4595749"/>
                  </a:moveTo>
                  <a:lnTo>
                    <a:pt x="352425" y="5138672"/>
                  </a:lnTo>
                </a:path>
                <a:path w="424179" h="5139055">
                  <a:moveTo>
                    <a:pt x="352425" y="4452874"/>
                  </a:moveTo>
                  <a:lnTo>
                    <a:pt x="352425" y="4510024"/>
                  </a:lnTo>
                </a:path>
                <a:path w="424179" h="5139055">
                  <a:moveTo>
                    <a:pt x="352425" y="4319524"/>
                  </a:moveTo>
                  <a:lnTo>
                    <a:pt x="352425" y="4376674"/>
                  </a:lnTo>
                </a:path>
                <a:path w="424179" h="5139055">
                  <a:moveTo>
                    <a:pt x="352425" y="4176649"/>
                  </a:moveTo>
                  <a:lnTo>
                    <a:pt x="352425" y="4233799"/>
                  </a:lnTo>
                </a:path>
                <a:path w="424179" h="5139055">
                  <a:moveTo>
                    <a:pt x="352425" y="3909949"/>
                  </a:moveTo>
                  <a:lnTo>
                    <a:pt x="352425" y="4100449"/>
                  </a:lnTo>
                </a:path>
                <a:path w="424179" h="5139055">
                  <a:moveTo>
                    <a:pt x="352425" y="3633724"/>
                  </a:moveTo>
                  <a:lnTo>
                    <a:pt x="352425" y="3824224"/>
                  </a:lnTo>
                </a:path>
                <a:path w="424179" h="5139055">
                  <a:moveTo>
                    <a:pt x="352425" y="3500374"/>
                  </a:moveTo>
                  <a:lnTo>
                    <a:pt x="352425" y="3547999"/>
                  </a:lnTo>
                </a:path>
                <a:path w="424179" h="5139055">
                  <a:moveTo>
                    <a:pt x="352425" y="3224149"/>
                  </a:moveTo>
                  <a:lnTo>
                    <a:pt x="352425" y="3414649"/>
                  </a:lnTo>
                </a:path>
                <a:path w="424179" h="5139055">
                  <a:moveTo>
                    <a:pt x="352425" y="3081274"/>
                  </a:moveTo>
                  <a:lnTo>
                    <a:pt x="352425" y="3138424"/>
                  </a:lnTo>
                </a:path>
                <a:path w="424179" h="5139055">
                  <a:moveTo>
                    <a:pt x="352425" y="2947924"/>
                  </a:moveTo>
                  <a:lnTo>
                    <a:pt x="352425" y="3005074"/>
                  </a:lnTo>
                </a:path>
                <a:path w="424179" h="5139055">
                  <a:moveTo>
                    <a:pt x="352425" y="2671699"/>
                  </a:moveTo>
                  <a:lnTo>
                    <a:pt x="352425" y="2862199"/>
                  </a:lnTo>
                </a:path>
                <a:path w="424179" h="5139055">
                  <a:moveTo>
                    <a:pt x="352425" y="2538349"/>
                  </a:moveTo>
                  <a:lnTo>
                    <a:pt x="352425" y="2585974"/>
                  </a:lnTo>
                </a:path>
                <a:path w="424179" h="5139055">
                  <a:moveTo>
                    <a:pt x="352425" y="2262124"/>
                  </a:moveTo>
                  <a:lnTo>
                    <a:pt x="352425" y="2452624"/>
                  </a:lnTo>
                </a:path>
                <a:path w="424179" h="5139055">
                  <a:moveTo>
                    <a:pt x="352425" y="2128774"/>
                  </a:moveTo>
                  <a:lnTo>
                    <a:pt x="352425" y="2176399"/>
                  </a:lnTo>
                </a:path>
                <a:path w="424179" h="5139055">
                  <a:moveTo>
                    <a:pt x="352425" y="1985899"/>
                  </a:moveTo>
                  <a:lnTo>
                    <a:pt x="352425" y="2043049"/>
                  </a:lnTo>
                </a:path>
                <a:path w="424179" h="5139055">
                  <a:moveTo>
                    <a:pt x="352425" y="1852549"/>
                  </a:moveTo>
                  <a:lnTo>
                    <a:pt x="352425" y="1909699"/>
                  </a:lnTo>
                </a:path>
                <a:path w="424179" h="5139055">
                  <a:moveTo>
                    <a:pt x="352425" y="1709674"/>
                  </a:moveTo>
                  <a:lnTo>
                    <a:pt x="352425" y="1766824"/>
                  </a:lnTo>
                </a:path>
                <a:path w="424179" h="5139055">
                  <a:moveTo>
                    <a:pt x="352425" y="1442974"/>
                  </a:moveTo>
                  <a:lnTo>
                    <a:pt x="352425" y="1633474"/>
                  </a:lnTo>
                </a:path>
                <a:path w="424179" h="5139055">
                  <a:moveTo>
                    <a:pt x="352425" y="1023874"/>
                  </a:moveTo>
                  <a:lnTo>
                    <a:pt x="352425" y="1357249"/>
                  </a:lnTo>
                </a:path>
                <a:path w="424179" h="5139055">
                  <a:moveTo>
                    <a:pt x="352425" y="890524"/>
                  </a:moveTo>
                  <a:lnTo>
                    <a:pt x="352425" y="947674"/>
                  </a:lnTo>
                </a:path>
                <a:path w="424179" h="5139055">
                  <a:moveTo>
                    <a:pt x="352425" y="757174"/>
                  </a:moveTo>
                  <a:lnTo>
                    <a:pt x="352425" y="804799"/>
                  </a:lnTo>
                </a:path>
                <a:path w="424179" h="5139055">
                  <a:moveTo>
                    <a:pt x="352425" y="614299"/>
                  </a:moveTo>
                  <a:lnTo>
                    <a:pt x="352425" y="671449"/>
                  </a:lnTo>
                </a:path>
                <a:path w="424179" h="5139055">
                  <a:moveTo>
                    <a:pt x="352425" y="0"/>
                  </a:moveTo>
                  <a:lnTo>
                    <a:pt x="352425" y="538099"/>
                  </a:lnTo>
                </a:path>
                <a:path w="424179" h="5139055">
                  <a:moveTo>
                    <a:pt x="152400" y="3081274"/>
                  </a:moveTo>
                  <a:lnTo>
                    <a:pt x="152400" y="5138672"/>
                  </a:lnTo>
                </a:path>
                <a:path w="424179" h="5139055">
                  <a:moveTo>
                    <a:pt x="152400" y="2671699"/>
                  </a:moveTo>
                  <a:lnTo>
                    <a:pt x="152400" y="3005074"/>
                  </a:lnTo>
                </a:path>
                <a:path w="424179" h="5139055">
                  <a:moveTo>
                    <a:pt x="152400" y="2538349"/>
                  </a:moveTo>
                  <a:lnTo>
                    <a:pt x="152400" y="2585974"/>
                  </a:lnTo>
                </a:path>
                <a:path w="424179" h="5139055">
                  <a:moveTo>
                    <a:pt x="152400" y="1709674"/>
                  </a:moveTo>
                  <a:lnTo>
                    <a:pt x="152400" y="2452624"/>
                  </a:lnTo>
                </a:path>
                <a:path w="424179" h="5139055">
                  <a:moveTo>
                    <a:pt x="152400" y="0"/>
                  </a:moveTo>
                  <a:lnTo>
                    <a:pt x="152400" y="1633474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33747" y="4141520"/>
              <a:ext cx="2971800" cy="190500"/>
            </a:xfrm>
            <a:custGeom>
              <a:avLst/>
              <a:gdLst/>
              <a:ahLst/>
              <a:cxnLst/>
              <a:rect l="l" t="t" r="r" b="b"/>
              <a:pathLst>
                <a:path w="2971800" h="190500">
                  <a:moveTo>
                    <a:pt x="542925" y="180975"/>
                  </a:moveTo>
                  <a:lnTo>
                    <a:pt x="0" y="180975"/>
                  </a:lnTo>
                  <a:lnTo>
                    <a:pt x="0" y="190500"/>
                  </a:lnTo>
                  <a:lnTo>
                    <a:pt x="542925" y="190500"/>
                  </a:lnTo>
                  <a:lnTo>
                    <a:pt x="542925" y="180975"/>
                  </a:lnTo>
                  <a:close/>
                </a:path>
                <a:path w="2971800" h="190500">
                  <a:moveTo>
                    <a:pt x="2971800" y="0"/>
                  </a:moveTo>
                  <a:lnTo>
                    <a:pt x="2409825" y="0"/>
                  </a:lnTo>
                  <a:lnTo>
                    <a:pt x="2409825" y="9525"/>
                  </a:lnTo>
                  <a:lnTo>
                    <a:pt x="2971800" y="9525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3E4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605529" y="3964622"/>
            <a:ext cx="4585335" cy="39052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0800" marR="43180">
              <a:lnSpc>
                <a:spcPts val="1430"/>
              </a:lnSpc>
              <a:spcBef>
                <a:spcPts val="155"/>
              </a:spcBef>
            </a:pPr>
            <a:r>
              <a:rPr sz="1200" b="1" spc="15" dirty="0">
                <a:solidFill>
                  <a:srgbClr val="3E4750"/>
                </a:solidFill>
                <a:latin typeface="Tahoma"/>
                <a:cs typeface="Tahoma"/>
              </a:rPr>
              <a:t>C</a:t>
            </a:r>
            <a:r>
              <a:rPr sz="1200" b="1" spc="-125" dirty="0">
                <a:solidFill>
                  <a:srgbClr val="3E4750"/>
                </a:solidFill>
                <a:latin typeface="Tahoma"/>
                <a:cs typeface="Tahoma"/>
              </a:rPr>
              <a:t>R</a:t>
            </a:r>
            <a:r>
              <a:rPr sz="1200" b="1" spc="-70" dirty="0">
                <a:solidFill>
                  <a:srgbClr val="3E4750"/>
                </a:solidFill>
                <a:latin typeface="Tahoma"/>
                <a:cs typeface="Tahoma"/>
              </a:rPr>
              <a:t>E</a:t>
            </a:r>
            <a:r>
              <a:rPr sz="1200" b="1" spc="-10" dirty="0">
                <a:solidFill>
                  <a:srgbClr val="3E4750"/>
                </a:solidFill>
                <a:latin typeface="Tahoma"/>
                <a:cs typeface="Tahoma"/>
              </a:rPr>
              <a:t>D</a:t>
            </a:r>
            <a:r>
              <a:rPr sz="1200" b="1" spc="-210" dirty="0">
                <a:solidFill>
                  <a:srgbClr val="3E4750"/>
                </a:solidFill>
                <a:latin typeface="Tahoma"/>
                <a:cs typeface="Tahoma"/>
              </a:rPr>
              <a:t>I</a:t>
            </a:r>
            <a:r>
              <a:rPr sz="1200" b="1" spc="10" dirty="0">
                <a:solidFill>
                  <a:srgbClr val="3E4750"/>
                </a:solidFill>
                <a:latin typeface="Tahoma"/>
                <a:cs typeface="Tahoma"/>
              </a:rPr>
              <a:t>T</a:t>
            </a:r>
            <a:r>
              <a:rPr sz="1200" b="1" spc="-95" dirty="0">
                <a:solidFill>
                  <a:srgbClr val="3E4750"/>
                </a:solidFill>
                <a:latin typeface="Tahoma"/>
                <a:cs typeface="Tahoma"/>
              </a:rPr>
              <a:t>S</a:t>
            </a:r>
            <a:r>
              <a:rPr sz="1200" b="1" spc="-130" dirty="0">
                <a:solidFill>
                  <a:srgbClr val="3E4750"/>
                </a:solidFill>
                <a:latin typeface="Tahoma"/>
                <a:cs typeface="Tahoma"/>
              </a:rPr>
              <a:t>:</a:t>
            </a:r>
            <a:r>
              <a:rPr sz="1200" b="1" spc="-70" dirty="0">
                <a:solidFill>
                  <a:srgbClr val="3E4750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3E4750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3E4750"/>
                </a:solidFill>
                <a:latin typeface="Tahoma"/>
                <a:cs typeface="Tahoma"/>
              </a:rPr>
              <a:t>h</a:t>
            </a:r>
            <a:r>
              <a:rPr sz="1200" spc="-55" dirty="0">
                <a:solidFill>
                  <a:srgbClr val="3E4750"/>
                </a:solidFill>
                <a:latin typeface="Tahoma"/>
                <a:cs typeface="Tahoma"/>
              </a:rPr>
              <a:t>i</a:t>
            </a:r>
            <a:r>
              <a:rPr sz="1200" spc="-15" dirty="0">
                <a:solidFill>
                  <a:srgbClr val="3E4750"/>
                </a:solidFill>
                <a:latin typeface="Tahoma"/>
                <a:cs typeface="Tahoma"/>
              </a:rPr>
              <a:t>s</a:t>
            </a:r>
            <a:r>
              <a:rPr sz="1200" spc="5" dirty="0">
                <a:solidFill>
                  <a:srgbClr val="3E4750"/>
                </a:solidFill>
                <a:latin typeface="Tahoma"/>
                <a:cs typeface="Tahoma"/>
              </a:rPr>
              <a:t> p</a:t>
            </a:r>
            <a:r>
              <a:rPr sz="1200" spc="-55" dirty="0">
                <a:solidFill>
                  <a:srgbClr val="3E4750"/>
                </a:solidFill>
                <a:latin typeface="Tahoma"/>
                <a:cs typeface="Tahoma"/>
              </a:rPr>
              <a:t>r</a:t>
            </a:r>
            <a:r>
              <a:rPr sz="1200" spc="40" dirty="0">
                <a:solidFill>
                  <a:srgbClr val="3E4750"/>
                </a:solidFill>
                <a:latin typeface="Tahoma"/>
                <a:cs typeface="Tahoma"/>
              </a:rPr>
              <a:t>e</a:t>
            </a:r>
            <a:r>
              <a:rPr sz="1200" spc="-10" dirty="0">
                <a:solidFill>
                  <a:srgbClr val="3E4750"/>
                </a:solidFill>
                <a:latin typeface="Tahoma"/>
                <a:cs typeface="Tahoma"/>
              </a:rPr>
              <a:t>s</a:t>
            </a:r>
            <a:r>
              <a:rPr sz="1200" spc="-35" dirty="0">
                <a:solidFill>
                  <a:srgbClr val="3E4750"/>
                </a:solidFill>
                <a:latin typeface="Tahoma"/>
                <a:cs typeface="Tahoma"/>
              </a:rPr>
              <a:t>e</a:t>
            </a:r>
            <a:r>
              <a:rPr sz="1200" dirty="0">
                <a:solidFill>
                  <a:srgbClr val="3E4750"/>
                </a:solidFill>
                <a:latin typeface="Tahoma"/>
                <a:cs typeface="Tahoma"/>
              </a:rPr>
              <a:t>n</a:t>
            </a:r>
            <a:r>
              <a:rPr sz="1200" spc="40" dirty="0">
                <a:solidFill>
                  <a:srgbClr val="3E4750"/>
                </a:solidFill>
                <a:latin typeface="Tahoma"/>
                <a:cs typeface="Tahoma"/>
              </a:rPr>
              <a:t>t</a:t>
            </a:r>
            <a:r>
              <a:rPr sz="1200" spc="-35" dirty="0">
                <a:solidFill>
                  <a:srgbClr val="3E4750"/>
                </a:solidFill>
                <a:latin typeface="Tahoma"/>
                <a:cs typeface="Tahoma"/>
              </a:rPr>
              <a:t>a</a:t>
            </a:r>
            <a:r>
              <a:rPr sz="1200" spc="40" dirty="0">
                <a:solidFill>
                  <a:srgbClr val="3E4750"/>
                </a:solidFill>
                <a:latin typeface="Tahoma"/>
                <a:cs typeface="Tahoma"/>
              </a:rPr>
              <a:t>t</a:t>
            </a:r>
            <a:r>
              <a:rPr sz="1200" spc="20" dirty="0">
                <a:solidFill>
                  <a:srgbClr val="3E4750"/>
                </a:solidFill>
                <a:latin typeface="Tahoma"/>
                <a:cs typeface="Tahoma"/>
              </a:rPr>
              <a:t>i</a:t>
            </a:r>
            <a:r>
              <a:rPr sz="1200" spc="25" dirty="0">
                <a:solidFill>
                  <a:srgbClr val="3E4750"/>
                </a:solidFill>
                <a:latin typeface="Tahoma"/>
                <a:cs typeface="Tahoma"/>
              </a:rPr>
              <a:t>o</a:t>
            </a:r>
            <a:r>
              <a:rPr sz="1200" dirty="0">
                <a:solidFill>
                  <a:srgbClr val="3E4750"/>
                </a:solidFill>
                <a:latin typeface="Tahoma"/>
                <a:cs typeface="Tahoma"/>
              </a:rPr>
              <a:t>n</a:t>
            </a:r>
            <a:r>
              <a:rPr sz="1200" spc="-70" dirty="0">
                <a:solidFill>
                  <a:srgbClr val="3E4750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3E4750"/>
                </a:solidFill>
                <a:latin typeface="Tahoma"/>
                <a:cs typeface="Tahoma"/>
              </a:rPr>
              <a:t>t</a:t>
            </a:r>
            <a:r>
              <a:rPr sz="1200" spc="40" dirty="0">
                <a:solidFill>
                  <a:srgbClr val="3E4750"/>
                </a:solidFill>
                <a:latin typeface="Tahoma"/>
                <a:cs typeface="Tahoma"/>
              </a:rPr>
              <a:t>e</a:t>
            </a:r>
            <a:r>
              <a:rPr sz="1200" spc="-35" dirty="0">
                <a:solidFill>
                  <a:srgbClr val="3E4750"/>
                </a:solidFill>
                <a:latin typeface="Tahoma"/>
                <a:cs typeface="Tahoma"/>
              </a:rPr>
              <a:t>m</a:t>
            </a:r>
            <a:r>
              <a:rPr sz="1200" spc="10" dirty="0">
                <a:solidFill>
                  <a:srgbClr val="3E4750"/>
                </a:solidFill>
                <a:latin typeface="Tahoma"/>
                <a:cs typeface="Tahoma"/>
              </a:rPr>
              <a:t>p</a:t>
            </a:r>
            <a:r>
              <a:rPr sz="1200" spc="25" dirty="0">
                <a:solidFill>
                  <a:srgbClr val="3E4750"/>
                </a:solidFill>
                <a:latin typeface="Tahoma"/>
                <a:cs typeface="Tahoma"/>
              </a:rPr>
              <a:t>l</a:t>
            </a:r>
            <a:r>
              <a:rPr sz="1200" spc="-35" dirty="0">
                <a:solidFill>
                  <a:srgbClr val="3E4750"/>
                </a:solidFill>
                <a:latin typeface="Tahoma"/>
                <a:cs typeface="Tahoma"/>
              </a:rPr>
              <a:t>a</a:t>
            </a:r>
            <a:r>
              <a:rPr sz="1200" spc="40" dirty="0">
                <a:solidFill>
                  <a:srgbClr val="3E4750"/>
                </a:solidFill>
                <a:latin typeface="Tahoma"/>
                <a:cs typeface="Tahoma"/>
              </a:rPr>
              <a:t>t</a:t>
            </a:r>
            <a:r>
              <a:rPr sz="1200" dirty="0">
                <a:solidFill>
                  <a:srgbClr val="3E4750"/>
                </a:solidFill>
                <a:latin typeface="Tahoma"/>
                <a:cs typeface="Tahoma"/>
              </a:rPr>
              <a:t>e</a:t>
            </a:r>
            <a:r>
              <a:rPr sz="1200" spc="-105" dirty="0">
                <a:solidFill>
                  <a:srgbClr val="3E4750"/>
                </a:solidFill>
                <a:latin typeface="Tahoma"/>
                <a:cs typeface="Tahoma"/>
              </a:rPr>
              <a:t> </a:t>
            </a:r>
            <a:r>
              <a:rPr sz="1200" spc="80" dirty="0">
                <a:solidFill>
                  <a:srgbClr val="3E4750"/>
                </a:solidFill>
                <a:latin typeface="Tahoma"/>
                <a:cs typeface="Tahoma"/>
              </a:rPr>
              <a:t>w</a:t>
            </a:r>
            <a:r>
              <a:rPr sz="1200" spc="-35" dirty="0">
                <a:solidFill>
                  <a:srgbClr val="3E4750"/>
                </a:solidFill>
                <a:latin typeface="Tahoma"/>
                <a:cs typeface="Tahoma"/>
              </a:rPr>
              <a:t>a</a:t>
            </a:r>
            <a:r>
              <a:rPr sz="1200" spc="-15" dirty="0">
                <a:solidFill>
                  <a:srgbClr val="3E4750"/>
                </a:solidFill>
                <a:latin typeface="Tahoma"/>
                <a:cs typeface="Tahoma"/>
              </a:rPr>
              <a:t>s</a:t>
            </a:r>
            <a:r>
              <a:rPr sz="1200" spc="-70" dirty="0">
                <a:solidFill>
                  <a:srgbClr val="3E4750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3E4750"/>
                </a:solidFill>
                <a:latin typeface="Tahoma"/>
                <a:cs typeface="Tahoma"/>
              </a:rPr>
              <a:t>c</a:t>
            </a:r>
            <a:r>
              <a:rPr sz="1200" spc="-60" dirty="0">
                <a:solidFill>
                  <a:srgbClr val="3E4750"/>
                </a:solidFill>
                <a:latin typeface="Tahoma"/>
                <a:cs typeface="Tahoma"/>
              </a:rPr>
              <a:t>r</a:t>
            </a:r>
            <a:r>
              <a:rPr sz="1200" spc="40" dirty="0">
                <a:solidFill>
                  <a:srgbClr val="3E4750"/>
                </a:solidFill>
                <a:latin typeface="Tahoma"/>
                <a:cs typeface="Tahoma"/>
              </a:rPr>
              <a:t>e</a:t>
            </a:r>
            <a:r>
              <a:rPr sz="1200" spc="-35" dirty="0">
                <a:solidFill>
                  <a:srgbClr val="3E4750"/>
                </a:solidFill>
                <a:latin typeface="Tahoma"/>
                <a:cs typeface="Tahoma"/>
              </a:rPr>
              <a:t>a</a:t>
            </a:r>
            <a:r>
              <a:rPr sz="1200" spc="40" dirty="0">
                <a:solidFill>
                  <a:srgbClr val="3E4750"/>
                </a:solidFill>
                <a:latin typeface="Tahoma"/>
                <a:cs typeface="Tahoma"/>
              </a:rPr>
              <a:t>t</a:t>
            </a:r>
            <a:r>
              <a:rPr sz="1200" spc="-35" dirty="0">
                <a:solidFill>
                  <a:srgbClr val="3E4750"/>
                </a:solidFill>
                <a:latin typeface="Tahoma"/>
                <a:cs typeface="Tahoma"/>
              </a:rPr>
              <a:t>e</a:t>
            </a:r>
            <a:r>
              <a:rPr sz="1200" spc="10" dirty="0">
                <a:solidFill>
                  <a:srgbClr val="3E4750"/>
                </a:solidFill>
                <a:latin typeface="Tahoma"/>
                <a:cs typeface="Tahoma"/>
              </a:rPr>
              <a:t>d</a:t>
            </a:r>
            <a:r>
              <a:rPr sz="1200" spc="-70" dirty="0">
                <a:solidFill>
                  <a:srgbClr val="3E4750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3E4750"/>
                </a:solidFill>
                <a:latin typeface="Tahoma"/>
                <a:cs typeface="Tahoma"/>
              </a:rPr>
              <a:t>b</a:t>
            </a:r>
            <a:r>
              <a:rPr sz="1200" spc="20" dirty="0">
                <a:solidFill>
                  <a:srgbClr val="3E4750"/>
                </a:solidFill>
                <a:latin typeface="Tahoma"/>
                <a:cs typeface="Tahoma"/>
              </a:rPr>
              <a:t>y</a:t>
            </a:r>
            <a:r>
              <a:rPr sz="1200" spc="-165" dirty="0">
                <a:solidFill>
                  <a:srgbClr val="3E4750"/>
                </a:solidFill>
                <a:latin typeface="Tahoma"/>
                <a:cs typeface="Tahoma"/>
              </a:rPr>
              <a:t> </a:t>
            </a:r>
            <a:r>
              <a:rPr sz="1125" spc="-434" baseline="66666" dirty="0">
                <a:latin typeface="Calibri"/>
                <a:cs typeface="Calibri"/>
                <a:hlinkClick r:id="rId2"/>
              </a:rPr>
              <a:t>S</a:t>
            </a:r>
            <a:r>
              <a:rPr sz="1200" b="1" spc="-455" dirty="0">
                <a:solidFill>
                  <a:srgbClr val="3E4750"/>
                </a:solidFill>
                <a:latin typeface="Tahoma"/>
                <a:cs typeface="Tahoma"/>
                <a:hlinkClick r:id="rId2"/>
              </a:rPr>
              <a:t>S</a:t>
            </a:r>
            <a:r>
              <a:rPr sz="1125" spc="-37" baseline="66666" dirty="0">
                <a:latin typeface="Calibri"/>
                <a:cs typeface="Calibri"/>
                <a:hlinkClick r:id="rId2"/>
              </a:rPr>
              <a:t>li</a:t>
            </a:r>
            <a:r>
              <a:rPr sz="1125" spc="-509" baseline="66666" dirty="0">
                <a:latin typeface="Calibri"/>
                <a:cs typeface="Calibri"/>
                <a:hlinkClick r:id="rId2"/>
              </a:rPr>
              <a:t>d</a:t>
            </a:r>
            <a:r>
              <a:rPr sz="1200" b="1" spc="-65" dirty="0">
                <a:solidFill>
                  <a:srgbClr val="3E4750"/>
                </a:solidFill>
                <a:latin typeface="Tahoma"/>
                <a:cs typeface="Tahoma"/>
                <a:hlinkClick r:id="rId2"/>
              </a:rPr>
              <a:t>l</a:t>
            </a:r>
            <a:r>
              <a:rPr sz="1200" b="1" spc="-350" dirty="0">
                <a:solidFill>
                  <a:srgbClr val="3E4750"/>
                </a:solidFill>
                <a:latin typeface="Tahoma"/>
                <a:cs typeface="Tahoma"/>
                <a:hlinkClick r:id="rId2"/>
              </a:rPr>
              <a:t>i</a:t>
            </a:r>
            <a:r>
              <a:rPr sz="1125" spc="-135" baseline="66666" dirty="0">
                <a:latin typeface="Calibri"/>
                <a:cs typeface="Calibri"/>
                <a:hlinkClick r:id="rId2"/>
              </a:rPr>
              <a:t>e</a:t>
            </a:r>
            <a:r>
              <a:rPr sz="1200" b="1" spc="-670" dirty="0">
                <a:solidFill>
                  <a:srgbClr val="3E4750"/>
                </a:solidFill>
                <a:latin typeface="Tahoma"/>
                <a:cs typeface="Tahoma"/>
                <a:hlinkClick r:id="rId2"/>
              </a:rPr>
              <a:t>d</a:t>
            </a:r>
            <a:r>
              <a:rPr sz="1125" spc="7" baseline="66666" dirty="0">
                <a:latin typeface="Calibri"/>
                <a:cs typeface="Calibri"/>
                <a:hlinkClick r:id="rId2"/>
              </a:rPr>
              <a:t>s</a:t>
            </a:r>
            <a:r>
              <a:rPr sz="1125" spc="-104" baseline="66666" dirty="0">
                <a:latin typeface="Calibri"/>
                <a:cs typeface="Calibri"/>
                <a:hlinkClick r:id="rId2"/>
              </a:rPr>
              <a:t>g</a:t>
            </a:r>
            <a:r>
              <a:rPr sz="1200" b="1" spc="-630" dirty="0">
                <a:solidFill>
                  <a:srgbClr val="3E4750"/>
                </a:solidFill>
                <a:latin typeface="Tahoma"/>
                <a:cs typeface="Tahoma"/>
                <a:hlinkClick r:id="rId2"/>
              </a:rPr>
              <a:t>e</a:t>
            </a:r>
            <a:r>
              <a:rPr sz="1125" baseline="66666" dirty="0">
                <a:latin typeface="Calibri"/>
                <a:cs typeface="Calibri"/>
                <a:hlinkClick r:id="rId2"/>
              </a:rPr>
              <a:t>o</a:t>
            </a:r>
            <a:r>
              <a:rPr sz="1125" spc="-82" baseline="66666" dirty="0">
                <a:latin typeface="Calibri"/>
                <a:cs typeface="Calibri"/>
                <a:hlinkClick r:id="rId2"/>
              </a:rPr>
              <a:t> </a:t>
            </a:r>
            <a:r>
              <a:rPr sz="1200" b="1" spc="-95" dirty="0">
                <a:solidFill>
                  <a:srgbClr val="3E4750"/>
                </a:solidFill>
                <a:latin typeface="Tahoma"/>
                <a:cs typeface="Tahoma"/>
                <a:hlinkClick r:id="rId2"/>
              </a:rPr>
              <a:t>s</a:t>
            </a:r>
            <a:r>
              <a:rPr sz="1200" b="1" spc="-90" dirty="0">
                <a:solidFill>
                  <a:srgbClr val="3E4750"/>
                </a:solidFill>
                <a:latin typeface="Tahoma"/>
                <a:cs typeface="Tahoma"/>
                <a:hlinkClick r:id="rId2"/>
              </a:rPr>
              <a:t>g</a:t>
            </a:r>
            <a:r>
              <a:rPr sz="1200" b="1" spc="-60" dirty="0">
                <a:solidFill>
                  <a:srgbClr val="3E4750"/>
                </a:solidFill>
                <a:latin typeface="Tahoma"/>
                <a:cs typeface="Tahoma"/>
                <a:hlinkClick r:id="rId2"/>
              </a:rPr>
              <a:t>o</a:t>
            </a:r>
            <a:r>
              <a:rPr sz="1200" spc="-95" dirty="0">
                <a:solidFill>
                  <a:srgbClr val="3E4750"/>
                </a:solidFill>
                <a:latin typeface="Tahoma"/>
                <a:cs typeface="Tahoma"/>
              </a:rPr>
              <a:t>,</a:t>
            </a:r>
            <a:r>
              <a:rPr sz="1200" spc="-55" dirty="0">
                <a:solidFill>
                  <a:srgbClr val="3E4750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3E4750"/>
                </a:solidFill>
                <a:latin typeface="Tahoma"/>
                <a:cs typeface="Tahoma"/>
              </a:rPr>
              <a:t>an</a:t>
            </a:r>
            <a:r>
              <a:rPr sz="1200" spc="5" dirty="0">
                <a:solidFill>
                  <a:srgbClr val="3E4750"/>
                </a:solidFill>
                <a:latin typeface="Tahoma"/>
                <a:cs typeface="Tahoma"/>
              </a:rPr>
              <a:t>d  includes</a:t>
            </a:r>
            <a:r>
              <a:rPr sz="1200" spc="-75" dirty="0">
                <a:solidFill>
                  <a:srgbClr val="3E4750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3E4750"/>
                </a:solidFill>
                <a:latin typeface="Tahoma"/>
                <a:cs typeface="Tahoma"/>
              </a:rPr>
              <a:t>icons</a:t>
            </a:r>
            <a:r>
              <a:rPr sz="1200" spc="-70" dirty="0">
                <a:solidFill>
                  <a:srgbClr val="3E4750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3E4750"/>
                </a:solidFill>
                <a:latin typeface="Tahoma"/>
                <a:cs typeface="Tahoma"/>
              </a:rPr>
              <a:t>by</a:t>
            </a:r>
            <a:r>
              <a:rPr sz="1200" spc="-100" dirty="0">
                <a:solidFill>
                  <a:srgbClr val="3E4750"/>
                </a:solidFill>
                <a:latin typeface="Tahoma"/>
                <a:cs typeface="Tahoma"/>
              </a:rPr>
              <a:t> </a:t>
            </a:r>
            <a:r>
              <a:rPr sz="1125" spc="-270" baseline="37037" dirty="0">
                <a:latin typeface="Calibri"/>
                <a:cs typeface="Calibri"/>
                <a:hlinkClick r:id="rId3"/>
              </a:rPr>
              <a:t>F</a:t>
            </a:r>
            <a:r>
              <a:rPr sz="1200" b="1" spc="-180" dirty="0">
                <a:solidFill>
                  <a:srgbClr val="3E4750"/>
                </a:solidFill>
                <a:latin typeface="Tahoma"/>
                <a:cs typeface="Tahoma"/>
                <a:hlinkClick r:id="rId3"/>
              </a:rPr>
              <a:t>F</a:t>
            </a:r>
            <a:r>
              <a:rPr sz="1125" spc="-270" baseline="37037" dirty="0">
                <a:latin typeface="Calibri"/>
                <a:cs typeface="Calibri"/>
                <a:hlinkClick r:id="rId3"/>
              </a:rPr>
              <a:t>la</a:t>
            </a:r>
            <a:r>
              <a:rPr sz="1200" b="1" spc="-180" dirty="0">
                <a:solidFill>
                  <a:srgbClr val="3E4750"/>
                </a:solidFill>
                <a:latin typeface="Tahoma"/>
                <a:cs typeface="Tahoma"/>
                <a:hlinkClick r:id="rId3"/>
              </a:rPr>
              <a:t>l</a:t>
            </a:r>
            <a:r>
              <a:rPr sz="1125" spc="-270" baseline="37037" dirty="0">
                <a:latin typeface="Calibri"/>
                <a:cs typeface="Calibri"/>
                <a:hlinkClick r:id="rId3"/>
              </a:rPr>
              <a:t>t</a:t>
            </a:r>
            <a:r>
              <a:rPr sz="1200" b="1" spc="-180" dirty="0">
                <a:solidFill>
                  <a:srgbClr val="3E4750"/>
                </a:solidFill>
                <a:latin typeface="Tahoma"/>
                <a:cs typeface="Tahoma"/>
                <a:hlinkClick r:id="rId3"/>
              </a:rPr>
              <a:t>a</a:t>
            </a:r>
            <a:r>
              <a:rPr sz="1125" spc="-270" baseline="37037" dirty="0">
                <a:latin typeface="Calibri"/>
                <a:cs typeface="Calibri"/>
                <a:hlinkClick r:id="rId3"/>
              </a:rPr>
              <a:t>ico</a:t>
            </a:r>
            <a:r>
              <a:rPr sz="1200" b="1" spc="-180" dirty="0">
                <a:solidFill>
                  <a:srgbClr val="3E4750"/>
                </a:solidFill>
                <a:latin typeface="Tahoma"/>
                <a:cs typeface="Tahoma"/>
                <a:hlinkClick r:id="rId3"/>
              </a:rPr>
              <a:t>t</a:t>
            </a:r>
            <a:r>
              <a:rPr sz="1125" spc="-270" baseline="37037" dirty="0">
                <a:latin typeface="Calibri"/>
                <a:cs typeface="Calibri"/>
                <a:hlinkClick r:id="rId3"/>
              </a:rPr>
              <a:t>n</a:t>
            </a:r>
            <a:r>
              <a:rPr sz="1200" b="1" spc="-180" dirty="0">
                <a:solidFill>
                  <a:srgbClr val="3E4750"/>
                </a:solidFill>
                <a:latin typeface="Tahoma"/>
                <a:cs typeface="Tahoma"/>
                <a:hlinkClick r:id="rId3"/>
              </a:rPr>
              <a:t>icon</a:t>
            </a:r>
            <a:r>
              <a:rPr sz="1200" spc="-180" dirty="0">
                <a:solidFill>
                  <a:srgbClr val="3E4750"/>
                </a:solidFill>
                <a:latin typeface="Tahoma"/>
                <a:cs typeface="Tahoma"/>
              </a:rPr>
              <a:t>,</a:t>
            </a:r>
            <a:r>
              <a:rPr sz="1200" spc="-50" dirty="0">
                <a:solidFill>
                  <a:srgbClr val="3E475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E4750"/>
                </a:solidFill>
                <a:latin typeface="Tahoma"/>
                <a:cs typeface="Tahoma"/>
              </a:rPr>
              <a:t>and</a:t>
            </a:r>
            <a:r>
              <a:rPr sz="1200" spc="-70" dirty="0">
                <a:solidFill>
                  <a:srgbClr val="3E475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3E4750"/>
                </a:solidFill>
                <a:latin typeface="Tahoma"/>
                <a:cs typeface="Tahoma"/>
              </a:rPr>
              <a:t>infographics</a:t>
            </a:r>
            <a:r>
              <a:rPr sz="1200" spc="-70" dirty="0">
                <a:solidFill>
                  <a:srgbClr val="3E4750"/>
                </a:solidFill>
                <a:latin typeface="Tahoma"/>
                <a:cs typeface="Tahoma"/>
              </a:rPr>
              <a:t> </a:t>
            </a:r>
            <a:r>
              <a:rPr sz="1200" spc="45" dirty="0">
                <a:solidFill>
                  <a:srgbClr val="3E4750"/>
                </a:solidFill>
                <a:latin typeface="Tahoma"/>
                <a:cs typeface="Tahoma"/>
              </a:rPr>
              <a:t>&amp;</a:t>
            </a:r>
            <a:r>
              <a:rPr sz="1200" spc="-30" dirty="0">
                <a:solidFill>
                  <a:srgbClr val="3E4750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3E4750"/>
                </a:solidFill>
                <a:latin typeface="Tahoma"/>
                <a:cs typeface="Tahoma"/>
              </a:rPr>
              <a:t>images</a:t>
            </a:r>
            <a:r>
              <a:rPr sz="1200" spc="-70" dirty="0">
                <a:solidFill>
                  <a:srgbClr val="3E4750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3E4750"/>
                </a:solidFill>
                <a:latin typeface="Tahoma"/>
                <a:cs typeface="Tahoma"/>
              </a:rPr>
              <a:t>by</a:t>
            </a:r>
            <a:r>
              <a:rPr sz="1200" spc="-90" dirty="0">
                <a:solidFill>
                  <a:srgbClr val="3E4750"/>
                </a:solidFill>
                <a:latin typeface="Tahoma"/>
                <a:cs typeface="Tahoma"/>
              </a:rPr>
              <a:t> </a:t>
            </a:r>
            <a:r>
              <a:rPr sz="1125" spc="-292" baseline="37037" dirty="0">
                <a:latin typeface="Calibri"/>
                <a:cs typeface="Calibri"/>
                <a:hlinkClick r:id="rId4"/>
              </a:rPr>
              <a:t>F</a:t>
            </a:r>
            <a:r>
              <a:rPr sz="1200" b="1" spc="-195" dirty="0">
                <a:solidFill>
                  <a:srgbClr val="3E4750"/>
                </a:solidFill>
                <a:latin typeface="Tahoma"/>
                <a:cs typeface="Tahoma"/>
                <a:hlinkClick r:id="rId4"/>
              </a:rPr>
              <a:t>F</a:t>
            </a:r>
            <a:r>
              <a:rPr sz="1125" spc="-292" baseline="37037" dirty="0">
                <a:latin typeface="Calibri"/>
                <a:cs typeface="Calibri"/>
                <a:hlinkClick r:id="rId4"/>
              </a:rPr>
              <a:t>re</a:t>
            </a:r>
            <a:r>
              <a:rPr sz="1200" b="1" spc="-195" dirty="0">
                <a:solidFill>
                  <a:srgbClr val="3E4750"/>
                </a:solidFill>
                <a:latin typeface="Tahoma"/>
                <a:cs typeface="Tahoma"/>
                <a:hlinkClick r:id="rId4"/>
              </a:rPr>
              <a:t>r</a:t>
            </a:r>
            <a:r>
              <a:rPr sz="1125" spc="-292" baseline="37037" dirty="0">
                <a:latin typeface="Calibri"/>
                <a:cs typeface="Calibri"/>
                <a:hlinkClick r:id="rId4"/>
              </a:rPr>
              <a:t>e</a:t>
            </a:r>
            <a:r>
              <a:rPr sz="1200" b="1" spc="-195" dirty="0">
                <a:solidFill>
                  <a:srgbClr val="3E4750"/>
                </a:solidFill>
                <a:latin typeface="Tahoma"/>
                <a:cs typeface="Tahoma"/>
                <a:hlinkClick r:id="rId4"/>
              </a:rPr>
              <a:t>e</a:t>
            </a:r>
            <a:r>
              <a:rPr sz="1125" spc="-292" baseline="37037" dirty="0">
                <a:latin typeface="Calibri"/>
                <a:cs typeface="Calibri"/>
                <a:hlinkClick r:id="rId4"/>
              </a:rPr>
              <a:t>pik</a:t>
            </a:r>
            <a:r>
              <a:rPr sz="1200" b="1" spc="-195" dirty="0">
                <a:solidFill>
                  <a:srgbClr val="3E4750"/>
                </a:solidFill>
                <a:latin typeface="Tahoma"/>
                <a:cs typeface="Tahoma"/>
                <a:hlinkClick r:id="rId4"/>
              </a:rPr>
              <a:t>epik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0" y="542925"/>
            <a:ext cx="9144000" cy="4057650"/>
            <a:chOff x="0" y="542925"/>
            <a:chExt cx="9144000" cy="4057650"/>
          </a:xfrm>
        </p:grpSpPr>
        <p:sp>
          <p:nvSpPr>
            <p:cNvPr id="42" name="object 42"/>
            <p:cNvSpPr/>
            <p:nvPr/>
          </p:nvSpPr>
          <p:spPr>
            <a:xfrm>
              <a:off x="7453122" y="4322495"/>
              <a:ext cx="514350" cy="9525"/>
            </a:xfrm>
            <a:custGeom>
              <a:avLst/>
              <a:gdLst/>
              <a:ahLst/>
              <a:cxnLst/>
              <a:rect l="l" t="t" r="r" b="b"/>
              <a:pathLst>
                <a:path w="514350" h="9525">
                  <a:moveTo>
                    <a:pt x="5143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14350" y="9525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3E4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4775" y="542924"/>
              <a:ext cx="9039225" cy="4057650"/>
            </a:xfrm>
            <a:custGeom>
              <a:avLst/>
              <a:gdLst/>
              <a:ahLst/>
              <a:cxnLst/>
              <a:rect l="l" t="t" r="r" b="b"/>
              <a:pathLst>
                <a:path w="9039225" h="4057650">
                  <a:moveTo>
                    <a:pt x="47612" y="3419475"/>
                  </a:moveTo>
                  <a:lnTo>
                    <a:pt x="28562" y="3419475"/>
                  </a:lnTo>
                  <a:lnTo>
                    <a:pt x="28562" y="3505200"/>
                  </a:lnTo>
                  <a:lnTo>
                    <a:pt x="47612" y="3505200"/>
                  </a:lnTo>
                  <a:lnTo>
                    <a:pt x="47612" y="3419475"/>
                  </a:lnTo>
                  <a:close/>
                </a:path>
                <a:path w="9039225" h="4057650">
                  <a:moveTo>
                    <a:pt x="85712" y="542925"/>
                  </a:moveTo>
                  <a:lnTo>
                    <a:pt x="0" y="542925"/>
                  </a:lnTo>
                  <a:lnTo>
                    <a:pt x="0" y="628650"/>
                  </a:lnTo>
                  <a:lnTo>
                    <a:pt x="85712" y="628650"/>
                  </a:lnTo>
                  <a:lnTo>
                    <a:pt x="85712" y="542925"/>
                  </a:lnTo>
                  <a:close/>
                </a:path>
                <a:path w="9039225" h="4057650">
                  <a:moveTo>
                    <a:pt x="200012" y="2190750"/>
                  </a:moveTo>
                  <a:lnTo>
                    <a:pt x="28562" y="2190750"/>
                  </a:lnTo>
                  <a:lnTo>
                    <a:pt x="28562" y="2276475"/>
                  </a:lnTo>
                  <a:lnTo>
                    <a:pt x="200012" y="2276475"/>
                  </a:lnTo>
                  <a:lnTo>
                    <a:pt x="200012" y="2190750"/>
                  </a:lnTo>
                  <a:close/>
                </a:path>
                <a:path w="9039225" h="4057650">
                  <a:moveTo>
                    <a:pt x="380987" y="3838575"/>
                  </a:moveTo>
                  <a:lnTo>
                    <a:pt x="352425" y="3838575"/>
                  </a:lnTo>
                  <a:lnTo>
                    <a:pt x="352425" y="3914775"/>
                  </a:lnTo>
                  <a:lnTo>
                    <a:pt x="380987" y="3914775"/>
                  </a:lnTo>
                  <a:lnTo>
                    <a:pt x="380987" y="3838575"/>
                  </a:lnTo>
                  <a:close/>
                </a:path>
                <a:path w="9039225" h="4057650">
                  <a:moveTo>
                    <a:pt x="504825" y="1371600"/>
                  </a:moveTo>
                  <a:lnTo>
                    <a:pt x="419087" y="1371600"/>
                  </a:lnTo>
                  <a:lnTo>
                    <a:pt x="419087" y="1447800"/>
                  </a:lnTo>
                  <a:lnTo>
                    <a:pt x="504825" y="1447800"/>
                  </a:lnTo>
                  <a:lnTo>
                    <a:pt x="504825" y="1371600"/>
                  </a:lnTo>
                  <a:close/>
                </a:path>
                <a:path w="9039225" h="4057650">
                  <a:moveTo>
                    <a:pt x="542912" y="133350"/>
                  </a:moveTo>
                  <a:lnTo>
                    <a:pt x="238112" y="133350"/>
                  </a:lnTo>
                  <a:lnTo>
                    <a:pt x="238112" y="219075"/>
                  </a:lnTo>
                  <a:lnTo>
                    <a:pt x="542912" y="219075"/>
                  </a:lnTo>
                  <a:lnTo>
                    <a:pt x="542912" y="133350"/>
                  </a:lnTo>
                  <a:close/>
                </a:path>
                <a:path w="9039225" h="4057650">
                  <a:moveTo>
                    <a:pt x="638162" y="3286125"/>
                  </a:moveTo>
                  <a:lnTo>
                    <a:pt x="114300" y="3286125"/>
                  </a:lnTo>
                  <a:lnTo>
                    <a:pt x="114300" y="3371850"/>
                  </a:lnTo>
                  <a:lnTo>
                    <a:pt x="638162" y="3371850"/>
                  </a:lnTo>
                  <a:lnTo>
                    <a:pt x="638162" y="3286125"/>
                  </a:lnTo>
                  <a:close/>
                </a:path>
                <a:path w="9039225" h="4057650">
                  <a:moveTo>
                    <a:pt x="638162" y="3009900"/>
                  </a:moveTo>
                  <a:lnTo>
                    <a:pt x="28562" y="3009900"/>
                  </a:lnTo>
                  <a:lnTo>
                    <a:pt x="28562" y="3095625"/>
                  </a:lnTo>
                  <a:lnTo>
                    <a:pt x="638162" y="3095625"/>
                  </a:lnTo>
                  <a:lnTo>
                    <a:pt x="638162" y="3009900"/>
                  </a:lnTo>
                  <a:close/>
                </a:path>
                <a:path w="9039225" h="4057650">
                  <a:moveTo>
                    <a:pt x="638162" y="2600325"/>
                  </a:moveTo>
                  <a:lnTo>
                    <a:pt x="323850" y="2600325"/>
                  </a:lnTo>
                  <a:lnTo>
                    <a:pt x="323850" y="2686050"/>
                  </a:lnTo>
                  <a:lnTo>
                    <a:pt x="638162" y="2686050"/>
                  </a:lnTo>
                  <a:lnTo>
                    <a:pt x="638162" y="2600325"/>
                  </a:lnTo>
                  <a:close/>
                </a:path>
                <a:path w="9039225" h="4057650">
                  <a:moveTo>
                    <a:pt x="676262" y="819150"/>
                  </a:moveTo>
                  <a:lnTo>
                    <a:pt x="114300" y="819150"/>
                  </a:lnTo>
                  <a:lnTo>
                    <a:pt x="114300" y="904875"/>
                  </a:lnTo>
                  <a:lnTo>
                    <a:pt x="676262" y="904875"/>
                  </a:lnTo>
                  <a:lnTo>
                    <a:pt x="676262" y="819150"/>
                  </a:lnTo>
                  <a:close/>
                </a:path>
                <a:path w="9039225" h="4057650">
                  <a:moveTo>
                    <a:pt x="704850" y="3695700"/>
                  </a:moveTo>
                  <a:lnTo>
                    <a:pt x="209550" y="3695700"/>
                  </a:lnTo>
                  <a:lnTo>
                    <a:pt x="209550" y="3781425"/>
                  </a:lnTo>
                  <a:lnTo>
                    <a:pt x="704850" y="3781425"/>
                  </a:lnTo>
                  <a:lnTo>
                    <a:pt x="704850" y="3695700"/>
                  </a:lnTo>
                  <a:close/>
                </a:path>
                <a:path w="9039225" h="4057650">
                  <a:moveTo>
                    <a:pt x="781050" y="1228725"/>
                  </a:moveTo>
                  <a:lnTo>
                    <a:pt x="114300" y="1228725"/>
                  </a:lnTo>
                  <a:lnTo>
                    <a:pt x="114300" y="1314450"/>
                  </a:lnTo>
                  <a:lnTo>
                    <a:pt x="781050" y="1314450"/>
                  </a:lnTo>
                  <a:lnTo>
                    <a:pt x="781050" y="1228725"/>
                  </a:lnTo>
                  <a:close/>
                </a:path>
                <a:path w="9039225" h="4057650">
                  <a:moveTo>
                    <a:pt x="990587" y="409575"/>
                  </a:moveTo>
                  <a:lnTo>
                    <a:pt x="238125" y="409575"/>
                  </a:lnTo>
                  <a:lnTo>
                    <a:pt x="238125" y="485775"/>
                  </a:lnTo>
                  <a:lnTo>
                    <a:pt x="990587" y="485775"/>
                  </a:lnTo>
                  <a:lnTo>
                    <a:pt x="990587" y="409575"/>
                  </a:lnTo>
                  <a:close/>
                </a:path>
                <a:path w="9039225" h="4057650">
                  <a:moveTo>
                    <a:pt x="1104900" y="3971925"/>
                  </a:moveTo>
                  <a:lnTo>
                    <a:pt x="276212" y="3971925"/>
                  </a:lnTo>
                  <a:lnTo>
                    <a:pt x="276212" y="4057650"/>
                  </a:lnTo>
                  <a:lnTo>
                    <a:pt x="1104900" y="4057650"/>
                  </a:lnTo>
                  <a:lnTo>
                    <a:pt x="1104900" y="3971925"/>
                  </a:lnTo>
                  <a:close/>
                </a:path>
                <a:path w="9039225" h="4057650">
                  <a:moveTo>
                    <a:pt x="1228712" y="1638300"/>
                  </a:moveTo>
                  <a:lnTo>
                    <a:pt x="419100" y="1638300"/>
                  </a:lnTo>
                  <a:lnTo>
                    <a:pt x="419100" y="1724025"/>
                  </a:lnTo>
                  <a:lnTo>
                    <a:pt x="1228712" y="1724025"/>
                  </a:lnTo>
                  <a:lnTo>
                    <a:pt x="1228712" y="1638300"/>
                  </a:lnTo>
                  <a:close/>
                </a:path>
                <a:path w="9039225" h="4057650">
                  <a:moveTo>
                    <a:pt x="1600187" y="2466975"/>
                  </a:moveTo>
                  <a:lnTo>
                    <a:pt x="704837" y="2466975"/>
                  </a:lnTo>
                  <a:lnTo>
                    <a:pt x="704837" y="2543175"/>
                  </a:lnTo>
                  <a:lnTo>
                    <a:pt x="1600187" y="2543175"/>
                  </a:lnTo>
                  <a:lnTo>
                    <a:pt x="1600187" y="2466975"/>
                  </a:lnTo>
                  <a:close/>
                </a:path>
                <a:path w="9039225" h="4057650">
                  <a:moveTo>
                    <a:pt x="1838325" y="1095375"/>
                  </a:moveTo>
                  <a:lnTo>
                    <a:pt x="561975" y="1095375"/>
                  </a:lnTo>
                  <a:lnTo>
                    <a:pt x="561975" y="1171575"/>
                  </a:lnTo>
                  <a:lnTo>
                    <a:pt x="1838325" y="1171575"/>
                  </a:lnTo>
                  <a:lnTo>
                    <a:pt x="1838325" y="1095375"/>
                  </a:lnTo>
                  <a:close/>
                </a:path>
                <a:path w="9039225" h="4057650">
                  <a:moveTo>
                    <a:pt x="2181212" y="1914525"/>
                  </a:moveTo>
                  <a:lnTo>
                    <a:pt x="876300" y="1914525"/>
                  </a:lnTo>
                  <a:lnTo>
                    <a:pt x="876300" y="2000250"/>
                  </a:lnTo>
                  <a:lnTo>
                    <a:pt x="2181212" y="2000250"/>
                  </a:lnTo>
                  <a:lnTo>
                    <a:pt x="2181212" y="1914525"/>
                  </a:lnTo>
                  <a:close/>
                </a:path>
                <a:path w="9039225" h="4057650">
                  <a:moveTo>
                    <a:pt x="9039225" y="3971925"/>
                  </a:moveTo>
                  <a:lnTo>
                    <a:pt x="8801100" y="3971925"/>
                  </a:lnTo>
                  <a:lnTo>
                    <a:pt x="8801100" y="4057650"/>
                  </a:lnTo>
                  <a:lnTo>
                    <a:pt x="9039225" y="4057650"/>
                  </a:lnTo>
                  <a:lnTo>
                    <a:pt x="9039225" y="3971925"/>
                  </a:lnTo>
                  <a:close/>
                </a:path>
                <a:path w="9039225" h="4057650">
                  <a:moveTo>
                    <a:pt x="9039225" y="3838575"/>
                  </a:moveTo>
                  <a:lnTo>
                    <a:pt x="8943975" y="3838575"/>
                  </a:lnTo>
                  <a:lnTo>
                    <a:pt x="8943975" y="3914775"/>
                  </a:lnTo>
                  <a:lnTo>
                    <a:pt x="9039225" y="3914775"/>
                  </a:lnTo>
                  <a:lnTo>
                    <a:pt x="9039225" y="3838575"/>
                  </a:lnTo>
                  <a:close/>
                </a:path>
                <a:path w="9039225" h="4057650">
                  <a:moveTo>
                    <a:pt x="9039225" y="3695700"/>
                  </a:moveTo>
                  <a:lnTo>
                    <a:pt x="8877300" y="3695700"/>
                  </a:lnTo>
                  <a:lnTo>
                    <a:pt x="8877300" y="3781425"/>
                  </a:lnTo>
                  <a:lnTo>
                    <a:pt x="9039225" y="3781425"/>
                  </a:lnTo>
                  <a:lnTo>
                    <a:pt x="9039225" y="3695700"/>
                  </a:lnTo>
                  <a:close/>
                </a:path>
                <a:path w="9039225" h="4057650">
                  <a:moveTo>
                    <a:pt x="9039225" y="3562350"/>
                  </a:moveTo>
                  <a:lnTo>
                    <a:pt x="8943975" y="3562350"/>
                  </a:lnTo>
                  <a:lnTo>
                    <a:pt x="8943975" y="3638550"/>
                  </a:lnTo>
                  <a:lnTo>
                    <a:pt x="9039225" y="3638550"/>
                  </a:lnTo>
                  <a:lnTo>
                    <a:pt x="9039225" y="3562350"/>
                  </a:lnTo>
                  <a:close/>
                </a:path>
                <a:path w="9039225" h="4057650">
                  <a:moveTo>
                    <a:pt x="9039225" y="3419475"/>
                  </a:moveTo>
                  <a:lnTo>
                    <a:pt x="9010650" y="3419475"/>
                  </a:lnTo>
                  <a:lnTo>
                    <a:pt x="9010650" y="3505200"/>
                  </a:lnTo>
                  <a:lnTo>
                    <a:pt x="9039225" y="3505200"/>
                  </a:lnTo>
                  <a:lnTo>
                    <a:pt x="9039225" y="3419475"/>
                  </a:lnTo>
                  <a:close/>
                </a:path>
                <a:path w="9039225" h="4057650">
                  <a:moveTo>
                    <a:pt x="9039225" y="3286125"/>
                  </a:moveTo>
                  <a:lnTo>
                    <a:pt x="8896350" y="3286125"/>
                  </a:lnTo>
                  <a:lnTo>
                    <a:pt x="8896350" y="3371850"/>
                  </a:lnTo>
                  <a:lnTo>
                    <a:pt x="9039225" y="3371850"/>
                  </a:lnTo>
                  <a:lnTo>
                    <a:pt x="9039225" y="3286125"/>
                  </a:lnTo>
                  <a:close/>
                </a:path>
                <a:path w="9039225" h="4057650">
                  <a:moveTo>
                    <a:pt x="9039225" y="3152775"/>
                  </a:moveTo>
                  <a:lnTo>
                    <a:pt x="8982075" y="3152775"/>
                  </a:lnTo>
                  <a:lnTo>
                    <a:pt x="8982075" y="3228975"/>
                  </a:lnTo>
                  <a:lnTo>
                    <a:pt x="9039225" y="3228975"/>
                  </a:lnTo>
                  <a:lnTo>
                    <a:pt x="9039225" y="3152775"/>
                  </a:lnTo>
                  <a:close/>
                </a:path>
                <a:path w="9039225" h="4057650">
                  <a:moveTo>
                    <a:pt x="9039225" y="3009900"/>
                  </a:moveTo>
                  <a:lnTo>
                    <a:pt x="8896350" y="3009900"/>
                  </a:lnTo>
                  <a:lnTo>
                    <a:pt x="8896350" y="3095625"/>
                  </a:lnTo>
                  <a:lnTo>
                    <a:pt x="9039225" y="3095625"/>
                  </a:lnTo>
                  <a:lnTo>
                    <a:pt x="9039225" y="3009900"/>
                  </a:lnTo>
                  <a:close/>
                </a:path>
                <a:path w="9039225" h="4057650">
                  <a:moveTo>
                    <a:pt x="9039225" y="2876550"/>
                  </a:moveTo>
                  <a:lnTo>
                    <a:pt x="8848725" y="2876550"/>
                  </a:lnTo>
                  <a:lnTo>
                    <a:pt x="8848725" y="2962275"/>
                  </a:lnTo>
                  <a:lnTo>
                    <a:pt x="9039225" y="2962275"/>
                  </a:lnTo>
                  <a:lnTo>
                    <a:pt x="9039225" y="2876550"/>
                  </a:lnTo>
                  <a:close/>
                </a:path>
                <a:path w="9039225" h="4057650">
                  <a:moveTo>
                    <a:pt x="9039225" y="2733675"/>
                  </a:moveTo>
                  <a:lnTo>
                    <a:pt x="8982075" y="2733675"/>
                  </a:lnTo>
                  <a:lnTo>
                    <a:pt x="8982075" y="2819400"/>
                  </a:lnTo>
                  <a:lnTo>
                    <a:pt x="9039225" y="2819400"/>
                  </a:lnTo>
                  <a:lnTo>
                    <a:pt x="9039225" y="2733675"/>
                  </a:lnTo>
                  <a:close/>
                </a:path>
                <a:path w="9039225" h="4057650">
                  <a:moveTo>
                    <a:pt x="9039225" y="2600325"/>
                  </a:moveTo>
                  <a:lnTo>
                    <a:pt x="8896350" y="2600325"/>
                  </a:lnTo>
                  <a:lnTo>
                    <a:pt x="8896350" y="2686050"/>
                  </a:lnTo>
                  <a:lnTo>
                    <a:pt x="9039225" y="2686050"/>
                  </a:lnTo>
                  <a:lnTo>
                    <a:pt x="9039225" y="2600325"/>
                  </a:lnTo>
                  <a:close/>
                </a:path>
                <a:path w="9039225" h="4057650">
                  <a:moveTo>
                    <a:pt x="9039225" y="2466975"/>
                  </a:moveTo>
                  <a:lnTo>
                    <a:pt x="8705850" y="2466975"/>
                  </a:lnTo>
                  <a:lnTo>
                    <a:pt x="8705850" y="2543175"/>
                  </a:lnTo>
                  <a:lnTo>
                    <a:pt x="9039225" y="2543175"/>
                  </a:lnTo>
                  <a:lnTo>
                    <a:pt x="9039225" y="2466975"/>
                  </a:lnTo>
                  <a:close/>
                </a:path>
                <a:path w="9039225" h="4057650">
                  <a:moveTo>
                    <a:pt x="9039225" y="2324100"/>
                  </a:moveTo>
                  <a:lnTo>
                    <a:pt x="8896350" y="2324100"/>
                  </a:lnTo>
                  <a:lnTo>
                    <a:pt x="8896350" y="2409825"/>
                  </a:lnTo>
                  <a:lnTo>
                    <a:pt x="9039225" y="2409825"/>
                  </a:lnTo>
                  <a:lnTo>
                    <a:pt x="9039225" y="2324100"/>
                  </a:lnTo>
                  <a:close/>
                </a:path>
                <a:path w="9039225" h="4057650">
                  <a:moveTo>
                    <a:pt x="9039225" y="2190750"/>
                  </a:moveTo>
                  <a:lnTo>
                    <a:pt x="8982075" y="2190750"/>
                  </a:lnTo>
                  <a:lnTo>
                    <a:pt x="8982075" y="2276475"/>
                  </a:lnTo>
                  <a:lnTo>
                    <a:pt x="9039225" y="2276475"/>
                  </a:lnTo>
                  <a:lnTo>
                    <a:pt x="9039225" y="2190750"/>
                  </a:lnTo>
                  <a:close/>
                </a:path>
                <a:path w="9039225" h="4057650">
                  <a:moveTo>
                    <a:pt x="9039225" y="2047875"/>
                  </a:moveTo>
                  <a:lnTo>
                    <a:pt x="8763000" y="2047875"/>
                  </a:lnTo>
                  <a:lnTo>
                    <a:pt x="8763000" y="2133600"/>
                  </a:lnTo>
                  <a:lnTo>
                    <a:pt x="9039225" y="2133600"/>
                  </a:lnTo>
                  <a:lnTo>
                    <a:pt x="9039225" y="2047875"/>
                  </a:lnTo>
                  <a:close/>
                </a:path>
                <a:path w="9039225" h="4057650">
                  <a:moveTo>
                    <a:pt x="9039225" y="1914525"/>
                  </a:moveTo>
                  <a:lnTo>
                    <a:pt x="8582025" y="1914525"/>
                  </a:lnTo>
                  <a:lnTo>
                    <a:pt x="8582025" y="2000250"/>
                  </a:lnTo>
                  <a:lnTo>
                    <a:pt x="9039225" y="2000250"/>
                  </a:lnTo>
                  <a:lnTo>
                    <a:pt x="9039225" y="1914525"/>
                  </a:lnTo>
                  <a:close/>
                </a:path>
                <a:path w="9039225" h="4057650">
                  <a:moveTo>
                    <a:pt x="9039225" y="1781175"/>
                  </a:moveTo>
                  <a:lnTo>
                    <a:pt x="9001125" y="1781175"/>
                  </a:lnTo>
                  <a:lnTo>
                    <a:pt x="9001125" y="1857375"/>
                  </a:lnTo>
                  <a:lnTo>
                    <a:pt x="9039225" y="1857375"/>
                  </a:lnTo>
                  <a:lnTo>
                    <a:pt x="9039225" y="1781175"/>
                  </a:lnTo>
                  <a:close/>
                </a:path>
                <a:path w="9039225" h="4057650">
                  <a:moveTo>
                    <a:pt x="9039225" y="1638300"/>
                  </a:moveTo>
                  <a:lnTo>
                    <a:pt x="8772525" y="1638300"/>
                  </a:lnTo>
                  <a:lnTo>
                    <a:pt x="8772525" y="1724025"/>
                  </a:lnTo>
                  <a:lnTo>
                    <a:pt x="9039225" y="1724025"/>
                  </a:lnTo>
                  <a:lnTo>
                    <a:pt x="9039225" y="1638300"/>
                  </a:lnTo>
                  <a:close/>
                </a:path>
                <a:path w="9039225" h="4057650">
                  <a:moveTo>
                    <a:pt x="9039225" y="1504950"/>
                  </a:moveTo>
                  <a:lnTo>
                    <a:pt x="8810625" y="1504950"/>
                  </a:lnTo>
                  <a:lnTo>
                    <a:pt x="8810625" y="1590675"/>
                  </a:lnTo>
                  <a:lnTo>
                    <a:pt x="9039225" y="1590675"/>
                  </a:lnTo>
                  <a:lnTo>
                    <a:pt x="9039225" y="1504950"/>
                  </a:lnTo>
                  <a:close/>
                </a:path>
                <a:path w="9039225" h="4057650">
                  <a:moveTo>
                    <a:pt x="9039225" y="1371600"/>
                  </a:moveTo>
                  <a:lnTo>
                    <a:pt x="8915400" y="1371600"/>
                  </a:lnTo>
                  <a:lnTo>
                    <a:pt x="8915400" y="1447800"/>
                  </a:lnTo>
                  <a:lnTo>
                    <a:pt x="9039225" y="1447800"/>
                  </a:lnTo>
                  <a:lnTo>
                    <a:pt x="9039225" y="1371600"/>
                  </a:lnTo>
                  <a:close/>
                </a:path>
                <a:path w="9039225" h="4057650">
                  <a:moveTo>
                    <a:pt x="9039225" y="1228725"/>
                  </a:moveTo>
                  <a:lnTo>
                    <a:pt x="8867775" y="1228725"/>
                  </a:lnTo>
                  <a:lnTo>
                    <a:pt x="8867775" y="1314450"/>
                  </a:lnTo>
                  <a:lnTo>
                    <a:pt x="9039225" y="1314450"/>
                  </a:lnTo>
                  <a:lnTo>
                    <a:pt x="9039225" y="1228725"/>
                  </a:lnTo>
                  <a:close/>
                </a:path>
                <a:path w="9039225" h="4057650">
                  <a:moveTo>
                    <a:pt x="9039225" y="1095375"/>
                  </a:moveTo>
                  <a:lnTo>
                    <a:pt x="8658225" y="1095375"/>
                  </a:lnTo>
                  <a:lnTo>
                    <a:pt x="8658225" y="1171575"/>
                  </a:lnTo>
                  <a:lnTo>
                    <a:pt x="9039225" y="1171575"/>
                  </a:lnTo>
                  <a:lnTo>
                    <a:pt x="9039225" y="1095375"/>
                  </a:lnTo>
                  <a:close/>
                </a:path>
                <a:path w="9039225" h="4057650">
                  <a:moveTo>
                    <a:pt x="9039225" y="952500"/>
                  </a:moveTo>
                  <a:lnTo>
                    <a:pt x="9001125" y="952500"/>
                  </a:lnTo>
                  <a:lnTo>
                    <a:pt x="9001125" y="1038225"/>
                  </a:lnTo>
                  <a:lnTo>
                    <a:pt x="9039225" y="1038225"/>
                  </a:lnTo>
                  <a:lnTo>
                    <a:pt x="9039225" y="952500"/>
                  </a:lnTo>
                  <a:close/>
                </a:path>
                <a:path w="9039225" h="4057650">
                  <a:moveTo>
                    <a:pt x="9039225" y="819150"/>
                  </a:moveTo>
                  <a:lnTo>
                    <a:pt x="8886825" y="819150"/>
                  </a:lnTo>
                  <a:lnTo>
                    <a:pt x="8886825" y="904875"/>
                  </a:lnTo>
                  <a:lnTo>
                    <a:pt x="9039225" y="904875"/>
                  </a:lnTo>
                  <a:lnTo>
                    <a:pt x="9039225" y="819150"/>
                  </a:lnTo>
                  <a:close/>
                </a:path>
                <a:path w="9039225" h="4057650">
                  <a:moveTo>
                    <a:pt x="9039225" y="685800"/>
                  </a:moveTo>
                  <a:lnTo>
                    <a:pt x="8982075" y="685800"/>
                  </a:lnTo>
                  <a:lnTo>
                    <a:pt x="8982075" y="762000"/>
                  </a:lnTo>
                  <a:lnTo>
                    <a:pt x="9039225" y="762000"/>
                  </a:lnTo>
                  <a:lnTo>
                    <a:pt x="9039225" y="685800"/>
                  </a:lnTo>
                  <a:close/>
                </a:path>
                <a:path w="9039225" h="4057650">
                  <a:moveTo>
                    <a:pt x="9039225" y="542925"/>
                  </a:moveTo>
                  <a:lnTo>
                    <a:pt x="9001125" y="542925"/>
                  </a:lnTo>
                  <a:lnTo>
                    <a:pt x="9001125" y="628650"/>
                  </a:lnTo>
                  <a:lnTo>
                    <a:pt x="9039225" y="628650"/>
                  </a:lnTo>
                  <a:lnTo>
                    <a:pt x="9039225" y="542925"/>
                  </a:lnTo>
                  <a:close/>
                </a:path>
                <a:path w="9039225" h="4057650">
                  <a:moveTo>
                    <a:pt x="9039225" y="409575"/>
                  </a:moveTo>
                  <a:lnTo>
                    <a:pt x="8820150" y="409575"/>
                  </a:lnTo>
                  <a:lnTo>
                    <a:pt x="8820150" y="485775"/>
                  </a:lnTo>
                  <a:lnTo>
                    <a:pt x="9039225" y="485775"/>
                  </a:lnTo>
                  <a:lnTo>
                    <a:pt x="9039225" y="409575"/>
                  </a:lnTo>
                  <a:close/>
                </a:path>
                <a:path w="9039225" h="4057650">
                  <a:moveTo>
                    <a:pt x="9039225" y="266700"/>
                  </a:moveTo>
                  <a:lnTo>
                    <a:pt x="8953500" y="266700"/>
                  </a:lnTo>
                  <a:lnTo>
                    <a:pt x="8953500" y="352425"/>
                  </a:lnTo>
                  <a:lnTo>
                    <a:pt x="9039225" y="352425"/>
                  </a:lnTo>
                  <a:lnTo>
                    <a:pt x="9039225" y="266700"/>
                  </a:lnTo>
                  <a:close/>
                </a:path>
                <a:path w="9039225" h="4057650">
                  <a:moveTo>
                    <a:pt x="9039225" y="133350"/>
                  </a:moveTo>
                  <a:lnTo>
                    <a:pt x="8905875" y="133350"/>
                  </a:lnTo>
                  <a:lnTo>
                    <a:pt x="8905875" y="219075"/>
                  </a:lnTo>
                  <a:lnTo>
                    <a:pt x="9039225" y="219075"/>
                  </a:lnTo>
                  <a:lnTo>
                    <a:pt x="9039225" y="133350"/>
                  </a:lnTo>
                  <a:close/>
                </a:path>
                <a:path w="9039225" h="4057650">
                  <a:moveTo>
                    <a:pt x="9039225" y="0"/>
                  </a:moveTo>
                  <a:lnTo>
                    <a:pt x="8934450" y="0"/>
                  </a:lnTo>
                  <a:lnTo>
                    <a:pt x="8934450" y="76200"/>
                  </a:lnTo>
                  <a:lnTo>
                    <a:pt x="9039225" y="76200"/>
                  </a:lnTo>
                  <a:lnTo>
                    <a:pt x="9039225" y="0"/>
                  </a:lnTo>
                  <a:close/>
                </a:path>
              </a:pathLst>
            </a:custGeom>
            <a:solidFill>
              <a:srgbClr val="CDD1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0" y="542924"/>
              <a:ext cx="1600200" cy="4057650"/>
            </a:xfrm>
            <a:custGeom>
              <a:avLst/>
              <a:gdLst/>
              <a:ahLst/>
              <a:cxnLst/>
              <a:rect l="l" t="t" r="r" b="b"/>
              <a:pathLst>
                <a:path w="1600200" h="4057650">
                  <a:moveTo>
                    <a:pt x="104775" y="542925"/>
                  </a:moveTo>
                  <a:lnTo>
                    <a:pt x="0" y="542925"/>
                  </a:lnTo>
                  <a:lnTo>
                    <a:pt x="0" y="628650"/>
                  </a:lnTo>
                  <a:lnTo>
                    <a:pt x="104775" y="628650"/>
                  </a:lnTo>
                  <a:lnTo>
                    <a:pt x="104775" y="542925"/>
                  </a:lnTo>
                  <a:close/>
                </a:path>
                <a:path w="1600200" h="4057650">
                  <a:moveTo>
                    <a:pt x="133337" y="3419475"/>
                  </a:moveTo>
                  <a:lnTo>
                    <a:pt x="0" y="3419475"/>
                  </a:lnTo>
                  <a:lnTo>
                    <a:pt x="0" y="3505200"/>
                  </a:lnTo>
                  <a:lnTo>
                    <a:pt x="133337" y="3505200"/>
                  </a:lnTo>
                  <a:lnTo>
                    <a:pt x="133337" y="3419475"/>
                  </a:lnTo>
                  <a:close/>
                </a:path>
                <a:path w="1600200" h="4057650">
                  <a:moveTo>
                    <a:pt x="133337" y="3009900"/>
                  </a:moveTo>
                  <a:lnTo>
                    <a:pt x="0" y="3009900"/>
                  </a:lnTo>
                  <a:lnTo>
                    <a:pt x="0" y="3095625"/>
                  </a:lnTo>
                  <a:lnTo>
                    <a:pt x="133337" y="3095625"/>
                  </a:lnTo>
                  <a:lnTo>
                    <a:pt x="133337" y="3009900"/>
                  </a:lnTo>
                  <a:close/>
                </a:path>
                <a:path w="1600200" h="4057650">
                  <a:moveTo>
                    <a:pt x="133337" y="2190750"/>
                  </a:moveTo>
                  <a:lnTo>
                    <a:pt x="0" y="2190750"/>
                  </a:lnTo>
                  <a:lnTo>
                    <a:pt x="0" y="2276475"/>
                  </a:lnTo>
                  <a:lnTo>
                    <a:pt x="133337" y="2276475"/>
                  </a:lnTo>
                  <a:lnTo>
                    <a:pt x="133337" y="2190750"/>
                  </a:lnTo>
                  <a:close/>
                </a:path>
                <a:path w="1600200" h="4057650">
                  <a:moveTo>
                    <a:pt x="219062" y="1781175"/>
                  </a:moveTo>
                  <a:lnTo>
                    <a:pt x="0" y="1781175"/>
                  </a:lnTo>
                  <a:lnTo>
                    <a:pt x="0" y="1857375"/>
                  </a:lnTo>
                  <a:lnTo>
                    <a:pt x="219062" y="1857375"/>
                  </a:lnTo>
                  <a:lnTo>
                    <a:pt x="219062" y="1781175"/>
                  </a:lnTo>
                  <a:close/>
                </a:path>
                <a:path w="1600200" h="4057650">
                  <a:moveTo>
                    <a:pt x="219075" y="3286125"/>
                  </a:moveTo>
                  <a:lnTo>
                    <a:pt x="0" y="3286125"/>
                  </a:lnTo>
                  <a:lnTo>
                    <a:pt x="0" y="3371850"/>
                  </a:lnTo>
                  <a:lnTo>
                    <a:pt x="219075" y="3371850"/>
                  </a:lnTo>
                  <a:lnTo>
                    <a:pt x="219075" y="3286125"/>
                  </a:lnTo>
                  <a:close/>
                </a:path>
                <a:path w="1600200" h="4057650">
                  <a:moveTo>
                    <a:pt x="219075" y="1228725"/>
                  </a:moveTo>
                  <a:lnTo>
                    <a:pt x="0" y="1228725"/>
                  </a:lnTo>
                  <a:lnTo>
                    <a:pt x="0" y="1314450"/>
                  </a:lnTo>
                  <a:lnTo>
                    <a:pt x="219075" y="1314450"/>
                  </a:lnTo>
                  <a:lnTo>
                    <a:pt x="219075" y="1228725"/>
                  </a:lnTo>
                  <a:close/>
                </a:path>
                <a:path w="1600200" h="4057650">
                  <a:moveTo>
                    <a:pt x="219075" y="819150"/>
                  </a:moveTo>
                  <a:lnTo>
                    <a:pt x="0" y="819150"/>
                  </a:lnTo>
                  <a:lnTo>
                    <a:pt x="0" y="904875"/>
                  </a:lnTo>
                  <a:lnTo>
                    <a:pt x="219075" y="904875"/>
                  </a:lnTo>
                  <a:lnTo>
                    <a:pt x="219075" y="819150"/>
                  </a:lnTo>
                  <a:close/>
                </a:path>
                <a:path w="1600200" h="4057650">
                  <a:moveTo>
                    <a:pt x="314325" y="3695700"/>
                  </a:moveTo>
                  <a:lnTo>
                    <a:pt x="0" y="3695700"/>
                  </a:lnTo>
                  <a:lnTo>
                    <a:pt x="0" y="3781425"/>
                  </a:lnTo>
                  <a:lnTo>
                    <a:pt x="314325" y="3781425"/>
                  </a:lnTo>
                  <a:lnTo>
                    <a:pt x="314325" y="3695700"/>
                  </a:lnTo>
                  <a:close/>
                </a:path>
                <a:path w="1600200" h="4057650">
                  <a:moveTo>
                    <a:pt x="342887" y="133350"/>
                  </a:moveTo>
                  <a:lnTo>
                    <a:pt x="0" y="133350"/>
                  </a:lnTo>
                  <a:lnTo>
                    <a:pt x="0" y="219075"/>
                  </a:lnTo>
                  <a:lnTo>
                    <a:pt x="342887" y="219075"/>
                  </a:lnTo>
                  <a:lnTo>
                    <a:pt x="342887" y="133350"/>
                  </a:lnTo>
                  <a:close/>
                </a:path>
                <a:path w="1600200" h="4057650">
                  <a:moveTo>
                    <a:pt x="342900" y="409575"/>
                  </a:moveTo>
                  <a:lnTo>
                    <a:pt x="0" y="409575"/>
                  </a:lnTo>
                  <a:lnTo>
                    <a:pt x="0" y="485775"/>
                  </a:lnTo>
                  <a:lnTo>
                    <a:pt x="342900" y="485775"/>
                  </a:lnTo>
                  <a:lnTo>
                    <a:pt x="342900" y="409575"/>
                  </a:lnTo>
                  <a:close/>
                </a:path>
                <a:path w="1600200" h="4057650">
                  <a:moveTo>
                    <a:pt x="380987" y="3971925"/>
                  </a:moveTo>
                  <a:lnTo>
                    <a:pt x="0" y="3971925"/>
                  </a:lnTo>
                  <a:lnTo>
                    <a:pt x="0" y="4057650"/>
                  </a:lnTo>
                  <a:lnTo>
                    <a:pt x="380987" y="4057650"/>
                  </a:lnTo>
                  <a:lnTo>
                    <a:pt x="380987" y="3971925"/>
                  </a:lnTo>
                  <a:close/>
                </a:path>
                <a:path w="1600200" h="4057650">
                  <a:moveTo>
                    <a:pt x="428625" y="2600325"/>
                  </a:moveTo>
                  <a:lnTo>
                    <a:pt x="0" y="2600325"/>
                  </a:lnTo>
                  <a:lnTo>
                    <a:pt x="0" y="2686050"/>
                  </a:lnTo>
                  <a:lnTo>
                    <a:pt x="428625" y="2686050"/>
                  </a:lnTo>
                  <a:lnTo>
                    <a:pt x="428625" y="2600325"/>
                  </a:lnTo>
                  <a:close/>
                </a:path>
                <a:path w="1600200" h="4057650">
                  <a:moveTo>
                    <a:pt x="457200" y="3838575"/>
                  </a:moveTo>
                  <a:lnTo>
                    <a:pt x="0" y="3838575"/>
                  </a:lnTo>
                  <a:lnTo>
                    <a:pt x="0" y="3914775"/>
                  </a:lnTo>
                  <a:lnTo>
                    <a:pt x="457200" y="3914775"/>
                  </a:lnTo>
                  <a:lnTo>
                    <a:pt x="457200" y="3838575"/>
                  </a:lnTo>
                  <a:close/>
                </a:path>
                <a:path w="1600200" h="4057650">
                  <a:moveTo>
                    <a:pt x="523862" y="1371600"/>
                  </a:moveTo>
                  <a:lnTo>
                    <a:pt x="0" y="1371600"/>
                  </a:lnTo>
                  <a:lnTo>
                    <a:pt x="0" y="1447800"/>
                  </a:lnTo>
                  <a:lnTo>
                    <a:pt x="523862" y="1447800"/>
                  </a:lnTo>
                  <a:lnTo>
                    <a:pt x="523862" y="1371600"/>
                  </a:lnTo>
                  <a:close/>
                </a:path>
                <a:path w="1600200" h="4057650">
                  <a:moveTo>
                    <a:pt x="523862" y="685800"/>
                  </a:moveTo>
                  <a:lnTo>
                    <a:pt x="0" y="685800"/>
                  </a:lnTo>
                  <a:lnTo>
                    <a:pt x="0" y="762000"/>
                  </a:lnTo>
                  <a:lnTo>
                    <a:pt x="523862" y="762000"/>
                  </a:lnTo>
                  <a:lnTo>
                    <a:pt x="523862" y="685800"/>
                  </a:lnTo>
                  <a:close/>
                </a:path>
                <a:path w="1600200" h="4057650">
                  <a:moveTo>
                    <a:pt x="523875" y="1638300"/>
                  </a:moveTo>
                  <a:lnTo>
                    <a:pt x="0" y="1638300"/>
                  </a:lnTo>
                  <a:lnTo>
                    <a:pt x="0" y="1724025"/>
                  </a:lnTo>
                  <a:lnTo>
                    <a:pt x="523875" y="1724025"/>
                  </a:lnTo>
                  <a:lnTo>
                    <a:pt x="523875" y="1638300"/>
                  </a:lnTo>
                  <a:close/>
                </a:path>
                <a:path w="1600200" h="4057650">
                  <a:moveTo>
                    <a:pt x="523875" y="952500"/>
                  </a:moveTo>
                  <a:lnTo>
                    <a:pt x="0" y="952500"/>
                  </a:lnTo>
                  <a:lnTo>
                    <a:pt x="0" y="1038225"/>
                  </a:lnTo>
                  <a:lnTo>
                    <a:pt x="523875" y="1038225"/>
                  </a:lnTo>
                  <a:lnTo>
                    <a:pt x="523875" y="952500"/>
                  </a:lnTo>
                  <a:close/>
                </a:path>
                <a:path w="1600200" h="4057650">
                  <a:moveTo>
                    <a:pt x="552450" y="3152775"/>
                  </a:moveTo>
                  <a:lnTo>
                    <a:pt x="0" y="3152775"/>
                  </a:lnTo>
                  <a:lnTo>
                    <a:pt x="0" y="3228975"/>
                  </a:lnTo>
                  <a:lnTo>
                    <a:pt x="552450" y="3228975"/>
                  </a:lnTo>
                  <a:lnTo>
                    <a:pt x="552450" y="3152775"/>
                  </a:lnTo>
                  <a:close/>
                </a:path>
                <a:path w="1600200" h="4057650">
                  <a:moveTo>
                    <a:pt x="571487" y="266700"/>
                  </a:moveTo>
                  <a:lnTo>
                    <a:pt x="0" y="266700"/>
                  </a:lnTo>
                  <a:lnTo>
                    <a:pt x="0" y="352425"/>
                  </a:lnTo>
                  <a:lnTo>
                    <a:pt x="571487" y="352425"/>
                  </a:lnTo>
                  <a:lnTo>
                    <a:pt x="571487" y="266700"/>
                  </a:lnTo>
                  <a:close/>
                </a:path>
                <a:path w="1600200" h="4057650">
                  <a:moveTo>
                    <a:pt x="619125" y="2733675"/>
                  </a:moveTo>
                  <a:lnTo>
                    <a:pt x="0" y="2733675"/>
                  </a:lnTo>
                  <a:lnTo>
                    <a:pt x="0" y="2819400"/>
                  </a:lnTo>
                  <a:lnTo>
                    <a:pt x="619125" y="2819400"/>
                  </a:lnTo>
                  <a:lnTo>
                    <a:pt x="619125" y="2733675"/>
                  </a:lnTo>
                  <a:close/>
                </a:path>
                <a:path w="1600200" h="4057650">
                  <a:moveTo>
                    <a:pt x="666750" y="1095375"/>
                  </a:moveTo>
                  <a:lnTo>
                    <a:pt x="0" y="1095375"/>
                  </a:lnTo>
                  <a:lnTo>
                    <a:pt x="0" y="1171575"/>
                  </a:lnTo>
                  <a:lnTo>
                    <a:pt x="666750" y="1171575"/>
                  </a:lnTo>
                  <a:lnTo>
                    <a:pt x="666750" y="1095375"/>
                  </a:lnTo>
                  <a:close/>
                </a:path>
                <a:path w="1600200" h="4057650">
                  <a:moveTo>
                    <a:pt x="771512" y="3562350"/>
                  </a:moveTo>
                  <a:lnTo>
                    <a:pt x="0" y="3562350"/>
                  </a:lnTo>
                  <a:lnTo>
                    <a:pt x="0" y="3638550"/>
                  </a:lnTo>
                  <a:lnTo>
                    <a:pt x="771512" y="3638550"/>
                  </a:lnTo>
                  <a:lnTo>
                    <a:pt x="771512" y="3562350"/>
                  </a:lnTo>
                  <a:close/>
                </a:path>
                <a:path w="1600200" h="4057650">
                  <a:moveTo>
                    <a:pt x="809612" y="2466975"/>
                  </a:moveTo>
                  <a:lnTo>
                    <a:pt x="0" y="2466975"/>
                  </a:lnTo>
                  <a:lnTo>
                    <a:pt x="0" y="2543175"/>
                  </a:lnTo>
                  <a:lnTo>
                    <a:pt x="809612" y="2543175"/>
                  </a:lnTo>
                  <a:lnTo>
                    <a:pt x="809612" y="2466975"/>
                  </a:lnTo>
                  <a:close/>
                </a:path>
                <a:path w="1600200" h="4057650">
                  <a:moveTo>
                    <a:pt x="847712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847712" y="76200"/>
                  </a:lnTo>
                  <a:lnTo>
                    <a:pt x="847712" y="0"/>
                  </a:lnTo>
                  <a:close/>
                </a:path>
                <a:path w="1600200" h="4057650">
                  <a:moveTo>
                    <a:pt x="933437" y="2324100"/>
                  </a:moveTo>
                  <a:lnTo>
                    <a:pt x="0" y="2324100"/>
                  </a:lnTo>
                  <a:lnTo>
                    <a:pt x="0" y="2409825"/>
                  </a:lnTo>
                  <a:lnTo>
                    <a:pt x="933437" y="2409825"/>
                  </a:lnTo>
                  <a:lnTo>
                    <a:pt x="933437" y="2324100"/>
                  </a:lnTo>
                  <a:close/>
                </a:path>
                <a:path w="1600200" h="4057650">
                  <a:moveTo>
                    <a:pt x="981075" y="1914525"/>
                  </a:moveTo>
                  <a:lnTo>
                    <a:pt x="0" y="1914525"/>
                  </a:lnTo>
                  <a:lnTo>
                    <a:pt x="0" y="2000250"/>
                  </a:lnTo>
                  <a:lnTo>
                    <a:pt x="981075" y="2000250"/>
                  </a:lnTo>
                  <a:lnTo>
                    <a:pt x="981075" y="1914525"/>
                  </a:lnTo>
                  <a:close/>
                </a:path>
                <a:path w="1600200" h="4057650">
                  <a:moveTo>
                    <a:pt x="1190625" y="1504950"/>
                  </a:moveTo>
                  <a:lnTo>
                    <a:pt x="0" y="1504950"/>
                  </a:lnTo>
                  <a:lnTo>
                    <a:pt x="0" y="1590675"/>
                  </a:lnTo>
                  <a:lnTo>
                    <a:pt x="1190625" y="1590675"/>
                  </a:lnTo>
                  <a:lnTo>
                    <a:pt x="1190625" y="1504950"/>
                  </a:lnTo>
                  <a:close/>
                </a:path>
                <a:path w="1600200" h="4057650">
                  <a:moveTo>
                    <a:pt x="1362075" y="2876550"/>
                  </a:moveTo>
                  <a:lnTo>
                    <a:pt x="0" y="2876550"/>
                  </a:lnTo>
                  <a:lnTo>
                    <a:pt x="0" y="2962275"/>
                  </a:lnTo>
                  <a:lnTo>
                    <a:pt x="1362075" y="2962275"/>
                  </a:lnTo>
                  <a:lnTo>
                    <a:pt x="1362075" y="2876550"/>
                  </a:lnTo>
                  <a:close/>
                </a:path>
                <a:path w="1600200" h="4057650">
                  <a:moveTo>
                    <a:pt x="1600187" y="2047875"/>
                  </a:moveTo>
                  <a:lnTo>
                    <a:pt x="0" y="2047875"/>
                  </a:lnTo>
                  <a:lnTo>
                    <a:pt x="0" y="2133600"/>
                  </a:lnTo>
                  <a:lnTo>
                    <a:pt x="1600187" y="2133600"/>
                  </a:lnTo>
                  <a:lnTo>
                    <a:pt x="1600187" y="2047875"/>
                  </a:lnTo>
                  <a:close/>
                </a:path>
              </a:pathLst>
            </a:custGeom>
            <a:solidFill>
              <a:srgbClr val="2444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3643629" y="581342"/>
            <a:ext cx="3355975" cy="1090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950" spc="305" dirty="0">
                <a:solidFill>
                  <a:srgbClr val="2444D7"/>
                </a:solidFill>
              </a:rPr>
              <a:t>T</a:t>
            </a:r>
            <a:r>
              <a:rPr sz="6950" spc="-170" dirty="0">
                <a:solidFill>
                  <a:srgbClr val="2444D7"/>
                </a:solidFill>
              </a:rPr>
              <a:t>h</a:t>
            </a:r>
            <a:r>
              <a:rPr sz="6950" spc="-190" dirty="0">
                <a:solidFill>
                  <a:srgbClr val="2444D7"/>
                </a:solidFill>
              </a:rPr>
              <a:t>a</a:t>
            </a:r>
            <a:r>
              <a:rPr sz="6950" spc="-335" dirty="0">
                <a:solidFill>
                  <a:srgbClr val="2444D7"/>
                </a:solidFill>
              </a:rPr>
              <a:t>n</a:t>
            </a:r>
            <a:r>
              <a:rPr sz="6950" spc="-285" dirty="0">
                <a:solidFill>
                  <a:srgbClr val="2444D7"/>
                </a:solidFill>
              </a:rPr>
              <a:t>k</a:t>
            </a:r>
            <a:r>
              <a:rPr sz="6950" spc="-300" dirty="0">
                <a:solidFill>
                  <a:srgbClr val="2444D7"/>
                </a:solidFill>
              </a:rPr>
              <a:t>s!</a:t>
            </a:r>
            <a:endParaRPr sz="6950"/>
          </a:p>
        </p:txBody>
      </p:sp>
      <p:sp>
        <p:nvSpPr>
          <p:cNvPr id="46" name="object 46"/>
          <p:cNvSpPr txBox="1"/>
          <p:nvPr/>
        </p:nvSpPr>
        <p:spPr>
          <a:xfrm>
            <a:off x="3643629" y="1857057"/>
            <a:ext cx="2885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800" b="1" spc="-8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800" b="1" spc="-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2C3538"/>
                </a:solidFill>
                <a:latin typeface="Tahoma"/>
                <a:cs typeface="Tahoma"/>
              </a:rPr>
              <a:t>y</a:t>
            </a:r>
            <a:r>
              <a:rPr sz="1800" b="1" spc="-6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800" b="1" spc="-140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800" b="1" spc="-1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800" b="1" spc="-18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800" b="1" spc="-10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800" b="1" spc="-140" dirty="0">
                <a:solidFill>
                  <a:srgbClr val="2C3538"/>
                </a:solidFill>
                <a:latin typeface="Tahoma"/>
                <a:cs typeface="Tahoma"/>
              </a:rPr>
              <a:t>v</a:t>
            </a:r>
            <a:r>
              <a:rPr sz="1800" b="1" spc="-11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800" b="1" spc="-7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800" b="1" spc="-18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800" b="1" spc="-11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800" b="1" spc="-90" dirty="0">
                <a:solidFill>
                  <a:srgbClr val="2C3538"/>
                </a:solidFill>
                <a:latin typeface="Tahoma"/>
                <a:cs typeface="Tahoma"/>
              </a:rPr>
              <a:t>y</a:t>
            </a:r>
            <a:r>
              <a:rPr sz="1800" b="1" spc="-1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2C3538"/>
                </a:solidFill>
                <a:latin typeface="Tahoma"/>
                <a:cs typeface="Tahoma"/>
              </a:rPr>
              <a:t>q</a:t>
            </a:r>
            <a:r>
              <a:rPr sz="1800" b="1" spc="-180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800" b="1" spc="-10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800" b="1" spc="-10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800" b="1" spc="-65" dirty="0">
                <a:solidFill>
                  <a:srgbClr val="2C3538"/>
                </a:solidFill>
                <a:latin typeface="Tahoma"/>
                <a:cs typeface="Tahoma"/>
              </a:rPr>
              <a:t>ti</a:t>
            </a:r>
            <a:r>
              <a:rPr sz="1800" b="1" spc="-10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800" b="1" spc="-18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800" b="1" spc="-10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800" b="1" spc="-195" dirty="0">
                <a:solidFill>
                  <a:srgbClr val="2C3538"/>
                </a:solidFill>
                <a:latin typeface="Tahoma"/>
                <a:cs typeface="Tahoma"/>
              </a:rPr>
              <a:t>?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7" name="object 4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86150" y="3552825"/>
            <a:ext cx="464820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4767262"/>
            <a:ext cx="8792210" cy="0"/>
          </a:xfrm>
          <a:custGeom>
            <a:avLst/>
            <a:gdLst/>
            <a:ahLst/>
            <a:cxnLst/>
            <a:rect l="l" t="t" r="r" b="b"/>
            <a:pathLst>
              <a:path w="8792210">
                <a:moveTo>
                  <a:pt x="0" y="0"/>
                </a:moveTo>
                <a:lnTo>
                  <a:pt x="8791637" y="0"/>
                </a:lnTo>
                <a:lnTo>
                  <a:pt x="8791637" y="0"/>
                </a:lnTo>
              </a:path>
            </a:pathLst>
          </a:custGeom>
          <a:ln w="9525">
            <a:solidFill>
              <a:srgbClr val="FFFFFF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763" y="4825"/>
            <a:ext cx="9139555" cy="5139055"/>
            <a:chOff x="4763" y="4825"/>
            <a:chExt cx="9139555" cy="5139055"/>
          </a:xfrm>
        </p:grpSpPr>
        <p:sp>
          <p:nvSpPr>
            <p:cNvPr id="4" name="object 4"/>
            <p:cNvSpPr/>
            <p:nvPr/>
          </p:nvSpPr>
          <p:spPr>
            <a:xfrm>
              <a:off x="4763" y="4976812"/>
              <a:ext cx="8792210" cy="0"/>
            </a:xfrm>
            <a:custGeom>
              <a:avLst/>
              <a:gdLst/>
              <a:ahLst/>
              <a:cxnLst/>
              <a:rect l="l" t="t" r="r" b="b"/>
              <a:pathLst>
                <a:path w="8792210">
                  <a:moveTo>
                    <a:pt x="0" y="0"/>
                  </a:moveTo>
                  <a:lnTo>
                    <a:pt x="8791637" y="0"/>
                  </a:lnTo>
                  <a:lnTo>
                    <a:pt x="8791637" y="0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6076" y="4825"/>
              <a:ext cx="2486025" cy="5139055"/>
            </a:xfrm>
            <a:custGeom>
              <a:avLst/>
              <a:gdLst/>
              <a:ahLst/>
              <a:cxnLst/>
              <a:rect l="l" t="t" r="r" b="b"/>
              <a:pathLst>
                <a:path w="2486025" h="5139055">
                  <a:moveTo>
                    <a:pt x="2486025" y="0"/>
                  </a:moveTo>
                  <a:lnTo>
                    <a:pt x="2486025" y="5138672"/>
                  </a:lnTo>
                </a:path>
                <a:path w="2486025" h="5139055">
                  <a:moveTo>
                    <a:pt x="2276475" y="0"/>
                  </a:moveTo>
                  <a:lnTo>
                    <a:pt x="2276475" y="5138672"/>
                  </a:lnTo>
                </a:path>
                <a:path w="2486025" h="5139055">
                  <a:moveTo>
                    <a:pt x="2076450" y="0"/>
                  </a:moveTo>
                  <a:lnTo>
                    <a:pt x="2076450" y="5138672"/>
                  </a:lnTo>
                </a:path>
                <a:path w="2486025" h="5139055">
                  <a:moveTo>
                    <a:pt x="1866900" y="0"/>
                  </a:moveTo>
                  <a:lnTo>
                    <a:pt x="1866900" y="5138672"/>
                  </a:lnTo>
                </a:path>
                <a:path w="2486025" h="5139055">
                  <a:moveTo>
                    <a:pt x="1657350" y="0"/>
                  </a:moveTo>
                  <a:lnTo>
                    <a:pt x="1657350" y="5138672"/>
                  </a:lnTo>
                </a:path>
                <a:path w="2486025" h="5139055">
                  <a:moveTo>
                    <a:pt x="1447800" y="0"/>
                  </a:moveTo>
                  <a:lnTo>
                    <a:pt x="1447800" y="5138672"/>
                  </a:lnTo>
                </a:path>
                <a:path w="2486025" h="5139055">
                  <a:moveTo>
                    <a:pt x="1247775" y="0"/>
                  </a:moveTo>
                  <a:lnTo>
                    <a:pt x="1247775" y="5138672"/>
                  </a:lnTo>
                </a:path>
                <a:path w="2486025" h="5139055">
                  <a:moveTo>
                    <a:pt x="1038225" y="0"/>
                  </a:moveTo>
                  <a:lnTo>
                    <a:pt x="1038225" y="5138672"/>
                  </a:lnTo>
                </a:path>
                <a:path w="2486025" h="5139055">
                  <a:moveTo>
                    <a:pt x="828675" y="0"/>
                  </a:moveTo>
                  <a:lnTo>
                    <a:pt x="828675" y="5138672"/>
                  </a:lnTo>
                </a:path>
                <a:path w="2486025" h="5139055">
                  <a:moveTo>
                    <a:pt x="619125" y="0"/>
                  </a:moveTo>
                  <a:lnTo>
                    <a:pt x="619125" y="5138672"/>
                  </a:lnTo>
                </a:path>
                <a:path w="2486025" h="5139055">
                  <a:moveTo>
                    <a:pt x="419100" y="0"/>
                  </a:moveTo>
                  <a:lnTo>
                    <a:pt x="419100" y="5138672"/>
                  </a:lnTo>
                </a:path>
                <a:path w="2486025" h="5139055">
                  <a:moveTo>
                    <a:pt x="209550" y="0"/>
                  </a:moveTo>
                  <a:lnTo>
                    <a:pt x="209550" y="5138672"/>
                  </a:lnTo>
                </a:path>
                <a:path w="2486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86501" y="4825"/>
              <a:ext cx="200025" cy="5139055"/>
            </a:xfrm>
            <a:custGeom>
              <a:avLst/>
              <a:gdLst/>
              <a:ahLst/>
              <a:cxnLst/>
              <a:rect l="l" t="t" r="r" b="b"/>
              <a:pathLst>
                <a:path w="200025" h="5139055">
                  <a:moveTo>
                    <a:pt x="200025" y="0"/>
                  </a:moveTo>
                  <a:lnTo>
                    <a:pt x="200025" y="5138672"/>
                  </a:lnTo>
                </a:path>
                <a:path w="200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29151" y="4825"/>
              <a:ext cx="1447800" cy="5139055"/>
            </a:xfrm>
            <a:custGeom>
              <a:avLst/>
              <a:gdLst/>
              <a:ahLst/>
              <a:cxnLst/>
              <a:rect l="l" t="t" r="r" b="b"/>
              <a:pathLst>
                <a:path w="1447800" h="5139055">
                  <a:moveTo>
                    <a:pt x="1447800" y="0"/>
                  </a:moveTo>
                  <a:lnTo>
                    <a:pt x="1447800" y="5138672"/>
                  </a:lnTo>
                </a:path>
                <a:path w="1447800" h="5139055">
                  <a:moveTo>
                    <a:pt x="1238250" y="0"/>
                  </a:moveTo>
                  <a:lnTo>
                    <a:pt x="1238250" y="5138672"/>
                  </a:lnTo>
                </a:path>
                <a:path w="1447800" h="5139055">
                  <a:moveTo>
                    <a:pt x="1038225" y="0"/>
                  </a:moveTo>
                  <a:lnTo>
                    <a:pt x="1038225" y="5138672"/>
                  </a:lnTo>
                </a:path>
                <a:path w="1447800" h="5139055">
                  <a:moveTo>
                    <a:pt x="828675" y="0"/>
                  </a:moveTo>
                  <a:lnTo>
                    <a:pt x="828675" y="5138672"/>
                  </a:lnTo>
                </a:path>
                <a:path w="1447800" h="5139055">
                  <a:moveTo>
                    <a:pt x="619125" y="0"/>
                  </a:moveTo>
                  <a:lnTo>
                    <a:pt x="619125" y="5138672"/>
                  </a:lnTo>
                </a:path>
                <a:path w="1447800" h="5139055">
                  <a:moveTo>
                    <a:pt x="409575" y="0"/>
                  </a:moveTo>
                  <a:lnTo>
                    <a:pt x="409575" y="5138672"/>
                  </a:lnTo>
                </a:path>
                <a:path w="1447800" h="5139055">
                  <a:moveTo>
                    <a:pt x="209550" y="0"/>
                  </a:moveTo>
                  <a:lnTo>
                    <a:pt x="209550" y="5138672"/>
                  </a:lnTo>
                </a:path>
                <a:path w="144780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9601" y="4825"/>
              <a:ext cx="0" cy="5139055"/>
            </a:xfrm>
            <a:custGeom>
              <a:avLst/>
              <a:gdLst/>
              <a:ahLst/>
              <a:cxnLst/>
              <a:rect l="l" t="t" r="r" b="b"/>
              <a:pathLst>
                <a:path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10026" y="4825"/>
              <a:ext cx="200025" cy="5139055"/>
            </a:xfrm>
            <a:custGeom>
              <a:avLst/>
              <a:gdLst/>
              <a:ahLst/>
              <a:cxnLst/>
              <a:rect l="l" t="t" r="r" b="b"/>
              <a:pathLst>
                <a:path w="200025" h="5139055">
                  <a:moveTo>
                    <a:pt x="200025" y="0"/>
                  </a:moveTo>
                  <a:lnTo>
                    <a:pt x="200025" y="5138672"/>
                  </a:lnTo>
                </a:path>
                <a:path w="2000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71800" y="4825"/>
              <a:ext cx="828675" cy="5139055"/>
            </a:xfrm>
            <a:custGeom>
              <a:avLst/>
              <a:gdLst/>
              <a:ahLst/>
              <a:cxnLst/>
              <a:rect l="l" t="t" r="r" b="b"/>
              <a:pathLst>
                <a:path w="828675" h="5139055">
                  <a:moveTo>
                    <a:pt x="828675" y="0"/>
                  </a:moveTo>
                  <a:lnTo>
                    <a:pt x="828675" y="5138672"/>
                  </a:lnTo>
                </a:path>
                <a:path w="828675" h="5139055">
                  <a:moveTo>
                    <a:pt x="619125" y="0"/>
                  </a:moveTo>
                  <a:lnTo>
                    <a:pt x="619125" y="5138672"/>
                  </a:lnTo>
                </a:path>
                <a:path w="828675" h="5139055">
                  <a:moveTo>
                    <a:pt x="409575" y="0"/>
                  </a:moveTo>
                  <a:lnTo>
                    <a:pt x="409575" y="5138672"/>
                  </a:lnTo>
                </a:path>
                <a:path w="828675" h="5139055">
                  <a:moveTo>
                    <a:pt x="209550" y="0"/>
                  </a:moveTo>
                  <a:lnTo>
                    <a:pt x="209550" y="5138672"/>
                  </a:lnTo>
                </a:path>
                <a:path w="82867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3125" y="4825"/>
              <a:ext cx="619125" cy="5139055"/>
            </a:xfrm>
            <a:custGeom>
              <a:avLst/>
              <a:gdLst/>
              <a:ahLst/>
              <a:cxnLst/>
              <a:rect l="l" t="t" r="r" b="b"/>
              <a:pathLst>
                <a:path w="619125" h="5139055">
                  <a:moveTo>
                    <a:pt x="619125" y="0"/>
                  </a:moveTo>
                  <a:lnTo>
                    <a:pt x="619125" y="5138672"/>
                  </a:lnTo>
                </a:path>
                <a:path w="619125" h="5139055">
                  <a:moveTo>
                    <a:pt x="409575" y="0"/>
                  </a:moveTo>
                  <a:lnTo>
                    <a:pt x="409575" y="5138672"/>
                  </a:lnTo>
                </a:path>
                <a:path w="619125" h="5139055">
                  <a:moveTo>
                    <a:pt x="209550" y="0"/>
                  </a:moveTo>
                  <a:lnTo>
                    <a:pt x="209550" y="5138672"/>
                  </a:lnTo>
                </a:path>
                <a:path w="619125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3937" y="4825"/>
              <a:ext cx="410209" cy="5139055"/>
            </a:xfrm>
            <a:custGeom>
              <a:avLst/>
              <a:gdLst/>
              <a:ahLst/>
              <a:cxnLst/>
              <a:rect l="l" t="t" r="r" b="b"/>
              <a:pathLst>
                <a:path w="410209" h="5139055">
                  <a:moveTo>
                    <a:pt x="409638" y="0"/>
                  </a:moveTo>
                  <a:lnTo>
                    <a:pt x="409638" y="5138672"/>
                  </a:lnTo>
                </a:path>
                <a:path w="410209" h="5139055">
                  <a:moveTo>
                    <a:pt x="209550" y="0"/>
                  </a:moveTo>
                  <a:lnTo>
                    <a:pt x="209550" y="5138672"/>
                  </a:lnTo>
                </a:path>
                <a:path w="410209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4837" y="4825"/>
              <a:ext cx="209550" cy="5139055"/>
            </a:xfrm>
            <a:custGeom>
              <a:avLst/>
              <a:gdLst/>
              <a:ahLst/>
              <a:cxnLst/>
              <a:rect l="l" t="t" r="r" b="b"/>
              <a:pathLst>
                <a:path w="209550" h="5139055">
                  <a:moveTo>
                    <a:pt x="209550" y="0"/>
                  </a:moveTo>
                  <a:lnTo>
                    <a:pt x="209550" y="5138672"/>
                  </a:lnTo>
                </a:path>
                <a:path w="20955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5262" y="4825"/>
              <a:ext cx="209550" cy="5139055"/>
            </a:xfrm>
            <a:custGeom>
              <a:avLst/>
              <a:gdLst/>
              <a:ahLst/>
              <a:cxnLst/>
              <a:rect l="l" t="t" r="r" b="b"/>
              <a:pathLst>
                <a:path w="209550" h="5139055">
                  <a:moveTo>
                    <a:pt x="209550" y="0"/>
                  </a:moveTo>
                  <a:lnTo>
                    <a:pt x="209550" y="5138672"/>
                  </a:lnTo>
                </a:path>
                <a:path w="209550" h="5139055">
                  <a:moveTo>
                    <a:pt x="0" y="0"/>
                  </a:moveTo>
                  <a:lnTo>
                    <a:pt x="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20200" y="4825"/>
              <a:ext cx="424180" cy="5139055"/>
            </a:xfrm>
            <a:custGeom>
              <a:avLst/>
              <a:gdLst/>
              <a:ahLst/>
              <a:cxnLst/>
              <a:rect l="l" t="t" r="r" b="b"/>
              <a:pathLst>
                <a:path w="424179" h="5139055">
                  <a:moveTo>
                    <a:pt x="0" y="190500"/>
                  </a:moveTo>
                  <a:lnTo>
                    <a:pt x="423799" y="190500"/>
                  </a:lnTo>
                </a:path>
                <a:path w="424179" h="5139055">
                  <a:moveTo>
                    <a:pt x="0" y="400050"/>
                  </a:moveTo>
                  <a:lnTo>
                    <a:pt x="423799" y="400050"/>
                  </a:lnTo>
                </a:path>
                <a:path w="424179" h="5139055">
                  <a:moveTo>
                    <a:pt x="0" y="609600"/>
                  </a:moveTo>
                  <a:lnTo>
                    <a:pt x="423799" y="609600"/>
                  </a:lnTo>
                </a:path>
                <a:path w="424179" h="5139055">
                  <a:moveTo>
                    <a:pt x="0" y="819150"/>
                  </a:moveTo>
                  <a:lnTo>
                    <a:pt x="423799" y="819150"/>
                  </a:lnTo>
                </a:path>
                <a:path w="424179" h="5139055">
                  <a:moveTo>
                    <a:pt x="0" y="1028700"/>
                  </a:moveTo>
                  <a:lnTo>
                    <a:pt x="423799" y="1028700"/>
                  </a:lnTo>
                </a:path>
                <a:path w="424179" h="5139055">
                  <a:moveTo>
                    <a:pt x="0" y="1228725"/>
                  </a:moveTo>
                  <a:lnTo>
                    <a:pt x="423799" y="1228725"/>
                  </a:lnTo>
                </a:path>
                <a:path w="424179" h="5139055">
                  <a:moveTo>
                    <a:pt x="0" y="1438275"/>
                  </a:moveTo>
                  <a:lnTo>
                    <a:pt x="423799" y="1438275"/>
                  </a:lnTo>
                </a:path>
                <a:path w="424179" h="5139055">
                  <a:moveTo>
                    <a:pt x="0" y="1647825"/>
                  </a:moveTo>
                  <a:lnTo>
                    <a:pt x="423799" y="1647825"/>
                  </a:lnTo>
                </a:path>
                <a:path w="424179" h="5139055">
                  <a:moveTo>
                    <a:pt x="0" y="1857375"/>
                  </a:moveTo>
                  <a:lnTo>
                    <a:pt x="423799" y="1857375"/>
                  </a:lnTo>
                </a:path>
                <a:path w="424179" h="5139055">
                  <a:moveTo>
                    <a:pt x="0" y="2066925"/>
                  </a:moveTo>
                  <a:lnTo>
                    <a:pt x="423799" y="2066925"/>
                  </a:lnTo>
                </a:path>
                <a:path w="424179" h="5139055">
                  <a:moveTo>
                    <a:pt x="0" y="2266950"/>
                  </a:moveTo>
                  <a:lnTo>
                    <a:pt x="423799" y="2266950"/>
                  </a:lnTo>
                </a:path>
                <a:path w="424179" h="5139055">
                  <a:moveTo>
                    <a:pt x="0" y="2476500"/>
                  </a:moveTo>
                  <a:lnTo>
                    <a:pt x="423799" y="2476500"/>
                  </a:lnTo>
                </a:path>
                <a:path w="424179" h="5139055">
                  <a:moveTo>
                    <a:pt x="0" y="2686050"/>
                  </a:moveTo>
                  <a:lnTo>
                    <a:pt x="423799" y="2686050"/>
                  </a:lnTo>
                </a:path>
                <a:path w="424179" h="5139055">
                  <a:moveTo>
                    <a:pt x="0" y="2895600"/>
                  </a:moveTo>
                  <a:lnTo>
                    <a:pt x="423799" y="2895600"/>
                  </a:lnTo>
                </a:path>
                <a:path w="424179" h="5139055">
                  <a:moveTo>
                    <a:pt x="0" y="3105150"/>
                  </a:moveTo>
                  <a:lnTo>
                    <a:pt x="423799" y="3105150"/>
                  </a:lnTo>
                </a:path>
                <a:path w="424179" h="5139055">
                  <a:moveTo>
                    <a:pt x="0" y="3305175"/>
                  </a:moveTo>
                  <a:lnTo>
                    <a:pt x="423799" y="3305175"/>
                  </a:lnTo>
                </a:path>
                <a:path w="424179" h="5139055">
                  <a:moveTo>
                    <a:pt x="0" y="3514725"/>
                  </a:moveTo>
                  <a:lnTo>
                    <a:pt x="423799" y="3514725"/>
                  </a:lnTo>
                </a:path>
                <a:path w="424179" h="5139055">
                  <a:moveTo>
                    <a:pt x="0" y="3724275"/>
                  </a:moveTo>
                  <a:lnTo>
                    <a:pt x="423799" y="3724275"/>
                  </a:lnTo>
                </a:path>
                <a:path w="424179" h="5139055">
                  <a:moveTo>
                    <a:pt x="0" y="3933761"/>
                  </a:moveTo>
                  <a:lnTo>
                    <a:pt x="423799" y="3933761"/>
                  </a:lnTo>
                </a:path>
                <a:path w="424179" h="5139055">
                  <a:moveTo>
                    <a:pt x="0" y="4143311"/>
                  </a:moveTo>
                  <a:lnTo>
                    <a:pt x="423799" y="4143311"/>
                  </a:lnTo>
                </a:path>
                <a:path w="424179" h="5139055">
                  <a:moveTo>
                    <a:pt x="0" y="4352861"/>
                  </a:moveTo>
                  <a:lnTo>
                    <a:pt x="423799" y="4352861"/>
                  </a:lnTo>
                </a:path>
                <a:path w="424179" h="5139055">
                  <a:moveTo>
                    <a:pt x="0" y="4552886"/>
                  </a:moveTo>
                  <a:lnTo>
                    <a:pt x="423799" y="4552886"/>
                  </a:lnTo>
                </a:path>
                <a:path w="424179" h="5139055">
                  <a:moveTo>
                    <a:pt x="0" y="4762436"/>
                  </a:moveTo>
                  <a:lnTo>
                    <a:pt x="423799" y="4762436"/>
                  </a:lnTo>
                </a:path>
                <a:path w="424179" h="5139055">
                  <a:moveTo>
                    <a:pt x="0" y="4971986"/>
                  </a:moveTo>
                  <a:lnTo>
                    <a:pt x="423799" y="4971986"/>
                  </a:lnTo>
                </a:path>
                <a:path w="424179" h="5139055">
                  <a:moveTo>
                    <a:pt x="352425" y="0"/>
                  </a:moveTo>
                  <a:lnTo>
                    <a:pt x="352425" y="5138672"/>
                  </a:lnTo>
                </a:path>
                <a:path w="424179" h="5139055">
                  <a:moveTo>
                    <a:pt x="152400" y="0"/>
                  </a:moveTo>
                  <a:lnTo>
                    <a:pt x="152400" y="5138672"/>
                  </a:lnTo>
                </a:path>
              </a:pathLst>
            </a:custGeom>
            <a:ln w="9525">
              <a:solidFill>
                <a:srgbClr val="FFFFFF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599" y="123824"/>
              <a:ext cx="8715375" cy="4933950"/>
            </a:xfrm>
            <a:custGeom>
              <a:avLst/>
              <a:gdLst/>
              <a:ahLst/>
              <a:cxnLst/>
              <a:rect l="l" t="t" r="r" b="b"/>
              <a:pathLst>
                <a:path w="8715375" h="4933950">
                  <a:moveTo>
                    <a:pt x="95250" y="228600"/>
                  </a:moveTo>
                  <a:lnTo>
                    <a:pt x="0" y="228600"/>
                  </a:lnTo>
                  <a:lnTo>
                    <a:pt x="0" y="495300"/>
                  </a:lnTo>
                  <a:lnTo>
                    <a:pt x="95250" y="495300"/>
                  </a:lnTo>
                  <a:lnTo>
                    <a:pt x="95250" y="228600"/>
                  </a:lnTo>
                  <a:close/>
                </a:path>
                <a:path w="8715375" h="4933950">
                  <a:moveTo>
                    <a:pt x="247650" y="0"/>
                  </a:moveTo>
                  <a:lnTo>
                    <a:pt x="152400" y="0"/>
                  </a:lnTo>
                  <a:lnTo>
                    <a:pt x="152400" y="228600"/>
                  </a:lnTo>
                  <a:lnTo>
                    <a:pt x="247650" y="228600"/>
                  </a:lnTo>
                  <a:lnTo>
                    <a:pt x="247650" y="0"/>
                  </a:lnTo>
                  <a:close/>
                </a:path>
                <a:path w="8715375" h="4933950">
                  <a:moveTo>
                    <a:pt x="400050" y="0"/>
                  </a:moveTo>
                  <a:lnTo>
                    <a:pt x="304800" y="0"/>
                  </a:lnTo>
                  <a:lnTo>
                    <a:pt x="304800" y="123825"/>
                  </a:lnTo>
                  <a:lnTo>
                    <a:pt x="400050" y="123825"/>
                  </a:lnTo>
                  <a:lnTo>
                    <a:pt x="400050" y="0"/>
                  </a:lnTo>
                  <a:close/>
                </a:path>
                <a:path w="8715375" h="4933950">
                  <a:moveTo>
                    <a:pt x="8410575" y="4752975"/>
                  </a:moveTo>
                  <a:lnTo>
                    <a:pt x="8324850" y="4752975"/>
                  </a:lnTo>
                  <a:lnTo>
                    <a:pt x="8324850" y="4933950"/>
                  </a:lnTo>
                  <a:lnTo>
                    <a:pt x="8410575" y="4933950"/>
                  </a:lnTo>
                  <a:lnTo>
                    <a:pt x="8410575" y="4752975"/>
                  </a:lnTo>
                  <a:close/>
                </a:path>
                <a:path w="8715375" h="4933950">
                  <a:moveTo>
                    <a:pt x="8562975" y="4543425"/>
                  </a:moveTo>
                  <a:lnTo>
                    <a:pt x="8477250" y="4543425"/>
                  </a:lnTo>
                  <a:lnTo>
                    <a:pt x="8477250" y="4933950"/>
                  </a:lnTo>
                  <a:lnTo>
                    <a:pt x="8562975" y="4933950"/>
                  </a:lnTo>
                  <a:lnTo>
                    <a:pt x="8562975" y="4543425"/>
                  </a:lnTo>
                  <a:close/>
                </a:path>
                <a:path w="8715375" h="4933950">
                  <a:moveTo>
                    <a:pt x="8715375" y="4505325"/>
                  </a:moveTo>
                  <a:lnTo>
                    <a:pt x="8629650" y="4505325"/>
                  </a:lnTo>
                  <a:lnTo>
                    <a:pt x="8629650" y="4543425"/>
                  </a:lnTo>
                  <a:lnTo>
                    <a:pt x="8715375" y="4543425"/>
                  </a:lnTo>
                  <a:lnTo>
                    <a:pt x="8715375" y="4505325"/>
                  </a:lnTo>
                  <a:close/>
                </a:path>
              </a:pathLst>
            </a:custGeom>
            <a:solidFill>
              <a:srgbClr val="2444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99465" y="302513"/>
            <a:ext cx="306260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15" dirty="0">
                <a:solidFill>
                  <a:srgbClr val="2C3538"/>
                </a:solidFill>
              </a:rPr>
              <a:t>D</a:t>
            </a:r>
            <a:r>
              <a:rPr sz="2750" spc="75" dirty="0">
                <a:solidFill>
                  <a:srgbClr val="2C3538"/>
                </a:solidFill>
              </a:rPr>
              <a:t>a</a:t>
            </a:r>
            <a:r>
              <a:rPr sz="2750" spc="-20" dirty="0">
                <a:solidFill>
                  <a:srgbClr val="2C3538"/>
                </a:solidFill>
              </a:rPr>
              <a:t>t</a:t>
            </a:r>
            <a:r>
              <a:rPr sz="2750" spc="75" dirty="0">
                <a:solidFill>
                  <a:srgbClr val="2C3538"/>
                </a:solidFill>
              </a:rPr>
              <a:t>a</a:t>
            </a:r>
            <a:r>
              <a:rPr sz="2750" spc="-145" dirty="0">
                <a:solidFill>
                  <a:srgbClr val="2C3538"/>
                </a:solidFill>
              </a:rPr>
              <a:t>s</a:t>
            </a:r>
            <a:r>
              <a:rPr sz="2750" spc="-65" dirty="0">
                <a:solidFill>
                  <a:srgbClr val="2C3538"/>
                </a:solidFill>
              </a:rPr>
              <a:t>e</a:t>
            </a:r>
            <a:r>
              <a:rPr sz="2750" spc="-5" dirty="0">
                <a:solidFill>
                  <a:srgbClr val="2C3538"/>
                </a:solidFill>
              </a:rPr>
              <a:t>t</a:t>
            </a:r>
            <a:r>
              <a:rPr sz="2750" spc="-295" dirty="0">
                <a:solidFill>
                  <a:srgbClr val="2C3538"/>
                </a:solidFill>
              </a:rPr>
              <a:t> </a:t>
            </a:r>
            <a:r>
              <a:rPr sz="2750" spc="200" dirty="0">
                <a:solidFill>
                  <a:srgbClr val="2C3538"/>
                </a:solidFill>
              </a:rPr>
              <a:t>O</a:t>
            </a:r>
            <a:r>
              <a:rPr sz="2750" spc="-95" dirty="0">
                <a:solidFill>
                  <a:srgbClr val="2C3538"/>
                </a:solidFill>
              </a:rPr>
              <a:t>v</a:t>
            </a:r>
            <a:r>
              <a:rPr sz="2750" spc="-65" dirty="0">
                <a:solidFill>
                  <a:srgbClr val="2C3538"/>
                </a:solidFill>
              </a:rPr>
              <a:t>e</a:t>
            </a:r>
            <a:r>
              <a:rPr sz="2750" spc="80" dirty="0">
                <a:solidFill>
                  <a:srgbClr val="2C3538"/>
                </a:solidFill>
              </a:rPr>
              <a:t>r</a:t>
            </a:r>
            <a:r>
              <a:rPr sz="2750" spc="-95" dirty="0">
                <a:solidFill>
                  <a:srgbClr val="2C3538"/>
                </a:solidFill>
              </a:rPr>
              <a:t>v</a:t>
            </a:r>
            <a:r>
              <a:rPr sz="2750" spc="-85" dirty="0">
                <a:solidFill>
                  <a:srgbClr val="2C3538"/>
                </a:solidFill>
              </a:rPr>
              <a:t>i</a:t>
            </a:r>
            <a:r>
              <a:rPr sz="2750" spc="-65" dirty="0">
                <a:solidFill>
                  <a:srgbClr val="2C3538"/>
                </a:solidFill>
              </a:rPr>
              <a:t>e</a:t>
            </a:r>
            <a:r>
              <a:rPr sz="2750" spc="-225" dirty="0">
                <a:solidFill>
                  <a:srgbClr val="2C3538"/>
                </a:solidFill>
              </a:rPr>
              <a:t>w</a:t>
            </a:r>
            <a:endParaRPr sz="2750"/>
          </a:p>
        </p:txBody>
      </p:sp>
      <p:sp>
        <p:nvSpPr>
          <p:cNvPr id="18" name="object 18"/>
          <p:cNvSpPr txBox="1"/>
          <p:nvPr/>
        </p:nvSpPr>
        <p:spPr>
          <a:xfrm>
            <a:off x="799465" y="852106"/>
            <a:ext cx="7360920" cy="436850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484"/>
              </a:spcBef>
              <a:buSzPct val="90322"/>
              <a:buFont typeface="Times New Roman"/>
              <a:buChar char="●"/>
              <a:tabLst>
                <a:tab pos="298450" algn="l"/>
                <a:tab pos="299085" algn="l"/>
              </a:tabLst>
            </a:pPr>
            <a:r>
              <a:rPr sz="1550" b="1" spc="-60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550" b="1" spc="-2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-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550" b="1" spc="-10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550" b="1" spc="-12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550" b="1" spc="-6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550" b="1" spc="-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b="1" spc="-16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550" b="1" spc="1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550" b="1" spc="-9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550" b="1" spc="-7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550" b="1" spc="-7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550" b="1" spc="-8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550" b="1" spc="-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b="1" spc="-160" dirty="0">
                <a:solidFill>
                  <a:srgbClr val="2C3538"/>
                </a:solidFill>
                <a:latin typeface="Tahoma"/>
                <a:cs typeface="Tahoma"/>
              </a:rPr>
              <a:t>: </a:t>
            </a:r>
            <a:r>
              <a:rPr lang="en-US" sz="1400" spc="75" dirty="0">
                <a:solidFill>
                  <a:srgbClr val="2C3538"/>
                </a:solidFill>
                <a:latin typeface="Tahoma"/>
                <a:cs typeface="Tahoma"/>
              </a:rPr>
              <a:t>Generation from python code</a:t>
            </a:r>
            <a:endParaRPr sz="1400" dirty="0">
              <a:latin typeface="Tahoma"/>
              <a:cs typeface="Tahoma"/>
            </a:endParaRPr>
          </a:p>
          <a:p>
            <a:pPr marL="298450" indent="-286385">
              <a:lnSpc>
                <a:spcPct val="100000"/>
              </a:lnSpc>
              <a:spcBef>
                <a:spcPts val="395"/>
              </a:spcBef>
              <a:buSzPct val="90322"/>
              <a:buFont typeface="Times New Roman"/>
              <a:buChar char="●"/>
              <a:tabLst>
                <a:tab pos="298450" algn="l"/>
                <a:tab pos="299085" algn="l"/>
              </a:tabLst>
            </a:pPr>
            <a:r>
              <a:rPr sz="1550" b="1" spc="-40" dirty="0">
                <a:solidFill>
                  <a:srgbClr val="2C3538"/>
                </a:solidFill>
                <a:latin typeface="Tahoma"/>
                <a:cs typeface="Tahoma"/>
              </a:rPr>
              <a:t>Key</a:t>
            </a:r>
            <a:r>
              <a:rPr sz="1550" b="1" spc="-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b="1" spc="-65" dirty="0">
                <a:solidFill>
                  <a:srgbClr val="2C3538"/>
                </a:solidFill>
                <a:latin typeface="Tahoma"/>
                <a:cs typeface="Tahoma"/>
              </a:rPr>
              <a:t>Attributes</a:t>
            </a:r>
            <a:r>
              <a:rPr sz="1550" b="1" spc="-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550" b="1" spc="-16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endParaRPr sz="1550" dirty="0">
              <a:latin typeface="Tahoma"/>
              <a:cs typeface="Tahoma"/>
            </a:endParaRPr>
          </a:p>
          <a:p>
            <a:pPr marL="470534" lvl="1" indent="-318135">
              <a:lnSpc>
                <a:spcPct val="100000"/>
              </a:lnSpc>
              <a:spcBef>
                <a:spcPts val="170"/>
              </a:spcBef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sz="1400" b="1" spc="-4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80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b="1" spc="-12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b="1" spc="-7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b="1" spc="-185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400" b="1" spc="-85" dirty="0">
                <a:solidFill>
                  <a:srgbClr val="2C3538"/>
                </a:solidFill>
                <a:latin typeface="Tahoma"/>
                <a:cs typeface="Tahoma"/>
              </a:rPr>
              <a:t>er</a:t>
            </a:r>
            <a:r>
              <a:rPr sz="1400" b="1" spc="-229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b="1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spc="-14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q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7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4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er</a:t>
            </a:r>
            <a:r>
              <a:rPr sz="1400" spc="-1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1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4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400" spc="-114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400" spc="-20" dirty="0">
                <a:solidFill>
                  <a:srgbClr val="2C3538"/>
                </a:solidFill>
                <a:latin typeface="Tahoma"/>
                <a:cs typeface="Tahoma"/>
              </a:rPr>
              <a:t>er.</a:t>
            </a:r>
            <a:endParaRPr sz="1400" dirty="0">
              <a:latin typeface="Tahoma"/>
              <a:cs typeface="Tahoma"/>
            </a:endParaRPr>
          </a:p>
          <a:p>
            <a:pPr marL="470534" lvl="1" indent="-318135">
              <a:lnSpc>
                <a:spcPts val="1664"/>
              </a:lnSpc>
              <a:spcBef>
                <a:spcPts val="45"/>
              </a:spcBef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sz="1400" b="1" spc="-100" dirty="0">
                <a:solidFill>
                  <a:srgbClr val="2C3538"/>
                </a:solidFill>
                <a:latin typeface="Tahoma"/>
                <a:cs typeface="Tahoma"/>
              </a:rPr>
              <a:t>Demographics</a:t>
            </a:r>
            <a:r>
              <a:rPr sz="1400" spc="-10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endParaRPr sz="1400" dirty="0">
              <a:latin typeface="Tahoma"/>
              <a:cs typeface="Tahoma"/>
            </a:endParaRPr>
          </a:p>
          <a:p>
            <a:pPr marL="882015">
              <a:lnSpc>
                <a:spcPts val="1664"/>
              </a:lnSpc>
            </a:pPr>
            <a:r>
              <a:rPr sz="1400" b="1" spc="1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14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400" b="1" spc="-10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14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7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1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spc="-114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7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us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9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endParaRPr sz="1400" dirty="0">
              <a:latin typeface="Tahoma"/>
              <a:cs typeface="Tahoma"/>
            </a:endParaRPr>
          </a:p>
          <a:p>
            <a:pPr marL="882015">
              <a:lnSpc>
                <a:spcPts val="1664"/>
              </a:lnSpc>
              <a:spcBef>
                <a:spcPts val="50"/>
              </a:spcBef>
            </a:pPr>
            <a:r>
              <a:rPr sz="1400" b="1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400" b="1" spc="-8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b="1" spc="-15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b="1" spc="-8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b="1" spc="-10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14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95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1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spc="-40" dirty="0">
                <a:solidFill>
                  <a:srgbClr val="2C3538"/>
                </a:solidFill>
                <a:latin typeface="Tahoma"/>
                <a:cs typeface="Tahoma"/>
              </a:rPr>
              <a:t>e.</a:t>
            </a:r>
            <a:endParaRPr sz="1400" dirty="0">
              <a:latin typeface="Tahoma"/>
              <a:cs typeface="Tahoma"/>
            </a:endParaRPr>
          </a:p>
          <a:p>
            <a:pPr marL="470534" lvl="1" indent="-318135">
              <a:lnSpc>
                <a:spcPts val="1655"/>
              </a:lnSpc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sz="1400" b="1" spc="10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70" dirty="0">
                <a:solidFill>
                  <a:srgbClr val="2C3538"/>
                </a:solidFill>
                <a:latin typeface="Tahoma"/>
                <a:cs typeface="Tahoma"/>
              </a:rPr>
              <a:t>cco</a:t>
            </a:r>
            <a:r>
              <a:rPr sz="1400" b="1" spc="-12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b="1" spc="-8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b="1" spc="-5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b="1" spc="-1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229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b="1" spc="-15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b="1" spc="-15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b="1" spc="-70" dirty="0">
                <a:solidFill>
                  <a:srgbClr val="2C3538"/>
                </a:solidFill>
                <a:latin typeface="Tahoma"/>
                <a:cs typeface="Tahoma"/>
              </a:rPr>
              <a:t>or</a:t>
            </a:r>
            <a:r>
              <a:rPr sz="1400" b="1" spc="-200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400" b="1" spc="-9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b="1" spc="-1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b="1" spc="-70" dirty="0">
                <a:solidFill>
                  <a:srgbClr val="2C3538"/>
                </a:solidFill>
                <a:latin typeface="Tahoma"/>
                <a:cs typeface="Tahoma"/>
              </a:rPr>
              <a:t>on</a:t>
            </a:r>
            <a:r>
              <a:rPr sz="1400" spc="-14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endParaRPr sz="1400" dirty="0">
              <a:latin typeface="Tahoma"/>
              <a:cs typeface="Tahoma"/>
            </a:endParaRPr>
          </a:p>
          <a:p>
            <a:pPr marL="882015">
              <a:lnSpc>
                <a:spcPts val="1664"/>
              </a:lnSpc>
            </a:pPr>
            <a:r>
              <a:rPr sz="1400" b="1" spc="-95" dirty="0">
                <a:solidFill>
                  <a:srgbClr val="2C3538"/>
                </a:solidFill>
                <a:latin typeface="Tahoma"/>
                <a:cs typeface="Tahoma"/>
              </a:rPr>
              <a:t>Tenure</a:t>
            </a:r>
            <a:r>
              <a:rPr sz="1400" spc="-95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Duration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(in</a:t>
            </a:r>
            <a:r>
              <a:rPr sz="1400" spc="-10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months)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the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customer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has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been</a:t>
            </a:r>
            <a:r>
              <a:rPr sz="1400" spc="-10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2C3538"/>
                </a:solidFill>
                <a:latin typeface="Tahoma"/>
                <a:cs typeface="Tahoma"/>
              </a:rPr>
              <a:t>with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the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C3538"/>
                </a:solidFill>
                <a:latin typeface="Tahoma"/>
                <a:cs typeface="Tahoma"/>
              </a:rPr>
              <a:t>company.</a:t>
            </a:r>
            <a:endParaRPr sz="1400" dirty="0">
              <a:latin typeface="Tahoma"/>
              <a:cs typeface="Tahoma"/>
            </a:endParaRPr>
          </a:p>
          <a:p>
            <a:pPr marL="882015">
              <a:lnSpc>
                <a:spcPts val="1670"/>
              </a:lnSpc>
              <a:spcBef>
                <a:spcPts val="50"/>
              </a:spcBef>
            </a:pPr>
            <a:r>
              <a:rPr sz="1400" b="1" spc="-90" dirty="0">
                <a:solidFill>
                  <a:srgbClr val="2C3538"/>
                </a:solidFill>
                <a:latin typeface="Tahoma"/>
                <a:cs typeface="Tahoma"/>
              </a:rPr>
              <a:t>Subscription </a:t>
            </a:r>
            <a:r>
              <a:rPr sz="1400" b="1" spc="-75" dirty="0">
                <a:solidFill>
                  <a:srgbClr val="2C3538"/>
                </a:solidFill>
                <a:latin typeface="Tahoma"/>
                <a:cs typeface="Tahoma"/>
              </a:rPr>
              <a:t>Type</a:t>
            </a:r>
            <a:r>
              <a:rPr sz="1400" spc="-75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Type</a:t>
            </a:r>
            <a:r>
              <a:rPr sz="1400" spc="-1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of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subscription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plan</a:t>
            </a:r>
            <a:r>
              <a:rPr sz="1400" spc="-10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chosen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by</a:t>
            </a:r>
            <a:r>
              <a:rPr sz="1400" spc="-1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the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customer.</a:t>
            </a:r>
            <a:endParaRPr sz="1400" dirty="0">
              <a:latin typeface="Tahoma"/>
              <a:cs typeface="Tahoma"/>
            </a:endParaRPr>
          </a:p>
          <a:p>
            <a:pPr marL="882015">
              <a:lnSpc>
                <a:spcPts val="1670"/>
              </a:lnSpc>
            </a:pPr>
            <a:r>
              <a:rPr sz="1400" b="1" spc="-75" dirty="0">
                <a:solidFill>
                  <a:srgbClr val="2C3538"/>
                </a:solidFill>
                <a:latin typeface="Tahoma"/>
                <a:cs typeface="Tahoma"/>
              </a:rPr>
              <a:t>Contract</a:t>
            </a:r>
            <a:r>
              <a:rPr sz="1400" b="1" spc="-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110" dirty="0">
                <a:solidFill>
                  <a:srgbClr val="2C3538"/>
                </a:solidFill>
                <a:latin typeface="Tahoma"/>
                <a:cs typeface="Tahoma"/>
              </a:rPr>
              <a:t>Length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Duration</a:t>
            </a:r>
            <a:r>
              <a:rPr sz="1400" spc="-10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of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the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customer’s</a:t>
            </a:r>
            <a:r>
              <a:rPr sz="1400" spc="-7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contract</a:t>
            </a:r>
            <a:r>
              <a:rPr sz="1400" spc="-114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C3538"/>
                </a:solidFill>
                <a:latin typeface="Tahoma"/>
                <a:cs typeface="Tahoma"/>
              </a:rPr>
              <a:t>(monthly,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2C3538"/>
                </a:solidFill>
                <a:latin typeface="Tahoma"/>
                <a:cs typeface="Tahoma"/>
              </a:rPr>
              <a:t>yearly,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etc.).</a:t>
            </a:r>
            <a:endParaRPr sz="1400" dirty="0">
              <a:latin typeface="Tahoma"/>
              <a:cs typeface="Tahoma"/>
            </a:endParaRPr>
          </a:p>
          <a:p>
            <a:pPr marL="470534" lvl="1" indent="-318135">
              <a:lnSpc>
                <a:spcPts val="1664"/>
              </a:lnSpc>
              <a:spcBef>
                <a:spcPts val="45"/>
              </a:spcBef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sz="1400" b="1" spc="1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b="1" spc="-125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b="1" spc="-9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210" dirty="0">
                <a:solidFill>
                  <a:srgbClr val="2C3538"/>
                </a:solidFill>
                <a:latin typeface="Tahoma"/>
                <a:cs typeface="Tahoma"/>
              </a:rPr>
              <a:t>g</a:t>
            </a:r>
            <a:r>
              <a:rPr sz="1400" b="1" spc="-70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b="1" spc="-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2C3538"/>
                </a:solidFill>
                <a:latin typeface="Tahoma"/>
                <a:cs typeface="Tahoma"/>
              </a:rPr>
              <a:t>B</a:t>
            </a:r>
            <a:r>
              <a:rPr sz="1400" b="1" spc="-8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b="1" spc="-8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400" b="1" spc="-1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80" dirty="0">
                <a:solidFill>
                  <a:srgbClr val="2C3538"/>
                </a:solidFill>
                <a:latin typeface="Tahoma"/>
                <a:cs typeface="Tahoma"/>
              </a:rPr>
              <a:t>v</a:t>
            </a:r>
            <a:r>
              <a:rPr sz="1400" b="1" spc="-3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b="1" spc="-120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b="1" spc="-40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spc="-14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endParaRPr sz="1400" dirty="0">
              <a:latin typeface="Tahoma"/>
              <a:cs typeface="Tahoma"/>
            </a:endParaRPr>
          </a:p>
          <a:p>
            <a:pPr marL="882015">
              <a:lnSpc>
                <a:spcPts val="1650"/>
              </a:lnSpc>
            </a:pPr>
            <a:r>
              <a:rPr sz="1400" b="1" spc="-100" dirty="0">
                <a:solidFill>
                  <a:srgbClr val="2C3538"/>
                </a:solidFill>
                <a:latin typeface="Tahoma"/>
                <a:cs typeface="Tahoma"/>
              </a:rPr>
              <a:t>Usage</a:t>
            </a:r>
            <a:r>
              <a:rPr sz="1400" b="1" spc="-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2C3538"/>
                </a:solidFill>
                <a:latin typeface="Tahoma"/>
                <a:cs typeface="Tahoma"/>
              </a:rPr>
              <a:t>Frequency</a:t>
            </a:r>
            <a:r>
              <a:rPr sz="1400" spc="-9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80" dirty="0">
                <a:solidFill>
                  <a:srgbClr val="2C3538"/>
                </a:solidFill>
                <a:latin typeface="Tahoma"/>
                <a:cs typeface="Tahoma"/>
              </a:rPr>
              <a:t>How</a:t>
            </a:r>
            <a:r>
              <a:rPr sz="1400" spc="-1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often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the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customer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uses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the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service.</a:t>
            </a:r>
            <a:endParaRPr sz="1400" dirty="0">
              <a:latin typeface="Tahoma"/>
              <a:cs typeface="Tahoma"/>
            </a:endParaRPr>
          </a:p>
          <a:p>
            <a:pPr marL="882015">
              <a:lnSpc>
                <a:spcPts val="1664"/>
              </a:lnSpc>
            </a:pPr>
            <a:r>
              <a:rPr sz="1400" b="1" spc="-85" dirty="0">
                <a:solidFill>
                  <a:srgbClr val="2C3538"/>
                </a:solidFill>
                <a:latin typeface="Tahoma"/>
                <a:cs typeface="Tahoma"/>
              </a:rPr>
              <a:t>Support</a:t>
            </a:r>
            <a:r>
              <a:rPr sz="1400" b="1" spc="-1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2C3538"/>
                </a:solidFill>
                <a:latin typeface="Tahoma"/>
                <a:cs typeface="Tahoma"/>
              </a:rPr>
              <a:t>Calls</a:t>
            </a:r>
            <a:r>
              <a:rPr sz="1400" spc="-9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Number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of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customer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support</a:t>
            </a:r>
            <a:r>
              <a:rPr sz="1400" spc="-1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calls</a:t>
            </a:r>
            <a:r>
              <a:rPr sz="1400" spc="-8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2C3538"/>
                </a:solidFill>
                <a:latin typeface="Tahoma"/>
                <a:cs typeface="Tahoma"/>
              </a:rPr>
              <a:t>made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by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the</a:t>
            </a:r>
            <a:r>
              <a:rPr sz="1400" spc="-1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customer.</a:t>
            </a:r>
            <a:endParaRPr sz="1400" dirty="0">
              <a:latin typeface="Tahoma"/>
              <a:cs typeface="Tahoma"/>
            </a:endParaRPr>
          </a:p>
          <a:p>
            <a:pPr marL="882015">
              <a:lnSpc>
                <a:spcPts val="1664"/>
              </a:lnSpc>
              <a:spcBef>
                <a:spcPts val="50"/>
              </a:spcBef>
            </a:pPr>
            <a:r>
              <a:rPr sz="1400" b="1" spc="-25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1400" b="1" spc="-1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95" dirty="0">
                <a:solidFill>
                  <a:srgbClr val="2C3538"/>
                </a:solidFill>
                <a:latin typeface="Tahoma"/>
                <a:cs typeface="Tahoma"/>
              </a:rPr>
              <a:t>ym</a:t>
            </a:r>
            <a:r>
              <a:rPr sz="1400" b="1" spc="-8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b="1" spc="-15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b="1" spc="-5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b="1" spc="-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b="1" spc="-8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b="1" spc="-12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b="1" spc="-9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75" dirty="0">
                <a:solidFill>
                  <a:srgbClr val="2C3538"/>
                </a:solidFill>
                <a:latin typeface="Tahoma"/>
                <a:cs typeface="Tahoma"/>
              </a:rPr>
              <a:t>y</a:t>
            </a:r>
            <a:r>
              <a:rPr sz="1400" spc="-14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es</a:t>
            </a:r>
            <a:r>
              <a:rPr sz="1400" spc="-8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rgbClr val="2C3538"/>
                </a:solidFill>
                <a:latin typeface="Tahoma"/>
                <a:cs typeface="Tahoma"/>
              </a:rPr>
              <a:t>o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spc="-114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7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p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y</a:t>
            </a:r>
            <a:r>
              <a:rPr sz="1400" spc="20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spc="50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spc="-30" dirty="0">
                <a:solidFill>
                  <a:srgbClr val="2C3538"/>
                </a:solidFill>
                <a:latin typeface="Tahoma"/>
                <a:cs typeface="Tahoma"/>
              </a:rPr>
              <a:t>s</a:t>
            </a:r>
            <a:r>
              <a:rPr sz="1400" spc="-90" dirty="0">
                <a:solidFill>
                  <a:srgbClr val="2C3538"/>
                </a:solidFill>
                <a:latin typeface="Tahoma"/>
                <a:cs typeface="Tahoma"/>
              </a:rPr>
              <a:t>.</a:t>
            </a:r>
            <a:endParaRPr sz="1400" dirty="0">
              <a:latin typeface="Tahoma"/>
              <a:cs typeface="Tahoma"/>
            </a:endParaRPr>
          </a:p>
          <a:p>
            <a:pPr marL="935990">
              <a:lnSpc>
                <a:spcPts val="1664"/>
              </a:lnSpc>
            </a:pPr>
            <a:r>
              <a:rPr sz="1400" b="1" spc="-100" dirty="0">
                <a:solidFill>
                  <a:srgbClr val="2C3538"/>
                </a:solidFill>
                <a:latin typeface="Tahoma"/>
                <a:cs typeface="Tahoma"/>
              </a:rPr>
              <a:t>Last</a:t>
            </a:r>
            <a:r>
              <a:rPr sz="1400" b="1" spc="-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105" dirty="0">
                <a:solidFill>
                  <a:srgbClr val="2C3538"/>
                </a:solidFill>
                <a:latin typeface="Tahoma"/>
                <a:cs typeface="Tahoma"/>
              </a:rPr>
              <a:t>Interaction</a:t>
            </a:r>
            <a:r>
              <a:rPr sz="1400" spc="-105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The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most</a:t>
            </a:r>
            <a:r>
              <a:rPr sz="1400" spc="-1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recent</a:t>
            </a:r>
            <a:r>
              <a:rPr sz="1400" spc="-1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interaction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the</a:t>
            </a:r>
            <a:r>
              <a:rPr sz="1400" spc="-1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customer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had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with</a:t>
            </a:r>
            <a:r>
              <a:rPr sz="1400" spc="-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the</a:t>
            </a:r>
            <a:r>
              <a:rPr sz="1400" spc="-1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company,</a:t>
            </a:r>
            <a:endParaRPr sz="1400" dirty="0">
              <a:latin typeface="Tahoma"/>
              <a:cs typeface="Tahoma"/>
            </a:endParaRPr>
          </a:p>
          <a:p>
            <a:pPr marL="470534" lvl="1" indent="-318135">
              <a:lnSpc>
                <a:spcPts val="1664"/>
              </a:lnSpc>
              <a:spcBef>
                <a:spcPts val="50"/>
              </a:spcBef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sz="1400" b="1" spc="5" dirty="0">
                <a:solidFill>
                  <a:srgbClr val="2C3538"/>
                </a:solidFill>
                <a:latin typeface="Tahoma"/>
                <a:cs typeface="Tahoma"/>
              </a:rPr>
              <a:t>F</a:t>
            </a:r>
            <a:r>
              <a:rPr sz="1400" b="1" spc="-1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b="1" spc="-8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b="1" spc="-1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80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b="1" spc="-7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1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b="1" spc="-9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70" dirty="0">
                <a:solidFill>
                  <a:srgbClr val="2C3538"/>
                </a:solidFill>
                <a:latin typeface="Tahoma"/>
                <a:cs typeface="Tahoma"/>
              </a:rPr>
              <a:t>l</a:t>
            </a:r>
            <a:r>
              <a:rPr sz="1400" b="1" spc="-9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15" dirty="0">
                <a:solidFill>
                  <a:srgbClr val="2C3538"/>
                </a:solidFill>
                <a:latin typeface="Tahoma"/>
                <a:cs typeface="Tahoma"/>
              </a:rPr>
              <a:t>M</a:t>
            </a:r>
            <a:r>
              <a:rPr sz="1400" b="1" spc="-5" dirty="0">
                <a:solidFill>
                  <a:srgbClr val="2C3538"/>
                </a:solidFill>
                <a:latin typeface="Tahoma"/>
                <a:cs typeface="Tahoma"/>
              </a:rPr>
              <a:t>e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b="1" spc="-8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b="1" spc="-125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b="1" spc="-70" dirty="0">
                <a:solidFill>
                  <a:srgbClr val="2C3538"/>
                </a:solidFill>
                <a:latin typeface="Tahoma"/>
                <a:cs typeface="Tahoma"/>
              </a:rPr>
              <a:t>cs</a:t>
            </a:r>
            <a:r>
              <a:rPr sz="1400" spc="-14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endParaRPr sz="1400" dirty="0">
              <a:latin typeface="Tahoma"/>
              <a:cs typeface="Tahoma"/>
            </a:endParaRPr>
          </a:p>
          <a:p>
            <a:pPr marL="882015">
              <a:lnSpc>
                <a:spcPts val="1655"/>
              </a:lnSpc>
            </a:pPr>
            <a:r>
              <a:rPr sz="1400" b="1" spc="-75" dirty="0">
                <a:solidFill>
                  <a:srgbClr val="2C3538"/>
                </a:solidFill>
                <a:latin typeface="Tahoma"/>
                <a:cs typeface="Tahoma"/>
              </a:rPr>
              <a:t>Total</a:t>
            </a:r>
            <a:r>
              <a:rPr sz="1400" b="1" spc="-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b="1" spc="-110" dirty="0">
                <a:solidFill>
                  <a:srgbClr val="2C3538"/>
                </a:solidFill>
                <a:latin typeface="Tahoma"/>
                <a:cs typeface="Tahoma"/>
              </a:rPr>
              <a:t>Spend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Total</a:t>
            </a:r>
            <a:r>
              <a:rPr sz="1400" spc="-10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amount</a:t>
            </a:r>
            <a:r>
              <a:rPr sz="1400" spc="-5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spent</a:t>
            </a:r>
            <a:r>
              <a:rPr sz="1400" spc="-1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2C3538"/>
                </a:solidFill>
                <a:latin typeface="Tahoma"/>
                <a:cs typeface="Tahoma"/>
              </a:rPr>
              <a:t>by</a:t>
            </a:r>
            <a:r>
              <a:rPr sz="1400" spc="-1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the</a:t>
            </a:r>
            <a:r>
              <a:rPr sz="1400" spc="-6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customer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over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their</a:t>
            </a:r>
            <a:r>
              <a:rPr sz="1400" spc="-5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2C3538"/>
                </a:solidFill>
                <a:latin typeface="Tahoma"/>
                <a:cs typeface="Tahoma"/>
              </a:rPr>
              <a:t>tenure.</a:t>
            </a:r>
            <a:endParaRPr sz="1400" dirty="0">
              <a:latin typeface="Tahoma"/>
              <a:cs typeface="Tahoma"/>
            </a:endParaRPr>
          </a:p>
          <a:p>
            <a:pPr marL="470534" lvl="1" indent="-318135">
              <a:lnSpc>
                <a:spcPts val="1670"/>
              </a:lnSpc>
              <a:buFont typeface="Times New Roman"/>
              <a:buChar char="●"/>
              <a:tabLst>
                <a:tab pos="469900" algn="l"/>
                <a:tab pos="470534" algn="l"/>
              </a:tabLst>
            </a:pPr>
            <a:r>
              <a:rPr sz="1400" b="1" spc="-4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80" dirty="0">
                <a:solidFill>
                  <a:srgbClr val="2C3538"/>
                </a:solidFill>
                <a:latin typeface="Tahoma"/>
                <a:cs typeface="Tahoma"/>
              </a:rPr>
              <a:t>h</a:t>
            </a:r>
            <a:r>
              <a:rPr sz="1400" b="1" spc="-155" dirty="0">
                <a:solidFill>
                  <a:srgbClr val="2C3538"/>
                </a:solidFill>
                <a:latin typeface="Tahoma"/>
                <a:cs typeface="Tahoma"/>
              </a:rPr>
              <a:t>u</a:t>
            </a:r>
            <a:r>
              <a:rPr sz="1400" b="1" spc="-85" dirty="0">
                <a:solidFill>
                  <a:srgbClr val="2C3538"/>
                </a:solidFill>
                <a:latin typeface="Tahoma"/>
                <a:cs typeface="Tahoma"/>
              </a:rPr>
              <a:t>r</a:t>
            </a:r>
            <a:r>
              <a:rPr sz="1400" b="1" spc="-95" dirty="0">
                <a:solidFill>
                  <a:srgbClr val="2C3538"/>
                </a:solidFill>
                <a:latin typeface="Tahoma"/>
                <a:cs typeface="Tahoma"/>
              </a:rPr>
              <a:t>n </a:t>
            </a:r>
            <a:r>
              <a:rPr sz="1400" b="1" spc="-229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b="1" spc="-155" dirty="0">
                <a:solidFill>
                  <a:srgbClr val="2C3538"/>
                </a:solidFill>
                <a:latin typeface="Tahoma"/>
                <a:cs typeface="Tahoma"/>
              </a:rPr>
              <a:t>n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d</a:t>
            </a:r>
            <a:r>
              <a:rPr sz="1400" b="1" spc="-50" dirty="0">
                <a:solidFill>
                  <a:srgbClr val="2C3538"/>
                </a:solidFill>
                <a:latin typeface="Tahoma"/>
                <a:cs typeface="Tahoma"/>
              </a:rPr>
              <a:t>i</a:t>
            </a:r>
            <a:r>
              <a:rPr sz="1400" b="1" spc="-70" dirty="0">
                <a:solidFill>
                  <a:srgbClr val="2C3538"/>
                </a:solidFill>
                <a:latin typeface="Tahoma"/>
                <a:cs typeface="Tahoma"/>
              </a:rPr>
              <a:t>c</a:t>
            </a:r>
            <a:r>
              <a:rPr sz="1400" b="1" spc="-165" dirty="0">
                <a:solidFill>
                  <a:srgbClr val="2C3538"/>
                </a:solidFill>
                <a:latin typeface="Tahoma"/>
                <a:cs typeface="Tahoma"/>
              </a:rPr>
              <a:t>a</a:t>
            </a:r>
            <a:r>
              <a:rPr sz="1400" b="1" spc="-65" dirty="0">
                <a:solidFill>
                  <a:srgbClr val="2C3538"/>
                </a:solidFill>
                <a:latin typeface="Tahoma"/>
                <a:cs typeface="Tahoma"/>
              </a:rPr>
              <a:t>t</a:t>
            </a:r>
            <a:r>
              <a:rPr sz="1400" b="1" spc="-60" dirty="0">
                <a:solidFill>
                  <a:srgbClr val="2C3538"/>
                </a:solidFill>
                <a:latin typeface="Tahoma"/>
                <a:cs typeface="Tahoma"/>
              </a:rPr>
              <a:t>or</a:t>
            </a:r>
            <a:r>
              <a:rPr sz="1400" spc="-140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endParaRPr sz="1400" dirty="0">
              <a:latin typeface="Tahoma"/>
              <a:cs typeface="Tahoma"/>
            </a:endParaRPr>
          </a:p>
          <a:p>
            <a:pPr marL="838835">
              <a:lnSpc>
                <a:spcPct val="100000"/>
              </a:lnSpc>
              <a:spcBef>
                <a:spcPts val="45"/>
              </a:spcBef>
            </a:pPr>
            <a:r>
              <a:rPr sz="1400" b="1" spc="-95" dirty="0">
                <a:solidFill>
                  <a:srgbClr val="2C3538"/>
                </a:solidFill>
                <a:latin typeface="Tahoma"/>
                <a:cs typeface="Tahoma"/>
              </a:rPr>
              <a:t>Churn</a:t>
            </a:r>
            <a:r>
              <a:rPr sz="1400" spc="-95" dirty="0">
                <a:solidFill>
                  <a:srgbClr val="2C3538"/>
                </a:solidFill>
                <a:latin typeface="Tahoma"/>
                <a:cs typeface="Tahoma"/>
              </a:rPr>
              <a:t>:</a:t>
            </a:r>
            <a:r>
              <a:rPr sz="1400" spc="-4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Binary</a:t>
            </a:r>
            <a:r>
              <a:rPr sz="1400" spc="-12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variable</a:t>
            </a:r>
            <a:r>
              <a:rPr sz="1400" spc="-1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2C3538"/>
                </a:solidFill>
                <a:latin typeface="Tahoma"/>
                <a:cs typeface="Tahoma"/>
              </a:rPr>
              <a:t>indicating</a:t>
            </a:r>
            <a:r>
              <a:rPr sz="1400" spc="-13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2C3538"/>
                </a:solidFill>
                <a:latin typeface="Tahoma"/>
                <a:cs typeface="Tahoma"/>
              </a:rPr>
              <a:t>whether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2C3538"/>
                </a:solidFill>
                <a:latin typeface="Tahoma"/>
                <a:cs typeface="Tahoma"/>
              </a:rPr>
              <a:t>the</a:t>
            </a:r>
            <a:r>
              <a:rPr sz="1400" spc="-13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2C3538"/>
                </a:solidFill>
                <a:latin typeface="Tahoma"/>
                <a:cs typeface="Tahoma"/>
              </a:rPr>
              <a:t>customer</a:t>
            </a:r>
            <a:r>
              <a:rPr sz="1400" spc="-6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2C3538"/>
                </a:solidFill>
                <a:latin typeface="Tahoma"/>
                <a:cs typeface="Tahoma"/>
              </a:rPr>
              <a:t>has</a:t>
            </a:r>
            <a:r>
              <a:rPr sz="1400" spc="-7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2C3538"/>
                </a:solidFill>
                <a:latin typeface="Tahoma"/>
                <a:cs typeface="Tahoma"/>
              </a:rPr>
              <a:t>left</a:t>
            </a:r>
            <a:r>
              <a:rPr sz="1400" spc="-1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90" dirty="0">
                <a:solidFill>
                  <a:srgbClr val="2C3538"/>
                </a:solidFill>
                <a:latin typeface="Tahoma"/>
                <a:cs typeface="Tahoma"/>
              </a:rPr>
              <a:t>(1)</a:t>
            </a:r>
            <a:r>
              <a:rPr sz="1400" spc="-7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2C3538"/>
                </a:solidFill>
                <a:latin typeface="Tahoma"/>
                <a:cs typeface="Tahoma"/>
              </a:rPr>
              <a:t>or</a:t>
            </a:r>
            <a:r>
              <a:rPr sz="1400" spc="-125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2C3538"/>
                </a:solidFill>
                <a:latin typeface="Tahoma"/>
                <a:cs typeface="Tahoma"/>
              </a:rPr>
              <a:t>remained</a:t>
            </a:r>
            <a:r>
              <a:rPr sz="1400" spc="-40" dirty="0">
                <a:solidFill>
                  <a:srgbClr val="2C3538"/>
                </a:solidFill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2C3538"/>
                </a:solidFill>
                <a:latin typeface="Tahoma"/>
                <a:cs typeface="Tahoma"/>
              </a:rPr>
              <a:t>(0).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1560</Words>
  <Application>Microsoft Office PowerPoint</Application>
  <PresentationFormat>On-screen Show (16:9)</PresentationFormat>
  <Paragraphs>180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3" baseType="lpstr">
      <vt:lpstr>1</vt:lpstr>
      <vt:lpstr>Arial</vt:lpstr>
      <vt:lpstr>Arial MT</vt:lpstr>
      <vt:lpstr>Calibri</vt:lpstr>
      <vt:lpstr>Segoe UI Symbol</vt:lpstr>
      <vt:lpstr>Tahoma</vt:lpstr>
      <vt:lpstr>Times New Roman</vt:lpstr>
      <vt:lpstr>var(--jp-code-font-family)</vt:lpstr>
      <vt:lpstr>Office Theme</vt:lpstr>
      <vt:lpstr>PowerPoint Presentation</vt:lpstr>
      <vt:lpstr>Team members:</vt:lpstr>
      <vt:lpstr>Introduction</vt:lpstr>
      <vt:lpstr>Introduction</vt:lpstr>
      <vt:lpstr>Project Objective</vt:lpstr>
      <vt:lpstr>Project objective</vt:lpstr>
      <vt:lpstr>Table of contents</vt:lpstr>
      <vt:lpstr>01</vt:lpstr>
      <vt:lpstr>Dataset Overview</vt:lpstr>
      <vt:lpstr>Steps Involved:</vt:lpstr>
      <vt:lpstr>(500000 , 12)</vt:lpstr>
      <vt:lpstr>02</vt:lpstr>
      <vt:lpstr>PowerPoint Presentation</vt:lpstr>
      <vt:lpstr>Contract Length Distribution by Gender and Churn Status</vt:lpstr>
      <vt:lpstr>Distribution of Total Spend by Gender and Churn</vt:lpstr>
      <vt:lpstr>Tenure vs Average Monthly Spend</vt:lpstr>
      <vt:lpstr>03</vt:lpstr>
      <vt:lpstr>Key Algorithms Considered:</vt:lpstr>
      <vt:lpstr>Evaluating Model Performance</vt:lpstr>
      <vt:lpstr>PowerPoint Presentation</vt:lpstr>
      <vt:lpstr>PowerPoint Presentation</vt:lpstr>
      <vt:lpstr>Streamlit</vt:lpstr>
      <vt:lpstr>Mlflow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Mlflow</vt:lpstr>
      <vt:lpstr>Mlflow</vt:lpstr>
      <vt:lpstr>Mlflow</vt:lpstr>
      <vt:lpstr>Mlflow</vt:lpstr>
      <vt:lpstr>Mlflow</vt:lpstr>
      <vt:lpstr>Mlflow</vt:lpstr>
      <vt:lpstr>Mlflow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Mohamed Hashem</dc:creator>
  <cp:lastModifiedBy>Mohammed Mahmoud</cp:lastModifiedBy>
  <cp:revision>2</cp:revision>
  <dcterms:created xsi:type="dcterms:W3CDTF">2024-10-24T15:44:30Z</dcterms:created>
  <dcterms:modified xsi:type="dcterms:W3CDTF">2024-10-24T17:57:08Z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2024-10-18T00:00:00Z</vt:filetime>
  </property>
  <property fmtid="{D5CDD505-2E9C-101B-9397-08002B2CF9AE}" pid="3" name="LastSaved">
    <vt:filetime>2024-10-24T00:00:00Z</vt:filetime>
  </property>
</Properties>
</file>