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Clojure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Aws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clojuer</a:t>
            </a:r>
            <a:r>
              <a:rPr lang="en-US" dirty="0" smtClean="0"/>
              <a:t> &amp; </a:t>
            </a:r>
            <a:r>
              <a:rPr lang="en-US" dirty="0" err="1" smtClean="0"/>
              <a:t>aws</a:t>
            </a:r>
            <a:r>
              <a:rPr lang="en-US" dirty="0" smtClean="0"/>
              <a:t> lambda to build tweet 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</a:t>
            </a:r>
            <a:r>
              <a:rPr lang="en-US" dirty="0" err="1" smtClean="0"/>
              <a:t>api</a:t>
            </a:r>
            <a:r>
              <a:rPr lang="en-US" dirty="0" smtClean="0"/>
              <a:t> credentials are exported by AWS Lambda as environment variables</a:t>
            </a:r>
          </a:p>
          <a:p>
            <a:r>
              <a:rPr lang="en-US" dirty="0" smtClean="0"/>
              <a:t>(require ‘[</a:t>
            </a:r>
            <a:r>
              <a:rPr lang="en-US" dirty="0" err="1" smtClean="0"/>
              <a:t>environ.core</a:t>
            </a:r>
            <a:r>
              <a:rPr lang="en-US" dirty="0" smtClean="0"/>
              <a:t> :refer [</a:t>
            </a:r>
            <a:r>
              <a:rPr lang="en-US" dirty="0" err="1" smtClean="0"/>
              <a:t>env</a:t>
            </a:r>
            <a:r>
              <a:rPr lang="en-US" dirty="0" smtClean="0"/>
              <a:t>])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4" y="4020344"/>
            <a:ext cx="5791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4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7"/>
            <a:ext cx="9618445" cy="3822487"/>
          </a:xfrm>
        </p:spPr>
      </p:pic>
    </p:spTree>
    <p:extLst>
      <p:ext uri="{BB962C8B-B14F-4D97-AF65-F5344CB8AC3E}">
        <p14:creationId xmlns:p14="http://schemas.microsoft.com/office/powerpoint/2010/main" val="102425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Cloudwatch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9703160" cy="3577202"/>
          </a:xfrm>
        </p:spPr>
      </p:pic>
    </p:spTree>
    <p:extLst>
      <p:ext uri="{BB962C8B-B14F-4D97-AF65-F5344CB8AC3E}">
        <p14:creationId xmlns:p14="http://schemas.microsoft.com/office/powerpoint/2010/main" val="145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Benifits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pay $0/</a:t>
            </a:r>
            <a:r>
              <a:rPr lang="en-US" dirty="0" err="1" smtClean="0"/>
              <a:t>mo</a:t>
            </a:r>
            <a:endParaRPr lang="en-US" dirty="0"/>
          </a:p>
          <a:p>
            <a:r>
              <a:rPr lang="en-US" dirty="0" smtClean="0"/>
              <a:t>Nice AWS lambda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35" y="3437373"/>
            <a:ext cx="7527644" cy="29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Benifits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AWS </a:t>
            </a:r>
            <a:r>
              <a:rPr lang="en-US" dirty="0" err="1" smtClean="0"/>
              <a:t>CloudWatch</a:t>
            </a:r>
            <a:r>
              <a:rPr lang="en-US" dirty="0" smtClean="0"/>
              <a:t> monitoring dashboard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81" y="2886381"/>
            <a:ext cx="7440460" cy="37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4" y="1390139"/>
            <a:ext cx="6606979" cy="4886411"/>
          </a:xfrm>
        </p:spPr>
      </p:pic>
    </p:spTree>
    <p:extLst>
      <p:ext uri="{BB962C8B-B14F-4D97-AF65-F5344CB8AC3E}">
        <p14:creationId xmlns:p14="http://schemas.microsoft.com/office/powerpoint/2010/main" val="17436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bot which publishes </a:t>
            </a:r>
            <a:r>
              <a:rPr lang="en-US" dirty="0" err="1" smtClean="0"/>
              <a:t>clojure</a:t>
            </a:r>
            <a:r>
              <a:rPr lang="en-US" dirty="0" smtClean="0"/>
              <a:t>/</a:t>
            </a:r>
            <a:r>
              <a:rPr lang="en-US" dirty="0" err="1" smtClean="0"/>
              <a:t>clojurescript</a:t>
            </a:r>
            <a:r>
              <a:rPr lang="en-US" dirty="0" smtClean="0"/>
              <a:t> </a:t>
            </a:r>
            <a:r>
              <a:rPr lang="en-US" dirty="0"/>
              <a:t>questions </a:t>
            </a:r>
            <a:r>
              <a:rPr lang="en-US" dirty="0" smtClean="0"/>
              <a:t>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Original architecture</a:t>
            </a:r>
          </a:p>
          <a:p>
            <a:pPr lvl="1"/>
            <a:r>
              <a:rPr lang="en-US" dirty="0" smtClean="0"/>
              <a:t>Hosted on Digital Ocean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rob</a:t>
            </a:r>
            <a:r>
              <a:rPr lang="en-US" dirty="0" smtClean="0"/>
              <a:t> job run every 2 hours</a:t>
            </a:r>
          </a:p>
          <a:p>
            <a:r>
              <a:rPr lang="en-US" dirty="0" smtClean="0"/>
              <a:t>Economically</a:t>
            </a:r>
          </a:p>
          <a:p>
            <a:pPr lvl="1"/>
            <a:r>
              <a:rPr lang="en-US" dirty="0" smtClean="0"/>
              <a:t>$20/</a:t>
            </a:r>
            <a:r>
              <a:rPr lang="en-US" dirty="0" err="1" smtClean="0"/>
              <a:t>mo</a:t>
            </a:r>
            <a:r>
              <a:rPr lang="en-US" dirty="0" smtClean="0"/>
              <a:t> instance hosted both my blogs and the 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pic>
        <p:nvPicPr>
          <p:cNvPr id="1026" name="Picture 2" descr="mage result for baby cry clip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75" y="2284988"/>
            <a:ext cx="3326944" cy="33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8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aws</a:t>
            </a:r>
            <a:r>
              <a:rPr lang="en-US" dirty="0" smtClean="0"/>
              <a:t> lambda</a:t>
            </a:r>
            <a:endParaRPr lang="en-US" dirty="0"/>
          </a:p>
        </p:txBody>
      </p:sp>
      <p:pic>
        <p:nvPicPr>
          <p:cNvPr id="2052" name="Picture 4" descr="mage result for how diffic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70" y="2249488"/>
            <a:ext cx="632448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3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Java </a:t>
            </a:r>
            <a:r>
              <a:rPr lang="en-US" dirty="0" smtClean="0"/>
              <a:t>interop and AOT</a:t>
            </a: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Use </a:t>
            </a:r>
            <a:r>
              <a:rPr lang="en-US" dirty="0" smtClean="0"/>
              <a:t>S3 to </a:t>
            </a:r>
            <a:r>
              <a:rPr lang="en-US" dirty="0" smtClean="0"/>
              <a:t>persistent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Use the Environment Variable to save credentials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  <a:defRPr/>
            </a:pPr>
            <a:r>
              <a:rPr lang="en-US" dirty="0"/>
              <a:t>Setup AMI for cloud </a:t>
            </a:r>
            <a:r>
              <a:rPr lang="en-US" dirty="0" smtClean="0"/>
              <a:t>access</a:t>
            </a: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Setup AWS </a:t>
            </a:r>
            <a:r>
              <a:rPr lang="en-US" dirty="0" err="1" smtClean="0"/>
              <a:t>CloudWatch</a:t>
            </a:r>
            <a:r>
              <a:rPr lang="en-US" dirty="0" smtClean="0"/>
              <a:t> to schedule the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interop &amp; AOT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gen-class): create named classes for direct use as Java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Naming the generated class</a:t>
            </a:r>
          </a:p>
          <a:p>
            <a:pPr lvl="1"/>
            <a:r>
              <a:rPr lang="en-US" dirty="0" smtClean="0"/>
              <a:t>Declaring additional methods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52" y="4222489"/>
            <a:ext cx="40513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92" y="4146289"/>
            <a:ext cx="5537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Ahead of Time Compilation</a:t>
            </a:r>
          </a:p>
          <a:p>
            <a:pPr lvl="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98" y="497077"/>
            <a:ext cx="4821975" cy="60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S3 is used to persistent the last updated time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amazonica</a:t>
            </a:r>
            <a:r>
              <a:rPr lang="en-US" dirty="0" smtClean="0"/>
              <a:t>] is a great lib to access AWS</a:t>
            </a:r>
          </a:p>
          <a:p>
            <a:r>
              <a:rPr lang="en-US" dirty="0" smtClean="0"/>
              <a:t>How to minimize the dependencies from </a:t>
            </a:r>
            <a:r>
              <a:rPr lang="en-US" dirty="0" err="1" smtClean="0"/>
              <a:t>amazonica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91" y="4020344"/>
            <a:ext cx="5397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185</TotalTime>
  <Words>170</Words>
  <Application>Microsoft Macintosh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Trebuchet MS</vt:lpstr>
      <vt:lpstr>Tw Cen MT</vt:lpstr>
      <vt:lpstr>Arial</vt:lpstr>
      <vt:lpstr>Circuit</vt:lpstr>
      <vt:lpstr>Clojure On Aws lambda</vt:lpstr>
      <vt:lpstr>PowerPoint Presentation</vt:lpstr>
      <vt:lpstr>Background</vt:lpstr>
      <vt:lpstr>Change</vt:lpstr>
      <vt:lpstr>On aws lambda</vt:lpstr>
      <vt:lpstr>Solutions</vt:lpstr>
      <vt:lpstr>Java interop &amp; AOT</vt:lpstr>
      <vt:lpstr>Aot</vt:lpstr>
      <vt:lpstr>S3 Access</vt:lpstr>
      <vt:lpstr>credentials</vt:lpstr>
      <vt:lpstr>AWS Lambda</vt:lpstr>
      <vt:lpstr>AWS Cloudwatch</vt:lpstr>
      <vt:lpstr>Benifits</vt:lpstr>
      <vt:lpstr>Benifits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with clojure</dc:title>
  <dc:creator>刘浩</dc:creator>
  <cp:lastModifiedBy>刘浩</cp:lastModifiedBy>
  <cp:revision>34</cp:revision>
  <dcterms:created xsi:type="dcterms:W3CDTF">2018-02-27T02:48:43Z</dcterms:created>
  <dcterms:modified xsi:type="dcterms:W3CDTF">2018-02-28T09:25:48Z</dcterms:modified>
</cp:coreProperties>
</file>