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59" r:id="rId13"/>
    <p:sldId id="260" r:id="rId14"/>
    <p:sldId id="261" r:id="rId15"/>
    <p:sldId id="262" r:id="rId16"/>
    <p:sldId id="263" r:id="rId17"/>
    <p:sldId id="264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9" r:id="rId30"/>
    <p:sldId id="280" r:id="rId31"/>
    <p:sldId id="292" r:id="rId32"/>
    <p:sldId id="293" r:id="rId33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69" userDrawn="1">
          <p15:clr>
            <a:srgbClr val="A4A3A4"/>
          </p15:clr>
        </p15:guide>
        <p15:guide id="2" pos="56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86" autoAdjust="0"/>
    <p:restoredTop sz="94660"/>
  </p:normalViewPr>
  <p:slideViewPr>
    <p:cSldViewPr snapToGrid="0">
      <p:cViewPr>
        <p:scale>
          <a:sx n="38" d="100"/>
          <a:sy n="38" d="100"/>
        </p:scale>
        <p:origin x="1765" y="53"/>
      </p:cViewPr>
      <p:guideLst>
        <p:guide orient="horz" pos="5669"/>
        <p:guide pos="56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4DBD-699A-4ACF-B47C-BD984D0D84D5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E2CA-167D-4DBC-AEA7-53D50E9E4C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210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4DBD-699A-4ACF-B47C-BD984D0D84D5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E2CA-167D-4DBC-AEA7-53D50E9E4C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45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4DBD-699A-4ACF-B47C-BD984D0D84D5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E2CA-167D-4DBC-AEA7-53D50E9E4C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737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4DBD-699A-4ACF-B47C-BD984D0D84D5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E2CA-167D-4DBC-AEA7-53D50E9E4C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639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4DBD-699A-4ACF-B47C-BD984D0D84D5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E2CA-167D-4DBC-AEA7-53D50E9E4C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44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4DBD-699A-4ACF-B47C-BD984D0D84D5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E2CA-167D-4DBC-AEA7-53D50E9E4C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192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4DBD-699A-4ACF-B47C-BD984D0D84D5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E2CA-167D-4DBC-AEA7-53D50E9E4C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935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4DBD-699A-4ACF-B47C-BD984D0D84D5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E2CA-167D-4DBC-AEA7-53D50E9E4C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924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4DBD-699A-4ACF-B47C-BD984D0D84D5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E2CA-167D-4DBC-AEA7-53D50E9E4C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173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4DBD-699A-4ACF-B47C-BD984D0D84D5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E2CA-167D-4DBC-AEA7-53D50E9E4C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28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4DBD-699A-4ACF-B47C-BD984D0D84D5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7E2CA-167D-4DBC-AEA7-53D50E9E4C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362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94DBD-699A-4ACF-B47C-BD984D0D84D5}" type="datetimeFigureOut">
              <a:rPr lang="en-GB" smtClean="0"/>
              <a:t>19/01/2020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7E2CA-167D-4DBC-AEA7-53D50E9E4C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328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sv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sv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E00410D8-996C-4565-AE81-12F062214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00128" y="3642990"/>
            <a:ext cx="11000406" cy="1071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595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12223964-548C-4A54-BC44-581C68A7A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5926" y="3642988"/>
            <a:ext cx="6428811" cy="1071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58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6AB863BC-E8D3-4904-83A6-EC7F7EC00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2991" y="3642990"/>
            <a:ext cx="10714681" cy="1071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250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2C5547C4-8017-412E-991B-DE86E2DD7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1578" y="3642990"/>
            <a:ext cx="9857505" cy="1071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616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939D23D5-B0B7-4AFB-8F6E-E69F4632C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1531" y="3642990"/>
            <a:ext cx="12357599" cy="1071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764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A4557F1A-17E3-47B7-B9E7-9C1B7B29F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35843" y="3642990"/>
            <a:ext cx="10928977" cy="1071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748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4DDE0CBC-7C87-460A-B8A8-4BA518063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28790" y="3642990"/>
            <a:ext cx="6143083" cy="1071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020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258BA956-518B-4534-B5CB-3022AD82F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8706" y="3642989"/>
            <a:ext cx="10643251" cy="1071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709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F3C8C0B1-D4CF-477B-AA58-608A8CC04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1596" y="3642990"/>
            <a:ext cx="8857471" cy="1071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518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196ACEDB-0D3D-4FF4-A4E3-55BB0739A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4458" y="3642988"/>
            <a:ext cx="8571747" cy="1071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60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E95BF478-C7A3-419D-A5C0-38E3F4C3A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2991" y="3642990"/>
            <a:ext cx="10714681" cy="1071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63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1AA9376A-6A99-421A-BEB2-382D1D155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2991" y="3642990"/>
            <a:ext cx="10714681" cy="1071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724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1091B243-DF94-4EA2-9BB1-198015AA0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2927" y="3642990"/>
            <a:ext cx="14214809" cy="1071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43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C5FF1254-209A-45C3-AA8D-137466947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4496" y="3642990"/>
            <a:ext cx="6571670" cy="1071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870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9724CE4D-B846-4FC1-AF11-6DEC0DAE4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07257" y="3642991"/>
            <a:ext cx="11786149" cy="1071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00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D9553727-53D4-46D6-96E0-F5D5104B2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3064" y="3642989"/>
            <a:ext cx="6714535" cy="1071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951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972AF3D6-47E2-4926-9C94-E2A3C5CA1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2991" y="3642990"/>
            <a:ext cx="10714681" cy="1071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89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D7BAACE5-922D-47A9-8010-FCEA1490B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6949" y="3642990"/>
            <a:ext cx="10714681" cy="1071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4878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C335D110-473F-4085-B6D8-3D750B397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07257" y="3642991"/>
            <a:ext cx="11786149" cy="1071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4421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ED858CF4-A77F-4361-BA88-7572295FE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4468" y="3642991"/>
            <a:ext cx="8071726" cy="1071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260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D109B14-D5F1-43F4-BFEF-88E21186F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3642990"/>
            <a:ext cx="18000663" cy="1071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7428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A306065-3E8A-423D-8026-44CFE9FD5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4071579" y="3642990"/>
            <a:ext cx="9857505" cy="1071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412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2F59B50F-5386-4E0F-9908-24F58ED82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4321587" y="3642989"/>
            <a:ext cx="9357488" cy="1071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4444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05AD9EBE-E292-44D2-8A13-49B67797D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2991" y="3642990"/>
            <a:ext cx="10714681" cy="1071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8854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Close">
            <a:extLst>
              <a:ext uri="{FF2B5EF4-FFF2-40B4-BE49-F238E27FC236}">
                <a16:creationId xmlns:a16="http://schemas.microsoft.com/office/drawing/2014/main" id="{7288E4EE-75CB-40CE-BFEA-89FD14F11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-1"/>
            <a:ext cx="18000663" cy="1800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0690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Checkmark">
            <a:extLst>
              <a:ext uri="{FF2B5EF4-FFF2-40B4-BE49-F238E27FC236}">
                <a16:creationId xmlns:a16="http://schemas.microsoft.com/office/drawing/2014/main" id="{1BF195A1-3A62-4FC6-88DA-C5CA90204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"/>
            <a:ext cx="18000663" cy="1800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687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469A19A-4BCA-457A-AFBC-A4677F731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2991" y="3642990"/>
            <a:ext cx="10714681" cy="1071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302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C68B641-91D5-4488-9E14-605C65FC6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07257" y="3642991"/>
            <a:ext cx="11786149" cy="1071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616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B60FCFB-370D-4856-8231-91528D699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2982" y="3642990"/>
            <a:ext cx="11214699" cy="1071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279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C394364-E62F-439C-A507-2A0F59798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2991" y="3642990"/>
            <a:ext cx="10714681" cy="1071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415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D39D46B3-8838-4DB4-9C27-347E56ADF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8752" y="3642989"/>
            <a:ext cx="8143158" cy="1071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763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D4B8A8B9-8377-4895-A6B6-D48DBD7E5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57301" y="3642988"/>
            <a:ext cx="9286060" cy="1071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47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</TotalTime>
  <Words>0</Words>
  <Application>Microsoft Office PowerPoint</Application>
  <PresentationFormat>Custom</PresentationFormat>
  <Paragraphs>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Sophia Snipes</dc:creator>
  <cp:lastModifiedBy>Sophia Snipes</cp:lastModifiedBy>
  <cp:revision>8</cp:revision>
  <dcterms:created xsi:type="dcterms:W3CDTF">2020-01-16T07:00:42Z</dcterms:created>
  <dcterms:modified xsi:type="dcterms:W3CDTF">2020-01-19T20:28:23Z</dcterms:modified>
</cp:coreProperties>
</file>