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ir Nahari" userId="60438096c6dfab96" providerId="LiveId" clId="{3960A00F-8E29-46AA-8547-AB036CF415C4}"/>
    <pc:docChg chg="custSel delSld modSld">
      <pc:chgData name="Snir Nahari" userId="60438096c6dfab96" providerId="LiveId" clId="{3960A00F-8E29-46AA-8547-AB036CF415C4}" dt="2021-04-13T14:03:34.396" v="1" actId="478"/>
      <pc:docMkLst>
        <pc:docMk/>
      </pc:docMkLst>
      <pc:sldChg chg="delSp modSp mod">
        <pc:chgData name="Snir Nahari" userId="60438096c6dfab96" providerId="LiveId" clId="{3960A00F-8E29-46AA-8547-AB036CF415C4}" dt="2021-04-13T14:03:34.396" v="1" actId="478"/>
        <pc:sldMkLst>
          <pc:docMk/>
          <pc:sldMk cId="2686231607" sldId="262"/>
        </pc:sldMkLst>
        <pc:spChg chg="del">
          <ac:chgData name="Snir Nahari" userId="60438096c6dfab96" providerId="LiveId" clId="{3960A00F-8E29-46AA-8547-AB036CF415C4}" dt="2021-04-13T14:03:34.396" v="1" actId="478"/>
          <ac:spMkLst>
            <pc:docMk/>
            <pc:sldMk cId="2686231607" sldId="262"/>
            <ac:spMk id="4" creationId="{B89EF042-A056-4D9D-A191-2D7343ABB182}"/>
          </ac:spMkLst>
        </pc:spChg>
        <pc:spChg chg="del">
          <ac:chgData name="Snir Nahari" userId="60438096c6dfab96" providerId="LiveId" clId="{3960A00F-8E29-46AA-8547-AB036CF415C4}" dt="2021-04-13T14:03:34.396" v="1" actId="478"/>
          <ac:spMkLst>
            <pc:docMk/>
            <pc:sldMk cId="2686231607" sldId="262"/>
            <ac:spMk id="5" creationId="{5F1B5185-2BF9-468B-A329-EB94483DE0AF}"/>
          </ac:spMkLst>
        </pc:spChg>
        <pc:spChg chg="del">
          <ac:chgData name="Snir Nahari" userId="60438096c6dfab96" providerId="LiveId" clId="{3960A00F-8E29-46AA-8547-AB036CF415C4}" dt="2021-04-13T14:03:34.396" v="1" actId="478"/>
          <ac:spMkLst>
            <pc:docMk/>
            <pc:sldMk cId="2686231607" sldId="262"/>
            <ac:spMk id="6" creationId="{4EC1BD9F-0139-4B09-8AEE-5D82FEE2F797}"/>
          </ac:spMkLst>
        </pc:spChg>
        <pc:spChg chg="del">
          <ac:chgData name="Snir Nahari" userId="60438096c6dfab96" providerId="LiveId" clId="{3960A00F-8E29-46AA-8547-AB036CF415C4}" dt="2021-04-13T14:03:34.396" v="1" actId="478"/>
          <ac:spMkLst>
            <pc:docMk/>
            <pc:sldMk cId="2686231607" sldId="262"/>
            <ac:spMk id="9" creationId="{3FECA674-D82A-4E66-808E-8C9F554496E6}"/>
          </ac:spMkLst>
        </pc:spChg>
        <pc:spChg chg="del">
          <ac:chgData name="Snir Nahari" userId="60438096c6dfab96" providerId="LiveId" clId="{3960A00F-8E29-46AA-8547-AB036CF415C4}" dt="2021-04-13T14:03:34.396" v="1" actId="478"/>
          <ac:spMkLst>
            <pc:docMk/>
            <pc:sldMk cId="2686231607" sldId="262"/>
            <ac:spMk id="10" creationId="{479D1D89-E8D8-4B1F-9882-980D9FD39F9F}"/>
          </ac:spMkLst>
        </pc:spChg>
        <pc:spChg chg="del">
          <ac:chgData name="Snir Nahari" userId="60438096c6dfab96" providerId="LiveId" clId="{3960A00F-8E29-46AA-8547-AB036CF415C4}" dt="2021-04-13T14:03:34.396" v="1" actId="478"/>
          <ac:spMkLst>
            <pc:docMk/>
            <pc:sldMk cId="2686231607" sldId="262"/>
            <ac:spMk id="11" creationId="{B7FDAEDC-8C78-4D2F-B4EA-994AD1BBEE26}"/>
          </ac:spMkLst>
        </pc:spChg>
        <pc:cxnChg chg="del">
          <ac:chgData name="Snir Nahari" userId="60438096c6dfab96" providerId="LiveId" clId="{3960A00F-8E29-46AA-8547-AB036CF415C4}" dt="2021-04-13T14:03:34.396" v="1" actId="478"/>
          <ac:cxnSpMkLst>
            <pc:docMk/>
            <pc:sldMk cId="2686231607" sldId="262"/>
            <ac:cxnSpMk id="7" creationId="{80C49F3A-D497-4B4E-8713-3DD62D03E085}"/>
          </ac:cxnSpMkLst>
        </pc:cxnChg>
        <pc:cxnChg chg="del mod">
          <ac:chgData name="Snir Nahari" userId="60438096c6dfab96" providerId="LiveId" clId="{3960A00F-8E29-46AA-8547-AB036CF415C4}" dt="2021-04-13T14:03:34.396" v="1" actId="478"/>
          <ac:cxnSpMkLst>
            <pc:docMk/>
            <pc:sldMk cId="2686231607" sldId="262"/>
            <ac:cxnSpMk id="8" creationId="{09FDEB93-535E-4B15-80D0-586F704039D2}"/>
          </ac:cxnSpMkLst>
        </pc:cxnChg>
        <pc:cxnChg chg="del mod">
          <ac:chgData name="Snir Nahari" userId="60438096c6dfab96" providerId="LiveId" clId="{3960A00F-8E29-46AA-8547-AB036CF415C4}" dt="2021-04-13T14:03:34.396" v="1" actId="478"/>
          <ac:cxnSpMkLst>
            <pc:docMk/>
            <pc:sldMk cId="2686231607" sldId="262"/>
            <ac:cxnSpMk id="12" creationId="{087A94A3-09DB-4EFD-B5EB-72A869558908}"/>
          </ac:cxnSpMkLst>
        </pc:cxnChg>
      </pc:sldChg>
      <pc:sldChg chg="del">
        <pc:chgData name="Snir Nahari" userId="60438096c6dfab96" providerId="LiveId" clId="{3960A00F-8E29-46AA-8547-AB036CF415C4}" dt="2021-04-13T14:03:29.398" v="0" actId="47"/>
        <pc:sldMkLst>
          <pc:docMk/>
          <pc:sldMk cId="2000596054" sldId="264"/>
        </pc:sldMkLst>
      </pc:sldChg>
    </pc:docChg>
  </pc:docChgLst>
  <pc:docChgLst>
    <pc:chgData name="Snir Nahari" userId="60438096c6dfab96" providerId="LiveId" clId="{58D567BC-CDA5-4428-88D8-48D036B5E4A9}"/>
    <pc:docChg chg="undo custSel addSld delSld modSld sldOrd">
      <pc:chgData name="Snir Nahari" userId="60438096c6dfab96" providerId="LiveId" clId="{58D567BC-CDA5-4428-88D8-48D036B5E4A9}" dt="2021-04-08T19:02:00.317" v="4407"/>
      <pc:docMkLst>
        <pc:docMk/>
      </pc:docMkLst>
      <pc:sldChg chg="addSp modSp mod">
        <pc:chgData name="Snir Nahari" userId="60438096c6dfab96" providerId="LiveId" clId="{58D567BC-CDA5-4428-88D8-48D036B5E4A9}" dt="2021-03-26T13:29:16.264" v="3125" actId="1076"/>
        <pc:sldMkLst>
          <pc:docMk/>
          <pc:sldMk cId="2189150867" sldId="256"/>
        </pc:sldMkLst>
        <pc:spChg chg="add mod">
          <ac:chgData name="Snir Nahari" userId="60438096c6dfab96" providerId="LiveId" clId="{58D567BC-CDA5-4428-88D8-48D036B5E4A9}" dt="2021-03-26T13:29:02.644" v="3122" actId="21"/>
          <ac:spMkLst>
            <pc:docMk/>
            <pc:sldMk cId="2189150867" sldId="256"/>
            <ac:spMk id="2" creationId="{4223B83A-86EB-448D-BE31-28BAA51DA3BD}"/>
          </ac:spMkLst>
        </pc:spChg>
        <pc:spChg chg="add mod">
          <ac:chgData name="Snir Nahari" userId="60438096c6dfab96" providerId="LiveId" clId="{58D567BC-CDA5-4428-88D8-48D036B5E4A9}" dt="2021-03-26T13:29:16.264" v="3125" actId="1076"/>
          <ac:spMkLst>
            <pc:docMk/>
            <pc:sldMk cId="2189150867" sldId="256"/>
            <ac:spMk id="6" creationId="{1A1F8D9A-C0ED-4966-A52E-A1F787AF74B8}"/>
          </ac:spMkLst>
        </pc:spChg>
        <pc:picChg chg="add mod">
          <ac:chgData name="Snir Nahari" userId="60438096c6dfab96" providerId="LiveId" clId="{58D567BC-CDA5-4428-88D8-48D036B5E4A9}" dt="2021-03-26T10:11:51.556" v="1060" actId="14100"/>
          <ac:picMkLst>
            <pc:docMk/>
            <pc:sldMk cId="2189150867" sldId="256"/>
            <ac:picMk id="1026" creationId="{44CE67F0-6A0A-4827-90B9-E5C5EFA53211}"/>
          </ac:picMkLst>
        </pc:picChg>
        <pc:picChg chg="add mod">
          <ac:chgData name="Snir Nahari" userId="60438096c6dfab96" providerId="LiveId" clId="{58D567BC-CDA5-4428-88D8-48D036B5E4A9}" dt="2021-03-26T10:12:17.615" v="1065" actId="1076"/>
          <ac:picMkLst>
            <pc:docMk/>
            <pc:sldMk cId="2189150867" sldId="256"/>
            <ac:picMk id="1028" creationId="{F81068AA-22E1-4FFC-8679-0AECF2E70D52}"/>
          </ac:picMkLst>
        </pc:picChg>
      </pc:sldChg>
      <pc:sldChg chg="addSp modSp mod ord">
        <pc:chgData name="Snir Nahari" userId="60438096c6dfab96" providerId="LiveId" clId="{58D567BC-CDA5-4428-88D8-48D036B5E4A9}" dt="2021-03-26T13:28:34.974" v="3070" actId="20577"/>
        <pc:sldMkLst>
          <pc:docMk/>
          <pc:sldMk cId="575988818" sldId="257"/>
        </pc:sldMkLst>
        <pc:spChg chg="mod">
          <ac:chgData name="Snir Nahari" userId="60438096c6dfab96" providerId="LiveId" clId="{58D567BC-CDA5-4428-88D8-48D036B5E4A9}" dt="2021-03-26T13:28:34.974" v="3070" actId="20577"/>
          <ac:spMkLst>
            <pc:docMk/>
            <pc:sldMk cId="575988818" sldId="257"/>
            <ac:spMk id="2" creationId="{8531807E-F1DE-4D9D-A58A-353B46EFEAEE}"/>
          </ac:spMkLst>
        </pc:spChg>
        <pc:spChg chg="add mod">
          <ac:chgData name="Snir Nahari" userId="60438096c6dfab96" providerId="LiveId" clId="{58D567BC-CDA5-4428-88D8-48D036B5E4A9}" dt="2021-03-26T09:45:19.269" v="198" actId="20577"/>
          <ac:spMkLst>
            <pc:docMk/>
            <pc:sldMk cId="575988818" sldId="257"/>
            <ac:spMk id="3" creationId="{59EBEF95-49A5-4846-B2D2-2C4D30074BCC}"/>
          </ac:spMkLst>
        </pc:spChg>
      </pc:sldChg>
      <pc:sldChg chg="modSp mod">
        <pc:chgData name="Snir Nahari" userId="60438096c6dfab96" providerId="LiveId" clId="{58D567BC-CDA5-4428-88D8-48D036B5E4A9}" dt="2021-03-26T13:26:36.128" v="3068" actId="1076"/>
        <pc:sldMkLst>
          <pc:docMk/>
          <pc:sldMk cId="3056528218" sldId="258"/>
        </pc:sldMkLst>
        <pc:spChg chg="mod">
          <ac:chgData name="Snir Nahari" userId="60438096c6dfab96" providerId="LiveId" clId="{58D567BC-CDA5-4428-88D8-48D036B5E4A9}" dt="2021-03-26T13:26:34.246" v="3067" actId="1076"/>
          <ac:spMkLst>
            <pc:docMk/>
            <pc:sldMk cId="3056528218" sldId="258"/>
            <ac:spMk id="2" creationId="{B6B0C0D8-A90C-47BF-A551-BA82F9945490}"/>
          </ac:spMkLst>
        </pc:spChg>
        <pc:spChg chg="mod">
          <ac:chgData name="Snir Nahari" userId="60438096c6dfab96" providerId="LiveId" clId="{58D567BC-CDA5-4428-88D8-48D036B5E4A9}" dt="2021-03-26T10:18:38.993" v="1453" actId="404"/>
          <ac:spMkLst>
            <pc:docMk/>
            <pc:sldMk cId="3056528218" sldId="258"/>
            <ac:spMk id="3" creationId="{E81AB27B-5EB1-43AF-8D53-3D13014ECFDE}"/>
          </ac:spMkLst>
        </pc:spChg>
        <pc:picChg chg="mod">
          <ac:chgData name="Snir Nahari" userId="60438096c6dfab96" providerId="LiveId" clId="{58D567BC-CDA5-4428-88D8-48D036B5E4A9}" dt="2021-03-26T13:26:36.128" v="3068" actId="1076"/>
          <ac:picMkLst>
            <pc:docMk/>
            <pc:sldMk cId="3056528218" sldId="258"/>
            <ac:picMk id="5" creationId="{31992F2D-D02B-4B10-9C55-40C3F15F930B}"/>
          </ac:picMkLst>
        </pc:picChg>
      </pc:sldChg>
      <pc:sldChg chg="addSp delSp modSp add mod">
        <pc:chgData name="Snir Nahari" userId="60438096c6dfab96" providerId="LiveId" clId="{58D567BC-CDA5-4428-88D8-48D036B5E4A9}" dt="2021-04-08T18:58:55.488" v="4336" actId="1037"/>
        <pc:sldMkLst>
          <pc:docMk/>
          <pc:sldMk cId="1941034297" sldId="259"/>
        </pc:sldMkLst>
        <pc:spChg chg="mod">
          <ac:chgData name="Snir Nahari" userId="60438096c6dfab96" providerId="LiveId" clId="{58D567BC-CDA5-4428-88D8-48D036B5E4A9}" dt="2021-03-26T10:09:26.718" v="1042" actId="1076"/>
          <ac:spMkLst>
            <pc:docMk/>
            <pc:sldMk cId="1941034297" sldId="259"/>
            <ac:spMk id="2" creationId="{B6B0C0D8-A90C-47BF-A551-BA82F9945490}"/>
          </ac:spMkLst>
        </pc:spChg>
        <pc:spChg chg="mod">
          <ac:chgData name="Snir Nahari" userId="60438096c6dfab96" providerId="LiveId" clId="{58D567BC-CDA5-4428-88D8-48D036B5E4A9}" dt="2021-03-26T10:17:59.969" v="1413" actId="20577"/>
          <ac:spMkLst>
            <pc:docMk/>
            <pc:sldMk cId="1941034297" sldId="259"/>
            <ac:spMk id="3" creationId="{E81AB27B-5EB1-43AF-8D53-3D13014ECFDE}"/>
          </ac:spMkLst>
        </pc:spChg>
        <pc:spChg chg="add mod">
          <ac:chgData name="Snir Nahari" userId="60438096c6dfab96" providerId="LiveId" clId="{58D567BC-CDA5-4428-88D8-48D036B5E4A9}" dt="2021-04-08T18:45:15.921" v="3758" actId="113"/>
          <ac:spMkLst>
            <pc:docMk/>
            <pc:sldMk cId="1941034297" sldId="259"/>
            <ac:spMk id="4" creationId="{FA1DA801-0217-47D1-9316-A8B1649946BD}"/>
          </ac:spMkLst>
        </pc:spChg>
        <pc:spChg chg="add mod">
          <ac:chgData name="Snir Nahari" userId="60438096c6dfab96" providerId="LiveId" clId="{58D567BC-CDA5-4428-88D8-48D036B5E4A9}" dt="2021-04-08T18:55:34.246" v="4229" actId="20577"/>
          <ac:spMkLst>
            <pc:docMk/>
            <pc:sldMk cId="1941034297" sldId="259"/>
            <ac:spMk id="5" creationId="{85B7A7F8-8DCD-4853-AD7E-3279DA7714E1}"/>
          </ac:spMkLst>
        </pc:spChg>
        <pc:spChg chg="add mod">
          <ac:chgData name="Snir Nahari" userId="60438096c6dfab96" providerId="LiveId" clId="{58D567BC-CDA5-4428-88D8-48D036B5E4A9}" dt="2021-04-08T18:49:50.096" v="3970" actId="20577"/>
          <ac:spMkLst>
            <pc:docMk/>
            <pc:sldMk cId="1941034297" sldId="259"/>
            <ac:spMk id="6" creationId="{B6A5C7EC-C8CD-410F-9929-DEE2055E2D7C}"/>
          </ac:spMkLst>
        </pc:spChg>
        <pc:spChg chg="add mod">
          <ac:chgData name="Snir Nahari" userId="60438096c6dfab96" providerId="LiveId" clId="{58D567BC-CDA5-4428-88D8-48D036B5E4A9}" dt="2021-04-08T18:57:32.827" v="4269" actId="1037"/>
          <ac:spMkLst>
            <pc:docMk/>
            <pc:sldMk cId="1941034297" sldId="259"/>
            <ac:spMk id="16" creationId="{64B33D46-1C0B-49C1-A055-B54CF446BB98}"/>
          </ac:spMkLst>
        </pc:spChg>
        <pc:spChg chg="add mod">
          <ac:chgData name="Snir Nahari" userId="60438096c6dfab96" providerId="LiveId" clId="{58D567BC-CDA5-4428-88D8-48D036B5E4A9}" dt="2021-04-08T18:57:53.919" v="4291" actId="1037"/>
          <ac:spMkLst>
            <pc:docMk/>
            <pc:sldMk cId="1941034297" sldId="259"/>
            <ac:spMk id="17" creationId="{A9762F4A-52E7-41D6-9B46-86D77C94F5A9}"/>
          </ac:spMkLst>
        </pc:spChg>
        <pc:spChg chg="add mod">
          <ac:chgData name="Snir Nahari" userId="60438096c6dfab96" providerId="LiveId" clId="{58D567BC-CDA5-4428-88D8-48D036B5E4A9}" dt="2021-04-08T18:58:55.488" v="4336" actId="1037"/>
          <ac:spMkLst>
            <pc:docMk/>
            <pc:sldMk cId="1941034297" sldId="259"/>
            <ac:spMk id="18" creationId="{777A6986-6762-4DD2-845A-68FD6EA92361}"/>
          </ac:spMkLst>
        </pc:spChg>
        <pc:picChg chg="del">
          <ac:chgData name="Snir Nahari" userId="60438096c6dfab96" providerId="LiveId" clId="{58D567BC-CDA5-4428-88D8-48D036B5E4A9}" dt="2021-03-26T09:47:44.509" v="358" actId="478"/>
          <ac:picMkLst>
            <pc:docMk/>
            <pc:sldMk cId="1941034297" sldId="259"/>
            <ac:picMk id="5" creationId="{31992F2D-D02B-4B10-9C55-40C3F15F930B}"/>
          </ac:picMkLst>
        </pc:picChg>
        <pc:cxnChg chg="add mod">
          <ac:chgData name="Snir Nahari" userId="60438096c6dfab96" providerId="LiveId" clId="{58D567BC-CDA5-4428-88D8-48D036B5E4A9}" dt="2021-04-08T18:56:54.216" v="4242" actId="693"/>
          <ac:cxnSpMkLst>
            <pc:docMk/>
            <pc:sldMk cId="1941034297" sldId="259"/>
            <ac:cxnSpMk id="8" creationId="{9A59E564-F022-417D-A04A-5110B7580F9F}"/>
          </ac:cxnSpMkLst>
        </pc:cxnChg>
        <pc:cxnChg chg="add del mod">
          <ac:chgData name="Snir Nahari" userId="60438096c6dfab96" providerId="LiveId" clId="{58D567BC-CDA5-4428-88D8-48D036B5E4A9}" dt="2021-04-08T18:58:16.405" v="4298" actId="478"/>
          <ac:cxnSpMkLst>
            <pc:docMk/>
            <pc:sldMk cId="1941034297" sldId="259"/>
            <ac:cxnSpMk id="10" creationId="{2A84FA06-50F2-4F89-AB30-9232A8DCAB28}"/>
          </ac:cxnSpMkLst>
        </pc:cxnChg>
        <pc:cxnChg chg="add del mod">
          <ac:chgData name="Snir Nahari" userId="60438096c6dfab96" providerId="LiveId" clId="{58D567BC-CDA5-4428-88D8-48D036B5E4A9}" dt="2021-04-08T18:58:14.425" v="4297" actId="478"/>
          <ac:cxnSpMkLst>
            <pc:docMk/>
            <pc:sldMk cId="1941034297" sldId="259"/>
            <ac:cxnSpMk id="12" creationId="{DBD557FA-EC28-45C4-82DC-2C98B1DFD853}"/>
          </ac:cxnSpMkLst>
        </pc:cxnChg>
        <pc:cxnChg chg="add mod">
          <ac:chgData name="Snir Nahari" userId="60438096c6dfab96" providerId="LiveId" clId="{58D567BC-CDA5-4428-88D8-48D036B5E4A9}" dt="2021-04-08T18:58:30.027" v="4301" actId="1582"/>
          <ac:cxnSpMkLst>
            <pc:docMk/>
            <pc:sldMk cId="1941034297" sldId="259"/>
            <ac:cxnSpMk id="20" creationId="{45347196-A775-4B03-8C05-332FBB385F75}"/>
          </ac:cxnSpMkLst>
        </pc:cxnChg>
      </pc:sldChg>
      <pc:sldChg chg="addSp delSp modSp add mod ord">
        <pc:chgData name="Snir Nahari" userId="60438096c6dfab96" providerId="LiveId" clId="{58D567BC-CDA5-4428-88D8-48D036B5E4A9}" dt="2021-03-26T13:26:23.540" v="3066" actId="20577"/>
        <pc:sldMkLst>
          <pc:docMk/>
          <pc:sldMk cId="2703976185" sldId="260"/>
        </pc:sldMkLst>
        <pc:spChg chg="mod">
          <ac:chgData name="Snir Nahari" userId="60438096c6dfab96" providerId="LiveId" clId="{58D567BC-CDA5-4428-88D8-48D036B5E4A9}" dt="2021-03-26T10:40:43.278" v="1926" actId="20577"/>
          <ac:spMkLst>
            <pc:docMk/>
            <pc:sldMk cId="2703976185" sldId="260"/>
            <ac:spMk id="2" creationId="{B6B0C0D8-A90C-47BF-A551-BA82F9945490}"/>
          </ac:spMkLst>
        </pc:spChg>
        <pc:spChg chg="mod">
          <ac:chgData name="Snir Nahari" userId="60438096c6dfab96" providerId="LiveId" clId="{58D567BC-CDA5-4428-88D8-48D036B5E4A9}" dt="2021-03-26T13:26:23.540" v="3066" actId="20577"/>
          <ac:spMkLst>
            <pc:docMk/>
            <pc:sldMk cId="2703976185" sldId="260"/>
            <ac:spMk id="3" creationId="{E81AB27B-5EB1-43AF-8D53-3D13014ECFDE}"/>
          </ac:spMkLst>
        </pc:spChg>
        <pc:picChg chg="del">
          <ac:chgData name="Snir Nahari" userId="60438096c6dfab96" providerId="LiveId" clId="{58D567BC-CDA5-4428-88D8-48D036B5E4A9}" dt="2021-03-26T10:16:52.019" v="1384" actId="478"/>
          <ac:picMkLst>
            <pc:docMk/>
            <pc:sldMk cId="2703976185" sldId="260"/>
            <ac:picMk id="5" creationId="{31992F2D-D02B-4B10-9C55-40C3F15F930B}"/>
          </ac:picMkLst>
        </pc:picChg>
        <pc:picChg chg="add del mod">
          <ac:chgData name="Snir Nahari" userId="60438096c6dfab96" providerId="LiveId" clId="{58D567BC-CDA5-4428-88D8-48D036B5E4A9}" dt="2021-03-26T10:38:41.488" v="1735" actId="21"/>
          <ac:picMkLst>
            <pc:docMk/>
            <pc:sldMk cId="2703976185" sldId="260"/>
            <ac:picMk id="6" creationId="{E5EB67B6-6165-4AFA-9A0E-16524D43C0C3}"/>
          </ac:picMkLst>
        </pc:picChg>
        <pc:picChg chg="add mod">
          <ac:chgData name="Snir Nahari" userId="60438096c6dfab96" providerId="LiveId" clId="{58D567BC-CDA5-4428-88D8-48D036B5E4A9}" dt="2021-03-26T10:38:55.617" v="1749" actId="1076"/>
          <ac:picMkLst>
            <pc:docMk/>
            <pc:sldMk cId="2703976185" sldId="260"/>
            <ac:picMk id="7" creationId="{83B4FC23-7EE0-40A5-9AA4-309A9609C77E}"/>
          </ac:picMkLst>
        </pc:picChg>
      </pc:sldChg>
      <pc:sldChg chg="add del">
        <pc:chgData name="Snir Nahari" userId="60438096c6dfab96" providerId="LiveId" clId="{58D567BC-CDA5-4428-88D8-48D036B5E4A9}" dt="2021-03-26T10:19:30.349" v="1477" actId="47"/>
        <pc:sldMkLst>
          <pc:docMk/>
          <pc:sldMk cId="4214835282" sldId="261"/>
        </pc:sldMkLst>
      </pc:sldChg>
      <pc:sldChg chg="addSp modSp add mod">
        <pc:chgData name="Snir Nahari" userId="60438096c6dfab96" providerId="LiveId" clId="{58D567BC-CDA5-4428-88D8-48D036B5E4A9}" dt="2021-04-08T19:01:15.393" v="4388" actId="20577"/>
        <pc:sldMkLst>
          <pc:docMk/>
          <pc:sldMk cId="2686231607" sldId="262"/>
        </pc:sldMkLst>
        <pc:spChg chg="mod">
          <ac:chgData name="Snir Nahari" userId="60438096c6dfab96" providerId="LiveId" clId="{58D567BC-CDA5-4428-88D8-48D036B5E4A9}" dt="2021-03-26T10:48:19.063" v="2640" actId="20577"/>
          <ac:spMkLst>
            <pc:docMk/>
            <pc:sldMk cId="2686231607" sldId="262"/>
            <ac:spMk id="2" creationId="{B6B0C0D8-A90C-47BF-A551-BA82F9945490}"/>
          </ac:spMkLst>
        </pc:spChg>
        <pc:spChg chg="mod">
          <ac:chgData name="Snir Nahari" userId="60438096c6dfab96" providerId="LiveId" clId="{58D567BC-CDA5-4428-88D8-48D036B5E4A9}" dt="2021-03-26T10:19:51.312" v="1498" actId="20577"/>
          <ac:spMkLst>
            <pc:docMk/>
            <pc:sldMk cId="2686231607" sldId="262"/>
            <ac:spMk id="3" creationId="{E81AB27B-5EB1-43AF-8D53-3D13014ECFDE}"/>
          </ac:spMkLst>
        </pc:spChg>
        <pc:spChg chg="add mod">
          <ac:chgData name="Snir Nahari" userId="60438096c6dfab96" providerId="LiveId" clId="{58D567BC-CDA5-4428-88D8-48D036B5E4A9}" dt="2021-04-08T19:01:15.393" v="4388" actId="20577"/>
          <ac:spMkLst>
            <pc:docMk/>
            <pc:sldMk cId="2686231607" sldId="262"/>
            <ac:spMk id="4" creationId="{B89EF042-A056-4D9D-A191-2D7343ABB182}"/>
          </ac:spMkLst>
        </pc:spChg>
        <pc:spChg chg="add mod">
          <ac:chgData name="Snir Nahari" userId="60438096c6dfab96" providerId="LiveId" clId="{58D567BC-CDA5-4428-88D8-48D036B5E4A9}" dt="2021-04-08T19:01:05.323" v="4364" actId="20577"/>
          <ac:spMkLst>
            <pc:docMk/>
            <pc:sldMk cId="2686231607" sldId="262"/>
            <ac:spMk id="5" creationId="{5F1B5185-2BF9-468B-A329-EB94483DE0AF}"/>
          </ac:spMkLst>
        </pc:spChg>
        <pc:spChg chg="add mod">
          <ac:chgData name="Snir Nahari" userId="60438096c6dfab96" providerId="LiveId" clId="{58D567BC-CDA5-4428-88D8-48D036B5E4A9}" dt="2021-04-08T19:01:10.026" v="4376" actId="20577"/>
          <ac:spMkLst>
            <pc:docMk/>
            <pc:sldMk cId="2686231607" sldId="262"/>
            <ac:spMk id="6" creationId="{4EC1BD9F-0139-4B09-8AEE-5D82FEE2F797}"/>
          </ac:spMkLst>
        </pc:spChg>
        <pc:spChg chg="add mod">
          <ac:chgData name="Snir Nahari" userId="60438096c6dfab96" providerId="LiveId" clId="{58D567BC-CDA5-4428-88D8-48D036B5E4A9}" dt="2021-04-08T19:00:51.744" v="4338"/>
          <ac:spMkLst>
            <pc:docMk/>
            <pc:sldMk cId="2686231607" sldId="262"/>
            <ac:spMk id="9" creationId="{3FECA674-D82A-4E66-808E-8C9F554496E6}"/>
          </ac:spMkLst>
        </pc:spChg>
        <pc:spChg chg="add mod">
          <ac:chgData name="Snir Nahari" userId="60438096c6dfab96" providerId="LiveId" clId="{58D567BC-CDA5-4428-88D8-48D036B5E4A9}" dt="2021-04-08T19:00:51.744" v="4338"/>
          <ac:spMkLst>
            <pc:docMk/>
            <pc:sldMk cId="2686231607" sldId="262"/>
            <ac:spMk id="10" creationId="{479D1D89-E8D8-4B1F-9882-980D9FD39F9F}"/>
          </ac:spMkLst>
        </pc:spChg>
        <pc:spChg chg="add mod">
          <ac:chgData name="Snir Nahari" userId="60438096c6dfab96" providerId="LiveId" clId="{58D567BC-CDA5-4428-88D8-48D036B5E4A9}" dt="2021-04-08T19:00:51.744" v="4338"/>
          <ac:spMkLst>
            <pc:docMk/>
            <pc:sldMk cId="2686231607" sldId="262"/>
            <ac:spMk id="11" creationId="{B7FDAEDC-8C78-4D2F-B4EA-994AD1BBEE26}"/>
          </ac:spMkLst>
        </pc:spChg>
        <pc:cxnChg chg="add mod">
          <ac:chgData name="Snir Nahari" userId="60438096c6dfab96" providerId="LiveId" clId="{58D567BC-CDA5-4428-88D8-48D036B5E4A9}" dt="2021-04-08T19:00:51.744" v="4338"/>
          <ac:cxnSpMkLst>
            <pc:docMk/>
            <pc:sldMk cId="2686231607" sldId="262"/>
            <ac:cxnSpMk id="7" creationId="{80C49F3A-D497-4B4E-8713-3DD62D03E085}"/>
          </ac:cxnSpMkLst>
        </pc:cxnChg>
        <pc:cxnChg chg="add mod">
          <ac:chgData name="Snir Nahari" userId="60438096c6dfab96" providerId="LiveId" clId="{58D567BC-CDA5-4428-88D8-48D036B5E4A9}" dt="2021-04-08T19:00:51.744" v="4338"/>
          <ac:cxnSpMkLst>
            <pc:docMk/>
            <pc:sldMk cId="2686231607" sldId="262"/>
            <ac:cxnSpMk id="8" creationId="{09FDEB93-535E-4B15-80D0-586F704039D2}"/>
          </ac:cxnSpMkLst>
        </pc:cxnChg>
        <pc:cxnChg chg="add mod">
          <ac:chgData name="Snir Nahari" userId="60438096c6dfab96" providerId="LiveId" clId="{58D567BC-CDA5-4428-88D8-48D036B5E4A9}" dt="2021-04-08T19:00:51.744" v="4338"/>
          <ac:cxnSpMkLst>
            <pc:docMk/>
            <pc:sldMk cId="2686231607" sldId="262"/>
            <ac:cxnSpMk id="12" creationId="{087A94A3-09DB-4EFD-B5EB-72A869558908}"/>
          </ac:cxnSpMkLst>
        </pc:cxnChg>
      </pc:sldChg>
      <pc:sldChg chg="modSp add mod">
        <pc:chgData name="Snir Nahari" userId="60438096c6dfab96" providerId="LiveId" clId="{58D567BC-CDA5-4428-88D8-48D036B5E4A9}" dt="2021-03-26T13:25:51.589" v="3065" actId="20577"/>
        <pc:sldMkLst>
          <pc:docMk/>
          <pc:sldMk cId="3590131202" sldId="263"/>
        </pc:sldMkLst>
        <pc:spChg chg="mod">
          <ac:chgData name="Snir Nahari" userId="60438096c6dfab96" providerId="LiveId" clId="{58D567BC-CDA5-4428-88D8-48D036B5E4A9}" dt="2021-03-26T13:25:51.589" v="3065" actId="20577"/>
          <ac:spMkLst>
            <pc:docMk/>
            <pc:sldMk cId="3590131202" sldId="263"/>
            <ac:spMk id="2" creationId="{B6B0C0D8-A90C-47BF-A551-BA82F9945490}"/>
          </ac:spMkLst>
        </pc:spChg>
        <pc:spChg chg="mod">
          <ac:chgData name="Snir Nahari" userId="60438096c6dfab96" providerId="LiveId" clId="{58D567BC-CDA5-4428-88D8-48D036B5E4A9}" dt="2021-03-26T10:20:03.846" v="1513" actId="20577"/>
          <ac:spMkLst>
            <pc:docMk/>
            <pc:sldMk cId="3590131202" sldId="263"/>
            <ac:spMk id="3" creationId="{E81AB27B-5EB1-43AF-8D53-3D13014ECFDE}"/>
          </ac:spMkLst>
        </pc:spChg>
      </pc:sldChg>
      <pc:sldChg chg="addSp delSp modSp add del mod">
        <pc:chgData name="Snir Nahari" userId="60438096c6dfab96" providerId="LiveId" clId="{58D567BC-CDA5-4428-88D8-48D036B5E4A9}" dt="2021-04-08T18:59:59.346" v="4337" actId="47"/>
        <pc:sldMkLst>
          <pc:docMk/>
          <pc:sldMk cId="789949599" sldId="264"/>
        </pc:sldMkLst>
        <pc:spChg chg="add mod">
          <ac:chgData name="Snir Nahari" userId="60438096c6dfab96" providerId="LiveId" clId="{58D567BC-CDA5-4428-88D8-48D036B5E4A9}" dt="2021-04-07T19:10:24.345" v="3373" actId="14861"/>
          <ac:spMkLst>
            <pc:docMk/>
            <pc:sldMk cId="789949599" sldId="264"/>
            <ac:spMk id="2" creationId="{699212AA-26A4-4C78-A0C0-F95994E1CC29}"/>
          </ac:spMkLst>
        </pc:spChg>
        <pc:spChg chg="del mod">
          <ac:chgData name="Snir Nahari" userId="60438096c6dfab96" providerId="LiveId" clId="{58D567BC-CDA5-4428-88D8-48D036B5E4A9}" dt="2021-03-29T17:23:11.835" v="3128" actId="478"/>
          <ac:spMkLst>
            <pc:docMk/>
            <pc:sldMk cId="789949599" sldId="264"/>
            <ac:spMk id="2" creationId="{B6B0C0D8-A90C-47BF-A551-BA82F9945490}"/>
          </ac:spMkLst>
        </pc:spChg>
      </pc:sldChg>
      <pc:sldChg chg="addSp delSp modSp add mod">
        <pc:chgData name="Snir Nahari" userId="60438096c6dfab96" providerId="LiveId" clId="{58D567BC-CDA5-4428-88D8-48D036B5E4A9}" dt="2021-04-08T19:02:00.317" v="4407"/>
        <pc:sldMkLst>
          <pc:docMk/>
          <pc:sldMk cId="2000596054" sldId="264"/>
        </pc:sldMkLst>
        <pc:spChg chg="del">
          <ac:chgData name="Snir Nahari" userId="60438096c6dfab96" providerId="LiveId" clId="{58D567BC-CDA5-4428-88D8-48D036B5E4A9}" dt="2021-04-08T19:01:26.131" v="4390" actId="478"/>
          <ac:spMkLst>
            <pc:docMk/>
            <pc:sldMk cId="2000596054" sldId="264"/>
            <ac:spMk id="2" creationId="{B6B0C0D8-A90C-47BF-A551-BA82F9945490}"/>
          </ac:spMkLst>
        </pc:spChg>
        <pc:spChg chg="add mod">
          <ac:chgData name="Snir Nahari" userId="60438096c6dfab96" providerId="LiveId" clId="{58D567BC-CDA5-4428-88D8-48D036B5E4A9}" dt="2021-04-08T19:02:00.317" v="4407"/>
          <ac:spMkLst>
            <pc:docMk/>
            <pc:sldMk cId="2000596054" sldId="264"/>
            <ac:spMk id="5" creationId="{D74B2F4C-A25E-458F-ACA1-AB4FFFD577DC}"/>
          </ac:spMkLst>
        </pc:spChg>
        <pc:spChg chg="add mod">
          <ac:chgData name="Snir Nahari" userId="60438096c6dfab96" providerId="LiveId" clId="{58D567BC-CDA5-4428-88D8-48D036B5E4A9}" dt="2021-04-08T19:01:48.850" v="4403" actId="20577"/>
          <ac:spMkLst>
            <pc:docMk/>
            <pc:sldMk cId="2000596054" sldId="264"/>
            <ac:spMk id="6" creationId="{FAB973A3-54DE-414B-AFCD-D35EA9694A97}"/>
          </ac:spMkLst>
        </pc:spChg>
        <pc:spChg chg="add mod">
          <ac:chgData name="Snir Nahari" userId="60438096c6dfab96" providerId="LiveId" clId="{58D567BC-CDA5-4428-88D8-48D036B5E4A9}" dt="2021-04-08T19:01:53.792" v="4404"/>
          <ac:spMkLst>
            <pc:docMk/>
            <pc:sldMk cId="2000596054" sldId="264"/>
            <ac:spMk id="8" creationId="{91775836-B931-46C1-A8A7-114B45BF0D93}"/>
          </ac:spMkLst>
        </pc:spChg>
        <pc:spChg chg="add mod">
          <ac:chgData name="Snir Nahari" userId="60438096c6dfab96" providerId="LiveId" clId="{58D567BC-CDA5-4428-88D8-48D036B5E4A9}" dt="2021-04-08T19:01:35.111" v="4392"/>
          <ac:spMkLst>
            <pc:docMk/>
            <pc:sldMk cId="2000596054" sldId="264"/>
            <ac:spMk id="11" creationId="{CBB89331-441D-48B9-A3A2-8329D56030F4}"/>
          </ac:spMkLst>
        </pc:spChg>
        <pc:spChg chg="add mod">
          <ac:chgData name="Snir Nahari" userId="60438096c6dfab96" providerId="LiveId" clId="{58D567BC-CDA5-4428-88D8-48D036B5E4A9}" dt="2021-04-08T19:01:35.111" v="4392"/>
          <ac:spMkLst>
            <pc:docMk/>
            <pc:sldMk cId="2000596054" sldId="264"/>
            <ac:spMk id="12" creationId="{5609D604-1BA3-4EC8-A2DF-27F5E1F2F294}"/>
          </ac:spMkLst>
        </pc:spChg>
        <pc:spChg chg="add mod">
          <ac:chgData name="Snir Nahari" userId="60438096c6dfab96" providerId="LiveId" clId="{58D567BC-CDA5-4428-88D8-48D036B5E4A9}" dt="2021-04-08T19:01:35.111" v="4392"/>
          <ac:spMkLst>
            <pc:docMk/>
            <pc:sldMk cId="2000596054" sldId="264"/>
            <ac:spMk id="13" creationId="{498E1A7E-6049-448D-B33C-57FB96C7BBC7}"/>
          </ac:spMkLst>
        </pc:spChg>
        <pc:picChg chg="del">
          <ac:chgData name="Snir Nahari" userId="60438096c6dfab96" providerId="LiveId" clId="{58D567BC-CDA5-4428-88D8-48D036B5E4A9}" dt="2021-04-08T19:01:27.786" v="4391" actId="478"/>
          <ac:picMkLst>
            <pc:docMk/>
            <pc:sldMk cId="2000596054" sldId="264"/>
            <ac:picMk id="7" creationId="{83B4FC23-7EE0-40A5-9AA4-309A9609C77E}"/>
          </ac:picMkLst>
        </pc:picChg>
        <pc:cxnChg chg="add mod">
          <ac:chgData name="Snir Nahari" userId="60438096c6dfab96" providerId="LiveId" clId="{58D567BC-CDA5-4428-88D8-48D036B5E4A9}" dt="2021-04-08T19:01:35.111" v="4392"/>
          <ac:cxnSpMkLst>
            <pc:docMk/>
            <pc:sldMk cId="2000596054" sldId="264"/>
            <ac:cxnSpMk id="9" creationId="{1BB8142A-B6F4-40B3-B5BF-1226D39CA16D}"/>
          </ac:cxnSpMkLst>
        </pc:cxnChg>
        <pc:cxnChg chg="add mod">
          <ac:chgData name="Snir Nahari" userId="60438096c6dfab96" providerId="LiveId" clId="{58D567BC-CDA5-4428-88D8-48D036B5E4A9}" dt="2021-04-08T19:01:35.111" v="4392"/>
          <ac:cxnSpMkLst>
            <pc:docMk/>
            <pc:sldMk cId="2000596054" sldId="264"/>
            <ac:cxnSpMk id="10" creationId="{E6BD4316-CD7B-4669-84C1-EF3779ABEF36}"/>
          </ac:cxnSpMkLst>
        </pc:cxnChg>
        <pc:cxnChg chg="add mod">
          <ac:chgData name="Snir Nahari" userId="60438096c6dfab96" providerId="LiveId" clId="{58D567BC-CDA5-4428-88D8-48D036B5E4A9}" dt="2021-04-08T19:01:35.111" v="4392"/>
          <ac:cxnSpMkLst>
            <pc:docMk/>
            <pc:sldMk cId="2000596054" sldId="264"/>
            <ac:cxnSpMk id="14" creationId="{791DDBB9-6C35-454E-90BD-FE3280A17B4B}"/>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872378B-909C-493A-8338-9C25DD357F09}" type="datetimeFigureOut">
              <a:rPr lang="he-IL" smtClean="0"/>
              <a:t>א'/אייר/תשפ"א</a:t>
            </a:fld>
            <a:endParaRPr lang="he-IL"/>
          </a:p>
        </p:txBody>
      </p:sp>
      <p:sp>
        <p:nvSpPr>
          <p:cNvPr id="5" name="Footer Placeholder 4"/>
          <p:cNvSpPr>
            <a:spLocks noGrp="1"/>
          </p:cNvSpPr>
          <p:nvPr>
            <p:ph type="ftr" sz="quarter" idx="11"/>
          </p:nvPr>
        </p:nvSpPr>
        <p:spPr>
          <a:xfrm>
            <a:off x="3962399" y="5870575"/>
            <a:ext cx="4893958" cy="377825"/>
          </a:xfrm>
        </p:spPr>
        <p:txBody>
          <a:bodyPr/>
          <a:lstStyle/>
          <a:p>
            <a:endParaRPr lang="he-IL"/>
          </a:p>
        </p:txBody>
      </p:sp>
      <p:sp>
        <p:nvSpPr>
          <p:cNvPr id="6" name="Slide Number Placeholder 5"/>
          <p:cNvSpPr>
            <a:spLocks noGrp="1"/>
          </p:cNvSpPr>
          <p:nvPr>
            <p:ph type="sldNum" sz="quarter" idx="12"/>
          </p:nvPr>
        </p:nvSpPr>
        <p:spPr>
          <a:xfrm>
            <a:off x="10608958" y="5870575"/>
            <a:ext cx="551167" cy="377825"/>
          </a:xfrm>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38262454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5102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568113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3814020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4030875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3967104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1853939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DCADA3-2691-4584-98A1-B6AA1777E764}" type="slidenum">
              <a:rPr lang="he-IL" smtClean="0"/>
              <a:t>‹#›</a:t>
            </a:fld>
            <a:endParaRPr lang="he-IL"/>
          </a:p>
        </p:txBody>
      </p:sp>
      <p:sp>
        <p:nvSpPr>
          <p:cNvPr id="8" name="Title 1"/>
          <p:cNvSpPr>
            <a:spLocks noGrp="1"/>
          </p:cNvSpPr>
          <p:nvPr>
            <p:ph type="title"/>
          </p:nvPr>
        </p:nvSpPr>
        <p:spPr>
          <a:xfrm>
            <a:off x="685801" y="609600"/>
            <a:ext cx="10131425" cy="1456267"/>
          </a:xfrm>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4125073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166763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393806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140217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494277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211923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372126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350493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296401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872378B-909C-493A-8338-9C25DD357F09}" type="datetimeFigureOut">
              <a:rPr lang="he-IL" smtClean="0"/>
              <a:t>א'/אייר/תשפ"א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9DCADA3-2691-4584-98A1-B6AA1777E764}" type="slidenum">
              <a:rPr lang="he-IL" smtClean="0"/>
              <a:t>‹#›</a:t>
            </a:fld>
            <a:endParaRPr lang="he-IL"/>
          </a:p>
        </p:txBody>
      </p:sp>
    </p:spTree>
    <p:extLst>
      <p:ext uri="{BB962C8B-B14F-4D97-AF65-F5344CB8AC3E}">
        <p14:creationId xmlns:p14="http://schemas.microsoft.com/office/powerpoint/2010/main" val="195147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72378B-909C-493A-8338-9C25DD357F09}" type="datetimeFigureOut">
              <a:rPr lang="he-IL" smtClean="0"/>
              <a:t>א'/אייר/תשפ"א</a:t>
            </a:fld>
            <a:endParaRPr lang="he-IL"/>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DCADA3-2691-4584-98A1-B6AA1777E764}" type="slidenum">
              <a:rPr lang="he-IL" smtClean="0"/>
              <a:t>‹#›</a:t>
            </a:fld>
            <a:endParaRPr lang="he-IL"/>
          </a:p>
        </p:txBody>
      </p:sp>
    </p:spTree>
    <p:extLst>
      <p:ext uri="{BB962C8B-B14F-4D97-AF65-F5344CB8AC3E}">
        <p14:creationId xmlns:p14="http://schemas.microsoft.com/office/powerpoint/2010/main" val="42427689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dotnet/api/system.net.sockets.tcpclient?view=net-5.0" TargetMode="External"/><Relationship Id="rId2" Type="http://schemas.openxmlformats.org/officeDocument/2006/relationships/hyperlink" Target="https://wiki.flightgear.org/Main_Page"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ist.github.com/jermaustin/1291867"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system.threading.thread.sleep?view=net-5.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3efOjwKb9p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4223B83A-86EB-448D-BE31-28BAA51DA3BD}"/>
              </a:ext>
            </a:extLst>
          </p:cNvPr>
          <p:cNvSpPr/>
          <p:nvPr/>
        </p:nvSpPr>
        <p:spPr>
          <a:xfrm>
            <a:off x="2618126" y="2351416"/>
            <a:ext cx="6955750" cy="1600438"/>
          </a:xfrm>
          <a:prstGeom prst="rect">
            <a:avLst/>
          </a:prstGeom>
          <a:noFill/>
        </p:spPr>
        <p:txBody>
          <a:bodyPr wrap="none" lIns="91440" tIns="45720" rIns="91440" bIns="45720">
            <a:spAutoFit/>
          </a:bodyPr>
          <a:lstStyle/>
          <a:p>
            <a:pPr algn="ctr"/>
            <a:r>
              <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פרויקט תכנות מתקדם 2</a:t>
            </a:r>
          </a:p>
          <a:p>
            <a:pPr algn="ctr"/>
            <a:r>
              <a:rPr lang="he-IL"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nsolas" panose="020B0609020204030204" pitchFamily="49" charset="0"/>
              </a:rPr>
              <a:t>אבן דרך 1</a:t>
            </a:r>
            <a:endPar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nsolas" panose="020B0609020204030204" pitchFamily="49" charset="0"/>
            </a:endParaRPr>
          </a:p>
        </p:txBody>
      </p:sp>
      <p:pic>
        <p:nvPicPr>
          <p:cNvPr id="1026" name="Picture 2" descr="Download Source Code – FlightGear Flight Simulator">
            <a:extLst>
              <a:ext uri="{FF2B5EF4-FFF2-40B4-BE49-F238E27FC236}">
                <a16:creationId xmlns:a16="http://schemas.microsoft.com/office/drawing/2014/main" id="{44CE67F0-6A0A-4827-90B9-E5C5EFA53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146" y="4064000"/>
            <a:ext cx="3864017" cy="23164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ightGear | LinkedIn">
            <a:extLst>
              <a:ext uri="{FF2B5EF4-FFF2-40B4-BE49-F238E27FC236}">
                <a16:creationId xmlns:a16="http://schemas.microsoft.com/office/drawing/2014/main" id="{F81068AA-22E1-4FFC-8679-0AECF2E70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9360" y="302901"/>
            <a:ext cx="5394960" cy="1800428"/>
          </a:xfrm>
          <a:prstGeom prst="rect">
            <a:avLst/>
          </a:prstGeom>
          <a:noFill/>
          <a:extLst>
            <a:ext uri="{909E8E84-426E-40DD-AFC4-6F175D3DCCD1}">
              <a14:hiddenFill xmlns:a14="http://schemas.microsoft.com/office/drawing/2010/main">
                <a:solidFill>
                  <a:srgbClr val="FFFFFF"/>
                </a:solidFill>
              </a14:hiddenFill>
            </a:ext>
          </a:extLst>
        </p:spPr>
      </p:pic>
      <p:sp>
        <p:nvSpPr>
          <p:cNvPr id="6" name="תיבת טקסט 5">
            <a:extLst>
              <a:ext uri="{FF2B5EF4-FFF2-40B4-BE49-F238E27FC236}">
                <a16:creationId xmlns:a16="http://schemas.microsoft.com/office/drawing/2014/main" id="{1A1F8D9A-C0ED-4966-A52E-A1F787AF74B8}"/>
              </a:ext>
            </a:extLst>
          </p:cNvPr>
          <p:cNvSpPr txBox="1"/>
          <p:nvPr/>
        </p:nvSpPr>
        <p:spPr>
          <a:xfrm>
            <a:off x="-883920" y="5908768"/>
            <a:ext cx="6096000" cy="646331"/>
          </a:xfrm>
          <a:prstGeom prst="rect">
            <a:avLst/>
          </a:prstGeom>
          <a:noFill/>
        </p:spPr>
        <p:txBody>
          <a:bodyPr wrap="square">
            <a:spAutoFit/>
          </a:bodyPr>
          <a:lstStyle/>
          <a:p>
            <a:pPr algn="ctr"/>
            <a:r>
              <a:rPr lang="he-IL" sz="1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nsolas" panose="020B0609020204030204" pitchFamily="49" charset="0"/>
              </a:rPr>
              <a:t>צוות – </a:t>
            </a:r>
          </a:p>
          <a:p>
            <a:pPr algn="ctr"/>
            <a:r>
              <a:rPr lang="he-IL" sz="1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nsolas" panose="020B0609020204030204" pitchFamily="49" charset="0"/>
              </a:rPr>
              <a:t>שניר נהרי, </a:t>
            </a:r>
            <a:r>
              <a:rPr lang="he-IL" sz="1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nsolas" panose="020B0609020204030204" pitchFamily="49" charset="0"/>
              </a:rPr>
              <a:t>טלאור</a:t>
            </a:r>
            <a:r>
              <a:rPr lang="he-IL" sz="1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nsolas" panose="020B0609020204030204" pitchFamily="49" charset="0"/>
              </a:rPr>
              <a:t> תעסן, שני </a:t>
            </a:r>
            <a:r>
              <a:rPr lang="he-IL" sz="1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nsolas" panose="020B0609020204030204" pitchFamily="49" charset="0"/>
              </a:rPr>
              <a:t>ספרילינג</a:t>
            </a:r>
            <a:endParaRPr lang="he-IL" sz="1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nsolas" panose="020B0609020204030204" pitchFamily="49" charset="0"/>
            </a:endParaRPr>
          </a:p>
        </p:txBody>
      </p:sp>
    </p:spTree>
    <p:extLst>
      <p:ext uri="{BB962C8B-B14F-4D97-AF65-F5344CB8AC3E}">
        <p14:creationId xmlns:p14="http://schemas.microsoft.com/office/powerpoint/2010/main" val="218915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531807E-F1DE-4D9D-A58A-353B46EFEAEE}"/>
              </a:ext>
            </a:extLst>
          </p:cNvPr>
          <p:cNvSpPr txBox="1"/>
          <p:nvPr/>
        </p:nvSpPr>
        <p:spPr>
          <a:xfrm>
            <a:off x="71120" y="1188105"/>
            <a:ext cx="11744960" cy="5509200"/>
          </a:xfrm>
          <a:prstGeom prst="rect">
            <a:avLst/>
          </a:prstGeom>
          <a:noFill/>
        </p:spPr>
        <p:txBody>
          <a:bodyPr wrap="square" rtlCol="1">
            <a:spAutoFit/>
          </a:bodyPr>
          <a:lstStyle/>
          <a:p>
            <a:pPr marL="342900" indent="-342900" algn="r" rtl="1">
              <a:buAutoNum type="arabicPeriod"/>
            </a:pPr>
            <a:r>
              <a:rPr lang="he-IL" sz="1600" b="1" dirty="0">
                <a:latin typeface="Consolas" panose="020B0609020204030204" pitchFamily="49" charset="0"/>
              </a:rPr>
              <a:t>התממשקות אל </a:t>
            </a:r>
            <a:r>
              <a:rPr lang="en-US" sz="1600" b="1" dirty="0">
                <a:latin typeface="Consolas" panose="020B0609020204030204" pitchFamily="49" charset="0"/>
              </a:rPr>
              <a:t>FG</a:t>
            </a:r>
            <a:r>
              <a:rPr lang="he-IL" sz="1600" b="1" dirty="0">
                <a:latin typeface="Consolas" panose="020B0609020204030204" pitchFamily="49" charset="0"/>
              </a:rPr>
              <a:t> – </a:t>
            </a:r>
          </a:p>
          <a:p>
            <a:pPr marL="800100" lvl="1" indent="-342900" algn="r" rtl="1">
              <a:buFont typeface="Arial" panose="020B0604020202020204" pitchFamily="34" charset="0"/>
              <a:buChar char="•"/>
            </a:pPr>
            <a:r>
              <a:rPr lang="he-IL" sz="1600" dirty="0">
                <a:latin typeface="Consolas" panose="020B0609020204030204" pitchFamily="49" charset="0"/>
              </a:rPr>
              <a:t>בעזרת חיבור </a:t>
            </a:r>
            <a:r>
              <a:rPr lang="en-US" sz="1600" dirty="0">
                <a:latin typeface="Consolas" panose="020B0609020204030204" pitchFamily="49" charset="0"/>
              </a:rPr>
              <a:t>TCP</a:t>
            </a:r>
            <a:r>
              <a:rPr lang="he-IL" sz="1600" dirty="0">
                <a:latin typeface="Consolas" panose="020B0609020204030204" pitchFamily="49" charset="0"/>
              </a:rPr>
              <a:t> ושידור הנתונים מקובץ ה-</a:t>
            </a:r>
            <a:r>
              <a:rPr lang="en-US" sz="1600" dirty="0">
                <a:latin typeface="Consolas" panose="020B0609020204030204" pitchFamily="49" charset="0"/>
              </a:rPr>
              <a:t>CSV </a:t>
            </a:r>
            <a:r>
              <a:rPr lang="he-IL" sz="1600" dirty="0">
                <a:latin typeface="Consolas" panose="020B0609020204030204" pitchFamily="49" charset="0"/>
              </a:rPr>
              <a:t> אל חיבור ה-</a:t>
            </a:r>
            <a:r>
              <a:rPr lang="en-US" sz="1600" dirty="0">
                <a:latin typeface="Consolas" panose="020B0609020204030204" pitchFamily="49" charset="0"/>
              </a:rPr>
              <a:t>TCP</a:t>
            </a:r>
            <a:endParaRPr lang="he-IL" sz="1600" dirty="0">
              <a:latin typeface="Consolas" panose="020B0609020204030204" pitchFamily="49" charset="0"/>
            </a:endParaRPr>
          </a:p>
          <a:p>
            <a:pPr marL="800100" lvl="1" indent="-342900" algn="r" rtl="1">
              <a:buFont typeface="Arial" panose="020B0604020202020204" pitchFamily="34" charset="0"/>
              <a:buChar char="•"/>
            </a:pPr>
            <a:r>
              <a:rPr lang="he-IL" sz="1600" dirty="0">
                <a:latin typeface="Consolas" panose="020B0609020204030204" pitchFamily="49" charset="0"/>
              </a:rPr>
              <a:t>טעינת קובץ ה-</a:t>
            </a:r>
            <a:r>
              <a:rPr lang="en-US" sz="1600" dirty="0">
                <a:latin typeface="Consolas" panose="020B0609020204030204" pitchFamily="49" charset="0"/>
              </a:rPr>
              <a:t>CSV</a:t>
            </a:r>
            <a:r>
              <a:rPr lang="he-IL" sz="1600" dirty="0">
                <a:latin typeface="Consolas" panose="020B0609020204030204" pitchFamily="49" charset="0"/>
              </a:rPr>
              <a:t> וה-</a:t>
            </a:r>
            <a:r>
              <a:rPr lang="en-US" sz="1600" dirty="0">
                <a:latin typeface="Consolas" panose="020B0609020204030204" pitchFamily="49" charset="0"/>
              </a:rPr>
              <a:t>XML</a:t>
            </a:r>
            <a:r>
              <a:rPr lang="he-IL" sz="1600" dirty="0">
                <a:latin typeface="Consolas" panose="020B0609020204030204" pitchFamily="49" charset="0"/>
              </a:rPr>
              <a:t> ופתיחת האפליקציה </a:t>
            </a:r>
            <a:r>
              <a:rPr lang="en-US" sz="1600" dirty="0">
                <a:latin typeface="Consolas" panose="020B0609020204030204" pitchFamily="49" charset="0"/>
              </a:rPr>
              <a:t>FG</a:t>
            </a:r>
            <a:r>
              <a:rPr lang="he-IL" sz="1600" dirty="0">
                <a:latin typeface="Consolas" panose="020B0609020204030204" pitchFamily="49" charset="0"/>
              </a:rPr>
              <a:t> במיקום המתאים והקרנה של נתוני הטיסה</a:t>
            </a:r>
          </a:p>
          <a:p>
            <a:pPr marL="342900" indent="-342900" algn="r" rtl="1">
              <a:buAutoNum type="arabicPeriod"/>
            </a:pPr>
            <a:r>
              <a:rPr lang="he-IL" sz="1600" b="1" dirty="0">
                <a:latin typeface="Consolas" panose="020B0609020204030204" pitchFamily="49" charset="0"/>
              </a:rPr>
              <a:t>יצירת פקד לזמן – </a:t>
            </a:r>
          </a:p>
          <a:p>
            <a:pPr marL="800100" lvl="1" indent="-342900" algn="r" rtl="1">
              <a:buFont typeface="Arial" panose="020B0604020202020204" pitchFamily="34" charset="0"/>
              <a:buChar char="•"/>
            </a:pPr>
            <a:r>
              <a:rPr lang="he-IL" sz="1600" dirty="0">
                <a:latin typeface="Consolas" panose="020B0609020204030204" pitchFamily="49" charset="0"/>
              </a:rPr>
              <a:t>כרגע מאפשר הרצה בסרט קדימה ואחורה</a:t>
            </a:r>
          </a:p>
          <a:p>
            <a:pPr marL="800100" lvl="1" indent="-342900" algn="r" rtl="1">
              <a:buFont typeface="Arial" panose="020B0604020202020204" pitchFamily="34" charset="0"/>
              <a:buChar char="•"/>
            </a:pPr>
            <a:r>
              <a:rPr lang="he-IL" sz="1600" dirty="0">
                <a:latin typeface="Consolas" panose="020B0609020204030204" pitchFamily="49" charset="0"/>
              </a:rPr>
              <a:t>שליטה בקצב זרימת המידע מהקובץ, הרצה במהירות גבוהה, האטה ועצירה. </a:t>
            </a:r>
          </a:p>
          <a:p>
            <a:pPr marL="342900" indent="-342900" algn="r" rtl="1">
              <a:buAutoNum type="arabicPeriod"/>
            </a:pPr>
            <a:r>
              <a:rPr lang="he-IL" sz="1600" b="1" dirty="0">
                <a:latin typeface="Consolas" panose="020B0609020204030204" pitchFamily="49" charset="0"/>
              </a:rPr>
              <a:t>תמונת הגאים – </a:t>
            </a:r>
          </a:p>
          <a:p>
            <a:pPr marL="742950" lvl="1" indent="-285750" algn="r" rtl="1">
              <a:buFont typeface="Arial" panose="020B0604020202020204" pitchFamily="34" charset="0"/>
              <a:buChar char="•"/>
            </a:pPr>
            <a:r>
              <a:rPr lang="he-IL" sz="1600" dirty="0">
                <a:latin typeface="Consolas" panose="020B0609020204030204" pitchFamily="49" charset="0"/>
              </a:rPr>
              <a:t>חייב צורה של ג'ויסטיק</a:t>
            </a:r>
          </a:p>
          <a:p>
            <a:pPr marL="742950" lvl="1" indent="-285750" algn="r" rtl="1">
              <a:buFont typeface="Arial" panose="020B0604020202020204" pitchFamily="34" charset="0"/>
              <a:buChar char="•"/>
            </a:pPr>
            <a:r>
              <a:rPr lang="he-IL" sz="1600" dirty="0">
                <a:latin typeface="Consolas" panose="020B0609020204030204" pitchFamily="49" charset="0"/>
              </a:rPr>
              <a:t>לפי הנתונים שמגיעים מהקובץ</a:t>
            </a:r>
          </a:p>
          <a:p>
            <a:pPr marL="742950" lvl="1" indent="-285750" algn="r" rtl="1">
              <a:buFont typeface="Arial" panose="020B0604020202020204" pitchFamily="34" charset="0"/>
              <a:buChar char="•"/>
            </a:pPr>
            <a:r>
              <a:rPr lang="he-IL" sz="1600" dirty="0">
                <a:latin typeface="Consolas" panose="020B0609020204030204" pitchFamily="49" charset="0"/>
              </a:rPr>
              <a:t>פרטי טיסה נוספים</a:t>
            </a:r>
          </a:p>
          <a:p>
            <a:pPr marL="342900" indent="-342900" algn="r" rtl="1">
              <a:buAutoNum type="arabicPeriod"/>
            </a:pPr>
            <a:r>
              <a:rPr lang="he-IL" sz="1600" b="1" dirty="0">
                <a:latin typeface="Consolas" panose="020B0609020204030204" pitchFamily="49" charset="0"/>
              </a:rPr>
              <a:t>הצגת נתונים – </a:t>
            </a:r>
          </a:p>
          <a:p>
            <a:pPr marL="800100" lvl="1" indent="-342900" algn="r" rtl="1">
              <a:buFont typeface="Arial" panose="020B0604020202020204" pitchFamily="34" charset="0"/>
              <a:buChar char="•"/>
            </a:pPr>
            <a:r>
              <a:rPr lang="he-IL" sz="1600" dirty="0">
                <a:latin typeface="Consolas" panose="020B0609020204030204" pitchFamily="49" charset="0"/>
              </a:rPr>
              <a:t>בחירת נתון מסוים והצגתו בגרף</a:t>
            </a:r>
          </a:p>
          <a:p>
            <a:pPr marL="800100" lvl="1" indent="-342900" algn="r" rtl="1">
              <a:buFont typeface="Arial" panose="020B0604020202020204" pitchFamily="34" charset="0"/>
              <a:buChar char="•"/>
            </a:pPr>
            <a:r>
              <a:rPr lang="he-IL" sz="1600" dirty="0">
                <a:latin typeface="Consolas" panose="020B0609020204030204" pitchFamily="49" charset="0"/>
              </a:rPr>
              <a:t>מציאת הנתון הקורלטיבי ביותר לנתון שנבחר והצגת הגרף שלו</a:t>
            </a:r>
          </a:p>
          <a:p>
            <a:pPr marL="800100" lvl="1" indent="-342900" algn="r" rtl="1">
              <a:buFont typeface="Arial" panose="020B0604020202020204" pitchFamily="34" charset="0"/>
              <a:buChar char="•"/>
            </a:pPr>
            <a:r>
              <a:rPr lang="he-IL" sz="1600" dirty="0">
                <a:latin typeface="Consolas" panose="020B0609020204030204" pitchFamily="49" charset="0"/>
              </a:rPr>
              <a:t>הצגת קו הרגרסיה הלינארית בין שתי הנתונים תוך הדגשה של הנתונים מה-30 שניות האחרונות</a:t>
            </a:r>
          </a:p>
          <a:p>
            <a:pPr marL="342900" indent="-342900" algn="r" rtl="1">
              <a:buAutoNum type="arabicPeriod"/>
            </a:pPr>
            <a:r>
              <a:rPr lang="he-IL" sz="1600" b="1" dirty="0">
                <a:latin typeface="Consolas" panose="020B0609020204030204" pitchFamily="49" charset="0"/>
              </a:rPr>
              <a:t>בחירת אלג' זיהוי חריגות – </a:t>
            </a:r>
            <a:r>
              <a:rPr lang="he-IL" sz="1600" dirty="0">
                <a:latin typeface="Consolas" panose="020B0609020204030204" pitchFamily="49" charset="0"/>
              </a:rPr>
              <a:t>טעינה דינאמית (</a:t>
            </a:r>
            <a:r>
              <a:rPr lang="en-US" sz="1600" dirty="0">
                <a:latin typeface="Consolas" panose="020B0609020204030204" pitchFamily="49" charset="0"/>
              </a:rPr>
              <a:t>DLL</a:t>
            </a:r>
            <a:r>
              <a:rPr lang="he-IL" sz="1600" dirty="0">
                <a:latin typeface="Consolas" panose="020B0609020204030204" pitchFamily="49" charset="0"/>
              </a:rPr>
              <a:t>)</a:t>
            </a:r>
          </a:p>
          <a:p>
            <a:pPr marL="342900" indent="-342900" algn="r" rtl="1">
              <a:buAutoNum type="arabicPeriod"/>
            </a:pPr>
            <a:endParaRPr lang="he-IL" sz="1600" dirty="0">
              <a:latin typeface="Consolas" panose="020B0609020204030204" pitchFamily="49" charset="0"/>
            </a:endParaRPr>
          </a:p>
          <a:p>
            <a:pPr algn="r" rtl="1"/>
            <a:r>
              <a:rPr lang="he-IL" sz="1600" b="1" u="sng" dirty="0">
                <a:latin typeface="Consolas" panose="020B0609020204030204" pitchFamily="49" charset="0"/>
              </a:rPr>
              <a:t>תוצר סופי</a:t>
            </a:r>
          </a:p>
          <a:p>
            <a:pPr marL="285750" indent="-285750" algn="r" rtl="1">
              <a:buFont typeface="Arial" panose="020B0604020202020204" pitchFamily="34" charset="0"/>
              <a:buChar char="•"/>
            </a:pPr>
            <a:r>
              <a:rPr lang="he-IL" sz="1600" dirty="0">
                <a:latin typeface="Consolas" panose="020B0609020204030204" pitchFamily="49" charset="0"/>
              </a:rPr>
              <a:t>מסמך </a:t>
            </a:r>
            <a:r>
              <a:rPr lang="en-US" sz="1600" dirty="0">
                <a:latin typeface="Consolas" panose="020B0609020204030204" pitchFamily="49" charset="0"/>
              </a:rPr>
              <a:t>CSV</a:t>
            </a:r>
            <a:r>
              <a:rPr lang="he-IL" sz="1600" dirty="0">
                <a:latin typeface="Consolas" panose="020B0609020204030204" pitchFamily="49" charset="0"/>
              </a:rPr>
              <a:t> עם פרטי המגישים</a:t>
            </a:r>
          </a:p>
          <a:p>
            <a:pPr marL="285750" indent="-285750" algn="r" rtl="1">
              <a:buFont typeface="Arial" panose="020B0604020202020204" pitchFamily="34" charset="0"/>
              <a:buChar char="•"/>
            </a:pPr>
            <a:r>
              <a:rPr lang="he-IL" sz="1600" dirty="0">
                <a:latin typeface="Consolas" panose="020B0609020204030204" pitchFamily="49" charset="0"/>
              </a:rPr>
              <a:t>קובץ </a:t>
            </a:r>
            <a:r>
              <a:rPr lang="en-US" sz="1600" dirty="0">
                <a:latin typeface="Consolas" panose="020B0609020204030204" pitchFamily="49" charset="0"/>
              </a:rPr>
              <a:t>README</a:t>
            </a:r>
            <a:r>
              <a:rPr lang="he-IL" sz="1600" dirty="0">
                <a:latin typeface="Consolas" panose="020B0609020204030204" pitchFamily="49" charset="0"/>
              </a:rPr>
              <a:t> ב-</a:t>
            </a:r>
            <a:r>
              <a:rPr lang="en-US" sz="1600" dirty="0" err="1">
                <a:latin typeface="Consolas" panose="020B0609020204030204" pitchFamily="49" charset="0"/>
              </a:rPr>
              <a:t>Github</a:t>
            </a:r>
            <a:r>
              <a:rPr lang="he-IL" sz="1600" dirty="0">
                <a:latin typeface="Consolas" panose="020B0609020204030204" pitchFamily="49" charset="0"/>
              </a:rPr>
              <a:t> עם תיעוד מלא על הפיצ'רים, מבנה התיקיות וההיררכיה, התקנות על מנת שהקוד ירוץ, הוראות התקנת אפליקציה שכתבנו</a:t>
            </a:r>
          </a:p>
          <a:p>
            <a:pPr marL="285750" indent="-285750" algn="r" rtl="1">
              <a:buFont typeface="Arial" panose="020B0604020202020204" pitchFamily="34" charset="0"/>
              <a:buChar char="•"/>
            </a:pPr>
            <a:r>
              <a:rPr lang="he-IL" sz="1600" dirty="0">
                <a:latin typeface="Consolas" panose="020B0609020204030204" pitchFamily="49" charset="0"/>
              </a:rPr>
              <a:t>תיעוד </a:t>
            </a:r>
            <a:r>
              <a:rPr lang="en-US" sz="1600" dirty="0">
                <a:latin typeface="Consolas" panose="020B0609020204030204" pitchFamily="49" charset="0"/>
              </a:rPr>
              <a:t>UML</a:t>
            </a:r>
            <a:r>
              <a:rPr lang="he-IL" sz="1600" dirty="0">
                <a:latin typeface="Consolas" panose="020B0609020204030204" pitchFamily="49" charset="0"/>
              </a:rPr>
              <a:t> מלא </a:t>
            </a:r>
          </a:p>
          <a:p>
            <a:pPr marL="285750" indent="-285750" algn="r" rtl="1">
              <a:buFont typeface="Arial" panose="020B0604020202020204" pitchFamily="34" charset="0"/>
              <a:buChar char="•"/>
            </a:pPr>
            <a:r>
              <a:rPr lang="he-IL" sz="1600" dirty="0">
                <a:latin typeface="Consolas" panose="020B0609020204030204" pitchFamily="49" charset="0"/>
              </a:rPr>
              <a:t>סרטון קצר (עד 6 דק') המדגים את סיפורי המשתמש באפליקציה שכתבנו</a:t>
            </a:r>
          </a:p>
        </p:txBody>
      </p:sp>
      <p:sp>
        <p:nvSpPr>
          <p:cNvPr id="3" name="מלבן 2">
            <a:extLst>
              <a:ext uri="{FF2B5EF4-FFF2-40B4-BE49-F238E27FC236}">
                <a16:creationId xmlns:a16="http://schemas.microsoft.com/office/drawing/2014/main" id="{59EBEF95-49A5-4846-B2D2-2C4D30074BCC}"/>
              </a:ext>
            </a:extLst>
          </p:cNvPr>
          <p:cNvSpPr/>
          <p:nvPr/>
        </p:nvSpPr>
        <p:spPr>
          <a:xfrm>
            <a:off x="3434809" y="264775"/>
            <a:ext cx="5891356" cy="923330"/>
          </a:xfrm>
          <a:prstGeom prst="rect">
            <a:avLst/>
          </a:prstGeom>
          <a:noFill/>
        </p:spPr>
        <p:txBody>
          <a:bodyPr wrap="none" lIns="91440" tIns="45720" rIns="91440" bIns="45720">
            <a:spAutoFit/>
          </a:bodyPr>
          <a:lstStyle/>
          <a:p>
            <a:pPr algn="ctr" rtl="1"/>
            <a:r>
              <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אבני דר</a:t>
            </a:r>
            <a:r>
              <a:rPr lang="he-IL"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ך לאבן דרך 1</a:t>
            </a:r>
            <a:endPar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7598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B6B0C0D8-A90C-47BF-A551-BA82F9945490}"/>
              </a:ext>
            </a:extLst>
          </p:cNvPr>
          <p:cNvSpPr txBox="1"/>
          <p:nvPr/>
        </p:nvSpPr>
        <p:spPr>
          <a:xfrm>
            <a:off x="111760" y="1354217"/>
            <a:ext cx="11968480" cy="4524315"/>
          </a:xfrm>
          <a:prstGeom prst="rect">
            <a:avLst/>
          </a:prstGeom>
          <a:noFill/>
        </p:spPr>
        <p:txBody>
          <a:bodyPr wrap="square" rtlCol="1">
            <a:spAutoFit/>
          </a:bodyPr>
          <a:lstStyle/>
          <a:p>
            <a:pPr algn="r" rtl="1"/>
            <a:r>
              <a:rPr lang="he-IL" dirty="0">
                <a:latin typeface="Consolas" panose="020B0609020204030204" pitchFamily="49" charset="0"/>
              </a:rPr>
              <a:t>ב-</a:t>
            </a:r>
            <a:r>
              <a:rPr lang="en-US" dirty="0">
                <a:latin typeface="Consolas" panose="020B0609020204030204" pitchFamily="49" charset="0"/>
              </a:rPr>
              <a:t>FG</a:t>
            </a:r>
            <a:r>
              <a:rPr lang="he-IL" dirty="0">
                <a:latin typeface="Consolas" panose="020B0609020204030204" pitchFamily="49" charset="0"/>
              </a:rPr>
              <a:t> יש אפשרות להוסיף מקור לקלט ומקור לפלט. בעזרת הגדרה מתאימה של קלט, נוכל בעזרת תוכנית ב-#</a:t>
            </a:r>
            <a:r>
              <a:rPr lang="en-US" dirty="0">
                <a:latin typeface="Consolas" panose="020B0609020204030204" pitchFamily="49" charset="0"/>
              </a:rPr>
              <a:t>C</a:t>
            </a:r>
            <a:r>
              <a:rPr lang="he-IL" dirty="0">
                <a:latin typeface="Consolas" panose="020B0609020204030204" pitchFamily="49" charset="0"/>
              </a:rPr>
              <a:t> ו-</a:t>
            </a:r>
            <a:r>
              <a:rPr lang="en-US" dirty="0">
                <a:latin typeface="Consolas" panose="020B0609020204030204" pitchFamily="49" charset="0"/>
              </a:rPr>
              <a:t>API</a:t>
            </a:r>
            <a:r>
              <a:rPr lang="he-IL" dirty="0">
                <a:latin typeface="Consolas" panose="020B0609020204030204" pitchFamily="49" charset="0"/>
              </a:rPr>
              <a:t> ייעודי לשדר למקום הזה </a:t>
            </a:r>
          </a:p>
          <a:p>
            <a:pPr algn="r" rtl="1"/>
            <a:r>
              <a:rPr lang="he-IL" dirty="0">
                <a:latin typeface="Consolas" panose="020B0609020204030204" pitchFamily="49" charset="0"/>
              </a:rPr>
              <a:t>(לדוגמא פורט ייעודי בחיבור </a:t>
            </a:r>
            <a:r>
              <a:rPr lang="en-US" dirty="0">
                <a:latin typeface="Consolas" panose="020B0609020204030204" pitchFamily="49" charset="0"/>
              </a:rPr>
              <a:t>TCP</a:t>
            </a:r>
            <a:r>
              <a:rPr lang="he-IL" dirty="0">
                <a:latin typeface="Consolas" panose="020B0609020204030204" pitchFamily="49" charset="0"/>
              </a:rPr>
              <a:t>) וכך הסימולטור ידמה טיסה. </a:t>
            </a:r>
          </a:p>
          <a:p>
            <a:pPr algn="r" rtl="1"/>
            <a:r>
              <a:rPr lang="he-IL" dirty="0">
                <a:latin typeface="Consolas" panose="020B0609020204030204" pitchFamily="49" charset="0"/>
              </a:rPr>
              <a:t>לצורך התרגיל נשתמש בשרת </a:t>
            </a:r>
            <a:r>
              <a:rPr lang="en-US" dirty="0">
                <a:latin typeface="Consolas" panose="020B0609020204030204" pitchFamily="49" charset="0"/>
              </a:rPr>
              <a:t>TCP</a:t>
            </a:r>
            <a:r>
              <a:rPr lang="he-IL" dirty="0">
                <a:latin typeface="Consolas" panose="020B0609020204030204" pitchFamily="49" charset="0"/>
              </a:rPr>
              <a:t> על פורט 8080 , נבנה קליינט שיתחבר לפורט הזה והוא ישדר את הנתונים. </a:t>
            </a:r>
          </a:p>
          <a:p>
            <a:pPr algn="r" rtl="1"/>
            <a:r>
              <a:rPr lang="he-IL" dirty="0">
                <a:latin typeface="Consolas" panose="020B0609020204030204" pitchFamily="49" charset="0"/>
              </a:rPr>
              <a:t>בהגדרות לסימולטור נזין – </a:t>
            </a:r>
          </a:p>
          <a:p>
            <a:pPr rtl="1"/>
            <a:r>
              <a:rPr lang="en-US" sz="1800" b="0" i="0" u="none" strike="noStrike" baseline="0" dirty="0">
                <a:latin typeface="Consolas" panose="020B0609020204030204" pitchFamily="49" charset="0"/>
              </a:rPr>
              <a:t>--httpd=8080</a:t>
            </a:r>
            <a:r>
              <a:rPr lang="he-IL" dirty="0">
                <a:latin typeface="Consolas" panose="020B0609020204030204" pitchFamily="49" charset="0"/>
              </a:rPr>
              <a:t> </a:t>
            </a:r>
          </a:p>
          <a:p>
            <a:pPr algn="r" rtl="1"/>
            <a:r>
              <a:rPr lang="he-IL" dirty="0">
                <a:latin typeface="Consolas" panose="020B0609020204030204" pitchFamily="49" charset="0"/>
              </a:rPr>
              <a:t>וכן נגדיר את הנתונים הבאים על מנת להשתמש ב-</a:t>
            </a:r>
            <a:r>
              <a:rPr lang="en-US" dirty="0">
                <a:latin typeface="Consolas" panose="020B0609020204030204" pitchFamily="49" charset="0"/>
              </a:rPr>
              <a:t>FG</a:t>
            </a:r>
            <a:r>
              <a:rPr lang="he-IL" dirty="0">
                <a:latin typeface="Consolas" panose="020B0609020204030204" pitchFamily="49" charset="0"/>
              </a:rPr>
              <a:t> כמקרן – </a:t>
            </a:r>
          </a:p>
          <a:p>
            <a:pPr algn="l"/>
            <a:r>
              <a:rPr lang="en-US" sz="1800" b="0" i="0" u="none" strike="noStrike" baseline="0" dirty="0">
                <a:latin typeface="Consolas" panose="020B0609020204030204" pitchFamily="49" charset="0"/>
              </a:rPr>
              <a:t>--generic=socket,in,10,127.0.0.1,5400,tcp,playback_small</a:t>
            </a:r>
          </a:p>
          <a:p>
            <a:pPr algn="l"/>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fdm</a:t>
            </a:r>
            <a:r>
              <a:rPr lang="en-US" sz="1800" b="0" i="0" u="none" strike="noStrike" baseline="0" dirty="0">
                <a:latin typeface="Consolas" panose="020B0609020204030204" pitchFamily="49" charset="0"/>
              </a:rPr>
              <a:t>=null</a:t>
            </a:r>
          </a:p>
          <a:p>
            <a:pPr algn="r" rtl="1"/>
            <a:r>
              <a:rPr lang="he-IL" dirty="0">
                <a:latin typeface="Consolas" panose="020B0609020204030204" pitchFamily="49" charset="0"/>
              </a:rPr>
              <a:t>כעת כל שנותר הוא לכתוב </a:t>
            </a:r>
            <a:r>
              <a:rPr lang="en-US" dirty="0">
                <a:latin typeface="Consolas" panose="020B0609020204030204" pitchFamily="49" charset="0"/>
              </a:rPr>
              <a:t>client</a:t>
            </a:r>
            <a:r>
              <a:rPr lang="he-IL" dirty="0">
                <a:latin typeface="Consolas" panose="020B0609020204030204" pitchFamily="49" charset="0"/>
              </a:rPr>
              <a:t> שישדר לחיבור ה-</a:t>
            </a:r>
            <a:r>
              <a:rPr lang="en-US" dirty="0">
                <a:latin typeface="Consolas" panose="020B0609020204030204" pitchFamily="49" charset="0"/>
              </a:rPr>
              <a:t>TCP</a:t>
            </a:r>
            <a:r>
              <a:rPr lang="he-IL" dirty="0">
                <a:latin typeface="Consolas" panose="020B0609020204030204" pitchFamily="49" charset="0"/>
              </a:rPr>
              <a:t>. דוגמא ללקוח כזה ב-</a:t>
            </a:r>
            <a:r>
              <a:rPr lang="en-US" dirty="0">
                <a:latin typeface="Consolas" panose="020B0609020204030204" pitchFamily="49" charset="0"/>
              </a:rPr>
              <a:t>JAVA</a:t>
            </a:r>
            <a:r>
              <a:rPr lang="he-IL" dirty="0">
                <a:latin typeface="Consolas" panose="020B0609020204030204" pitchFamily="49" charset="0"/>
              </a:rPr>
              <a:t> – </a:t>
            </a:r>
          </a:p>
          <a:p>
            <a:pPr algn="r" rtl="1"/>
            <a:endParaRPr lang="he-IL" dirty="0">
              <a:latin typeface="Consolas" panose="020B0609020204030204" pitchFamily="49" charset="0"/>
            </a:endParaRPr>
          </a:p>
          <a:p>
            <a:pPr algn="r" rtl="1"/>
            <a:endParaRPr lang="he-IL" dirty="0">
              <a:latin typeface="Consolas" panose="020B0609020204030204" pitchFamily="49" charset="0"/>
            </a:endParaRPr>
          </a:p>
          <a:p>
            <a:pPr algn="r" rtl="1"/>
            <a:r>
              <a:rPr lang="he-IL" dirty="0">
                <a:latin typeface="Consolas" panose="020B0609020204030204" pitchFamily="49" charset="0"/>
              </a:rPr>
              <a:t>לינקים שימושים – </a:t>
            </a:r>
          </a:p>
          <a:p>
            <a:pPr marL="285750" indent="-285750" algn="r" rtl="1">
              <a:buFont typeface="Arial" panose="020B0604020202020204" pitchFamily="34" charset="0"/>
              <a:buChar char="•"/>
            </a:pPr>
            <a:r>
              <a:rPr lang="en-US" dirty="0" err="1">
                <a:latin typeface="Consolas" panose="020B0609020204030204" pitchFamily="49" charset="0"/>
                <a:hlinkClick r:id="rId2"/>
              </a:rPr>
              <a:t>FGWikiHow</a:t>
            </a:r>
            <a:endParaRPr lang="he-IL" dirty="0">
              <a:latin typeface="Consolas" panose="020B0609020204030204" pitchFamily="49" charset="0"/>
            </a:endParaRPr>
          </a:p>
          <a:p>
            <a:pPr marL="285750" indent="-285750" algn="r" rtl="1">
              <a:buFont typeface="Arial" panose="020B0604020202020204" pitchFamily="34" charset="0"/>
              <a:buChar char="•"/>
            </a:pPr>
            <a:r>
              <a:rPr lang="en-US" dirty="0">
                <a:latin typeface="Consolas" panose="020B0609020204030204" pitchFamily="49" charset="0"/>
                <a:hlinkClick r:id="rId3"/>
              </a:rPr>
              <a:t>Client</a:t>
            </a:r>
            <a:r>
              <a:rPr lang="he-IL" dirty="0">
                <a:latin typeface="Consolas" panose="020B0609020204030204" pitchFamily="49" charset="0"/>
                <a:hlinkClick r:id="rId3"/>
              </a:rPr>
              <a:t> ב-#</a:t>
            </a:r>
            <a:r>
              <a:rPr lang="en-US" dirty="0">
                <a:latin typeface="Consolas" panose="020B0609020204030204" pitchFamily="49" charset="0"/>
                <a:hlinkClick r:id="rId3"/>
              </a:rPr>
              <a:t>C</a:t>
            </a:r>
            <a:endParaRPr lang="he-IL" dirty="0">
              <a:latin typeface="Consolas" panose="020B0609020204030204" pitchFamily="49" charset="0"/>
            </a:endParaRPr>
          </a:p>
          <a:p>
            <a:pPr marL="285750" indent="-285750" algn="r" rtl="1">
              <a:buFont typeface="Arial" panose="020B0604020202020204" pitchFamily="34" charset="0"/>
              <a:buChar char="•"/>
            </a:pPr>
            <a:r>
              <a:rPr lang="en-US" dirty="0">
                <a:latin typeface="Consolas" panose="020B0609020204030204" pitchFamily="49" charset="0"/>
                <a:hlinkClick r:id="rId4"/>
              </a:rPr>
              <a:t>Simple Client</a:t>
            </a:r>
            <a:endParaRPr lang="he-IL" dirty="0">
              <a:latin typeface="Consolas" panose="020B0609020204030204" pitchFamily="49" charset="0"/>
            </a:endParaRPr>
          </a:p>
        </p:txBody>
      </p:sp>
      <p:sp>
        <p:nvSpPr>
          <p:cNvPr id="3" name="מלבן 2">
            <a:extLst>
              <a:ext uri="{FF2B5EF4-FFF2-40B4-BE49-F238E27FC236}">
                <a16:creationId xmlns:a16="http://schemas.microsoft.com/office/drawing/2014/main" id="{E81AB27B-5EB1-43AF-8D53-3D13014ECFDE}"/>
              </a:ext>
            </a:extLst>
          </p:cNvPr>
          <p:cNvSpPr/>
          <p:nvPr/>
        </p:nvSpPr>
        <p:spPr>
          <a:xfrm>
            <a:off x="3840624" y="0"/>
            <a:ext cx="5059398" cy="1354217"/>
          </a:xfrm>
          <a:prstGeom prst="rect">
            <a:avLst/>
          </a:prstGeom>
          <a:noFill/>
        </p:spPr>
        <p:txBody>
          <a:bodyPr wrap="none" lIns="91440" tIns="45720" rIns="91440" bIns="45720">
            <a:spAutoFit/>
          </a:bodyPr>
          <a:lstStyle/>
          <a:p>
            <a:pPr algn="ctr" rtl="1"/>
            <a:r>
              <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nsolas" panose="020B0609020204030204" pitchFamily="49" charset="0"/>
              </a:rPr>
              <a:t>התממשקות ל-</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nsolas" panose="020B0609020204030204" pitchFamily="49" charset="0"/>
              </a:rPr>
              <a:t>FG</a:t>
            </a:r>
            <a:endPar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nsolas" panose="020B0609020204030204" pitchFamily="49" charset="0"/>
            </a:endParaRPr>
          </a:p>
          <a:p>
            <a:pPr algn="ctr"/>
            <a:r>
              <a:rPr lang="he-IL"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nsolas" panose="020B0609020204030204" pitchFamily="49" charset="0"/>
              </a:rPr>
              <a:t>סיפור משתמש 1</a:t>
            </a:r>
            <a:endParaRPr lang="he-IL"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nsolas" panose="020B0609020204030204" pitchFamily="49" charset="0"/>
            </a:endParaRPr>
          </a:p>
        </p:txBody>
      </p:sp>
      <p:pic>
        <p:nvPicPr>
          <p:cNvPr id="5" name="תמונה 4">
            <a:extLst>
              <a:ext uri="{FF2B5EF4-FFF2-40B4-BE49-F238E27FC236}">
                <a16:creationId xmlns:a16="http://schemas.microsoft.com/office/drawing/2014/main" id="{31992F2D-D02B-4B10-9C55-40C3F15F930B}"/>
              </a:ext>
            </a:extLst>
          </p:cNvPr>
          <p:cNvPicPr>
            <a:picLocks noChangeAspect="1"/>
          </p:cNvPicPr>
          <p:nvPr/>
        </p:nvPicPr>
        <p:blipFill>
          <a:blip r:embed="rId5"/>
          <a:stretch>
            <a:fillRect/>
          </a:stretch>
        </p:blipFill>
        <p:spPr>
          <a:xfrm>
            <a:off x="111760" y="4256425"/>
            <a:ext cx="5730240" cy="2112205"/>
          </a:xfrm>
          <a:prstGeom prst="rect">
            <a:avLst/>
          </a:prstGeom>
        </p:spPr>
      </p:pic>
    </p:spTree>
    <p:extLst>
      <p:ext uri="{BB962C8B-B14F-4D97-AF65-F5344CB8AC3E}">
        <p14:creationId xmlns:p14="http://schemas.microsoft.com/office/powerpoint/2010/main" val="305652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B6B0C0D8-A90C-47BF-A551-BA82F9945490}"/>
              </a:ext>
            </a:extLst>
          </p:cNvPr>
          <p:cNvSpPr txBox="1"/>
          <p:nvPr/>
        </p:nvSpPr>
        <p:spPr>
          <a:xfrm>
            <a:off x="111760" y="1397675"/>
            <a:ext cx="11968480" cy="2031325"/>
          </a:xfrm>
          <a:prstGeom prst="rect">
            <a:avLst/>
          </a:prstGeom>
          <a:noFill/>
        </p:spPr>
        <p:txBody>
          <a:bodyPr wrap="square" rtlCol="1">
            <a:spAutoFit/>
          </a:bodyPr>
          <a:lstStyle/>
          <a:p>
            <a:pPr algn="r" rtl="1"/>
            <a:r>
              <a:rPr lang="he-IL" dirty="0">
                <a:latin typeface="Consolas" panose="020B0609020204030204" pitchFamily="49" charset="0"/>
              </a:rPr>
              <a:t>באופן עקרוני המידע מוזרם בקצב קבוע של 10 פעמים בשניה אל חיבור ה-</a:t>
            </a:r>
            <a:r>
              <a:rPr lang="en-US" dirty="0">
                <a:latin typeface="Consolas" panose="020B0609020204030204" pitchFamily="49" charset="0"/>
              </a:rPr>
              <a:t>TCP</a:t>
            </a:r>
            <a:r>
              <a:rPr lang="he-IL" dirty="0">
                <a:latin typeface="Consolas" panose="020B0609020204030204" pitchFamily="49" charset="0"/>
              </a:rPr>
              <a:t>. אנו נרצה ליצור פקד שמאפשר שליטה על הזמן. </a:t>
            </a:r>
          </a:p>
          <a:p>
            <a:pPr algn="r" rtl="1"/>
            <a:r>
              <a:rPr lang="he-IL" dirty="0">
                <a:latin typeface="Consolas" panose="020B0609020204030204" pitchFamily="49" charset="0"/>
              </a:rPr>
              <a:t>באופן כללי, שליטה על הזמן מתבצעת בעזרת הפונקציה </a:t>
            </a:r>
            <a:r>
              <a:rPr lang="en-US" dirty="0">
                <a:latin typeface="Consolas" panose="020B0609020204030204" pitchFamily="49" charset="0"/>
                <a:hlinkClick r:id="rId2"/>
              </a:rPr>
              <a:t>sleep</a:t>
            </a:r>
            <a:r>
              <a:rPr lang="he-IL" dirty="0">
                <a:latin typeface="Consolas" panose="020B0609020204030204" pitchFamily="49" charset="0"/>
              </a:rPr>
              <a:t> שתאפשר למידע לזרום בקצב ספציפי שנבחר. </a:t>
            </a:r>
          </a:p>
          <a:p>
            <a:pPr algn="r" rtl="1"/>
            <a:r>
              <a:rPr lang="he-IL" dirty="0">
                <a:latin typeface="Consolas" panose="020B0609020204030204" pitchFamily="49" charset="0"/>
              </a:rPr>
              <a:t>בנוסף אנו צריכים פס גלילה שיציג את קצב ההתקדמות של הזמן ב"ציר זמן של הטיסה". הרצה בפס הגלילה, תריץ את הסרט לזמן הנבחר. </a:t>
            </a:r>
          </a:p>
          <a:p>
            <a:pPr algn="r" rtl="1"/>
            <a:r>
              <a:rPr lang="he-IL" dirty="0">
                <a:latin typeface="Consolas" panose="020B0609020204030204" pitchFamily="49" charset="0"/>
              </a:rPr>
              <a:t>הביצוע צריך להיות בעזרת </a:t>
            </a:r>
            <a:r>
              <a:rPr lang="en-US" dirty="0">
                <a:latin typeface="Consolas" panose="020B0609020204030204" pitchFamily="49" charset="0"/>
              </a:rPr>
              <a:t>Data Binding</a:t>
            </a:r>
            <a:r>
              <a:rPr lang="he-IL" dirty="0">
                <a:latin typeface="Consolas" panose="020B0609020204030204" pitchFamily="49" charset="0"/>
              </a:rPr>
              <a:t> בין פס הגלילה </a:t>
            </a:r>
            <a:r>
              <a:rPr lang="he-IL" dirty="0" err="1">
                <a:latin typeface="Consolas" panose="020B0609020204030204" pitchFamily="49" charset="0"/>
              </a:rPr>
              <a:t>לנק</a:t>
            </a:r>
            <a:r>
              <a:rPr lang="he-IL" dirty="0">
                <a:latin typeface="Consolas" panose="020B0609020204030204" pitchFamily="49" charset="0"/>
              </a:rPr>
              <a:t>' הזמן. בנוסף יהיה משתנה שיחזיק את קצב הריצה וכך בעזרת הפקדים נשנה את קצב הריצה.</a:t>
            </a:r>
          </a:p>
          <a:p>
            <a:pPr algn="r" rtl="1"/>
            <a:r>
              <a:rPr lang="he-IL" dirty="0">
                <a:latin typeface="Consolas" panose="020B0609020204030204" pitchFamily="49" charset="0"/>
              </a:rPr>
              <a:t>"הטריק" העיקרי כאן הוא כריכת המידע בין ה-</a:t>
            </a:r>
            <a:r>
              <a:rPr lang="en-US" dirty="0">
                <a:latin typeface="Consolas" panose="020B0609020204030204" pitchFamily="49" charset="0"/>
              </a:rPr>
              <a:t>MODEL</a:t>
            </a:r>
            <a:r>
              <a:rPr lang="he-IL" dirty="0">
                <a:latin typeface="Consolas" panose="020B0609020204030204" pitchFamily="49" charset="0"/>
              </a:rPr>
              <a:t> ל-</a:t>
            </a:r>
            <a:r>
              <a:rPr lang="en-US" dirty="0">
                <a:latin typeface="Consolas" panose="020B0609020204030204" pitchFamily="49" charset="0"/>
              </a:rPr>
              <a:t>VIEW</a:t>
            </a:r>
            <a:r>
              <a:rPr lang="he-IL" dirty="0">
                <a:latin typeface="Consolas" panose="020B0609020204030204" pitchFamily="49" charset="0"/>
              </a:rPr>
              <a:t> בעזרת ה-</a:t>
            </a:r>
            <a:r>
              <a:rPr lang="en-US" dirty="0">
                <a:latin typeface="Consolas" panose="020B0609020204030204" pitchFamily="49" charset="0"/>
              </a:rPr>
              <a:t>VIEWMODEL</a:t>
            </a:r>
            <a:r>
              <a:rPr lang="he-IL" dirty="0">
                <a:latin typeface="Consolas" panose="020B0609020204030204" pitchFamily="49" charset="0"/>
              </a:rPr>
              <a:t>. </a:t>
            </a:r>
          </a:p>
        </p:txBody>
      </p:sp>
      <p:sp>
        <p:nvSpPr>
          <p:cNvPr id="3" name="מלבן 2">
            <a:extLst>
              <a:ext uri="{FF2B5EF4-FFF2-40B4-BE49-F238E27FC236}">
                <a16:creationId xmlns:a16="http://schemas.microsoft.com/office/drawing/2014/main" id="{E81AB27B-5EB1-43AF-8D53-3D13014ECFDE}"/>
              </a:ext>
            </a:extLst>
          </p:cNvPr>
          <p:cNvSpPr/>
          <p:nvPr/>
        </p:nvSpPr>
        <p:spPr>
          <a:xfrm>
            <a:off x="4396893" y="43458"/>
            <a:ext cx="4007828" cy="1354217"/>
          </a:xfrm>
          <a:prstGeom prst="rect">
            <a:avLst/>
          </a:prstGeom>
          <a:noFill/>
        </p:spPr>
        <p:txBody>
          <a:bodyPr wrap="none" lIns="91440" tIns="45720" rIns="91440" bIns="45720">
            <a:spAutoFit/>
          </a:bodyPr>
          <a:lstStyle/>
          <a:p>
            <a:pPr algn="ctr" rtl="1"/>
            <a:r>
              <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יצירת פקד זמן</a:t>
            </a:r>
          </a:p>
          <a:p>
            <a:pPr algn="ctr" rtl="1"/>
            <a:r>
              <a:rPr lang="he-IL"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סיפור משתמש 2, 4</a:t>
            </a:r>
            <a:endParaRPr lang="he-IL"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מלבן 3">
            <a:extLst>
              <a:ext uri="{FF2B5EF4-FFF2-40B4-BE49-F238E27FC236}">
                <a16:creationId xmlns:a16="http://schemas.microsoft.com/office/drawing/2014/main" id="{FA1DA801-0217-47D1-9316-A8B1649946BD}"/>
              </a:ext>
            </a:extLst>
          </p:cNvPr>
          <p:cNvSpPr/>
          <p:nvPr/>
        </p:nvSpPr>
        <p:spPr>
          <a:xfrm>
            <a:off x="355600" y="3200400"/>
            <a:ext cx="3362960" cy="3393440"/>
          </a:xfrm>
          <a:prstGeom prst="rect">
            <a:avLst/>
          </a:prstGeom>
          <a:solidFill>
            <a:srgbClr val="FFFFF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b="1" u="sng" dirty="0">
                <a:solidFill>
                  <a:schemeClr val="bg1"/>
                </a:solidFill>
              </a:rPr>
              <a:t>פקדי הרצה - </a:t>
            </a:r>
            <a:r>
              <a:rPr lang="en-US" b="1" u="sng" dirty="0">
                <a:solidFill>
                  <a:schemeClr val="bg1"/>
                </a:solidFill>
              </a:rPr>
              <a:t>View</a:t>
            </a:r>
            <a:endParaRPr lang="he-IL" b="1" u="sng" dirty="0">
              <a:solidFill>
                <a:schemeClr val="bg1"/>
              </a:solidFill>
            </a:endParaRPr>
          </a:p>
          <a:p>
            <a:pPr algn="ctr" rtl="1"/>
            <a:r>
              <a:rPr lang="en-US" b="1" u="sng" dirty="0"/>
              <a:t>Data Binding</a:t>
            </a:r>
            <a:r>
              <a:rPr lang="he-IL" b="1" u="sng" dirty="0"/>
              <a:t> – </a:t>
            </a:r>
          </a:p>
          <a:p>
            <a:pPr marL="285750" indent="-285750" algn="ctr" rtl="1">
              <a:buFont typeface="Arial" panose="020B0604020202020204" pitchFamily="34" charset="0"/>
              <a:buChar char="•"/>
            </a:pPr>
            <a:r>
              <a:rPr lang="en-US" dirty="0"/>
              <a:t>play speed</a:t>
            </a:r>
            <a:r>
              <a:rPr lang="he-IL" dirty="0"/>
              <a:t> - כרוך למידע של קצב השידור</a:t>
            </a:r>
          </a:p>
          <a:p>
            <a:pPr marL="285750" indent="-285750" algn="ctr" rtl="1">
              <a:buFont typeface="Arial" panose="020B0604020202020204" pitchFamily="34" charset="0"/>
              <a:buChar char="•"/>
            </a:pPr>
            <a:r>
              <a:rPr lang="he-IL" dirty="0"/>
              <a:t>זמן</a:t>
            </a:r>
            <a:r>
              <a:rPr lang="en-US" dirty="0"/>
              <a:t> </a:t>
            </a:r>
            <a:r>
              <a:rPr lang="he-IL" dirty="0"/>
              <a:t> - כרוך למספר השורה שמשודרת</a:t>
            </a:r>
          </a:p>
          <a:p>
            <a:pPr marL="285750" indent="-285750" algn="ctr" rtl="1">
              <a:buFont typeface="Arial" panose="020B0604020202020204" pitchFamily="34" charset="0"/>
              <a:buChar char="•"/>
            </a:pPr>
            <a:r>
              <a:rPr lang="he-IL" dirty="0"/>
              <a:t>אורך ומיקום </a:t>
            </a:r>
            <a:r>
              <a:rPr lang="he-IL" dirty="0" err="1"/>
              <a:t>הסליידר</a:t>
            </a:r>
            <a:r>
              <a:rPr lang="he-IL" dirty="0"/>
              <a:t> – כרוך למספר השורות הכולל</a:t>
            </a:r>
          </a:p>
          <a:p>
            <a:pPr algn="ctr" rtl="1"/>
            <a:r>
              <a:rPr lang="en-US" b="1" u="sng" dirty="0"/>
              <a:t>Buttons</a:t>
            </a:r>
            <a:r>
              <a:rPr lang="he-IL" dirty="0"/>
              <a:t> - כל לחיצה מקטינה או מגדיליה ב10 מיל’ את קצב השידור. </a:t>
            </a:r>
          </a:p>
          <a:p>
            <a:pPr algn="ctr" rtl="1"/>
            <a:r>
              <a:rPr lang="he-IL" dirty="0"/>
              <a:t>עצירה מפסיק שידור לגמרי, </a:t>
            </a:r>
          </a:p>
        </p:txBody>
      </p:sp>
      <p:sp>
        <p:nvSpPr>
          <p:cNvPr id="5" name="מלבן 4">
            <a:extLst>
              <a:ext uri="{FF2B5EF4-FFF2-40B4-BE49-F238E27FC236}">
                <a16:creationId xmlns:a16="http://schemas.microsoft.com/office/drawing/2014/main" id="{85B7A7F8-8DCD-4853-AD7E-3279DA7714E1}"/>
              </a:ext>
            </a:extLst>
          </p:cNvPr>
          <p:cNvSpPr/>
          <p:nvPr/>
        </p:nvSpPr>
        <p:spPr>
          <a:xfrm>
            <a:off x="8717280" y="3429000"/>
            <a:ext cx="3362960" cy="3164840"/>
          </a:xfrm>
          <a:prstGeom prst="rect">
            <a:avLst/>
          </a:prstGeom>
          <a:solidFill>
            <a:srgbClr val="FFFFF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b="1" u="sng" dirty="0">
                <a:solidFill>
                  <a:schemeClr val="bg1"/>
                </a:solidFill>
              </a:rPr>
              <a:t>פקדי הרצה-</a:t>
            </a:r>
            <a:r>
              <a:rPr lang="en-US" b="1" u="sng" dirty="0">
                <a:solidFill>
                  <a:schemeClr val="bg1"/>
                </a:solidFill>
              </a:rPr>
              <a:t> Model</a:t>
            </a:r>
          </a:p>
          <a:p>
            <a:pPr algn="ctr" rtl="1"/>
            <a:r>
              <a:rPr lang="he-IL" b="1" u="sng" dirty="0"/>
              <a:t>פונקציות - </a:t>
            </a:r>
          </a:p>
          <a:p>
            <a:pPr marL="285750" indent="-285750" algn="ctr" rtl="1">
              <a:buFont typeface="Arial" panose="020B0604020202020204" pitchFamily="34" charset="0"/>
              <a:buChar char="•"/>
            </a:pPr>
            <a:r>
              <a:rPr lang="en-US" dirty="0"/>
              <a:t>connect</a:t>
            </a:r>
            <a:r>
              <a:rPr lang="he-IL" dirty="0"/>
              <a:t> –אחראי להזרים את המידע אל השרת לפי קצב שידור שנקבע (</a:t>
            </a:r>
            <a:r>
              <a:rPr lang="en-US" dirty="0" err="1"/>
              <a:t>TransSpeed</a:t>
            </a:r>
            <a:r>
              <a:rPr lang="he-IL" dirty="0"/>
              <a:t>).</a:t>
            </a:r>
          </a:p>
          <a:p>
            <a:pPr algn="ctr" rtl="1"/>
            <a:r>
              <a:rPr lang="en-US" b="1" u="sng" dirty="0"/>
              <a:t>Data Binding</a:t>
            </a:r>
            <a:r>
              <a:rPr lang="he-IL" b="1" u="sng" dirty="0"/>
              <a:t> – </a:t>
            </a:r>
          </a:p>
          <a:p>
            <a:pPr marL="285750" indent="-285750" algn="ctr" rtl="1">
              <a:buFont typeface="Arial" panose="020B0604020202020204" pitchFamily="34" charset="0"/>
              <a:buChar char="•"/>
            </a:pPr>
            <a:r>
              <a:rPr lang="he-IL" b="1" dirty="0"/>
              <a:t> </a:t>
            </a:r>
            <a:r>
              <a:rPr lang="en-US" b="1" dirty="0"/>
              <a:t>Properties</a:t>
            </a:r>
            <a:r>
              <a:rPr lang="he-IL" b="1" dirty="0"/>
              <a:t> – </a:t>
            </a:r>
            <a:r>
              <a:rPr lang="he-IL" dirty="0"/>
              <a:t>תכונות רבות אשר קשורות אל ה-</a:t>
            </a:r>
            <a:r>
              <a:rPr lang="en-US" dirty="0"/>
              <a:t>model view</a:t>
            </a:r>
            <a:r>
              <a:rPr lang="he-IL" dirty="0"/>
              <a:t>. שליחת המידע העדכני של עמודות מסוימות אל ה-</a:t>
            </a:r>
            <a:r>
              <a:rPr lang="en-US" dirty="0"/>
              <a:t> model view</a:t>
            </a:r>
            <a:r>
              <a:rPr lang="he-IL" dirty="0"/>
              <a:t>.</a:t>
            </a:r>
          </a:p>
        </p:txBody>
      </p:sp>
      <p:sp>
        <p:nvSpPr>
          <p:cNvPr id="6" name="מלבן 5">
            <a:extLst>
              <a:ext uri="{FF2B5EF4-FFF2-40B4-BE49-F238E27FC236}">
                <a16:creationId xmlns:a16="http://schemas.microsoft.com/office/drawing/2014/main" id="{B6A5C7EC-C8CD-410F-9929-DEE2055E2D7C}"/>
              </a:ext>
            </a:extLst>
          </p:cNvPr>
          <p:cNvSpPr/>
          <p:nvPr/>
        </p:nvSpPr>
        <p:spPr>
          <a:xfrm>
            <a:off x="4536440" y="3429000"/>
            <a:ext cx="3362960" cy="3164840"/>
          </a:xfrm>
          <a:prstGeom prst="rect">
            <a:avLst/>
          </a:prstGeom>
          <a:solidFill>
            <a:srgbClr val="FFFFF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b="1" u="sng" dirty="0">
                <a:solidFill>
                  <a:schemeClr val="bg1"/>
                </a:solidFill>
              </a:rPr>
              <a:t>פקדי הרצה - </a:t>
            </a:r>
            <a:r>
              <a:rPr lang="en-US" b="1" u="sng" dirty="0">
                <a:solidFill>
                  <a:schemeClr val="bg1"/>
                </a:solidFill>
              </a:rPr>
              <a:t>View Model</a:t>
            </a:r>
            <a:endParaRPr lang="he-IL" b="1" u="sng" dirty="0">
              <a:solidFill>
                <a:schemeClr val="bg1"/>
              </a:solidFill>
            </a:endParaRPr>
          </a:p>
          <a:p>
            <a:pPr algn="ctr" rtl="1"/>
            <a:r>
              <a:rPr lang="he-IL" b="1" u="sng" dirty="0"/>
              <a:t>פונקציות -</a:t>
            </a:r>
            <a:r>
              <a:rPr lang="he-IL" b="1" dirty="0"/>
              <a:t> </a:t>
            </a:r>
            <a:r>
              <a:rPr lang="en-US" b="1" dirty="0"/>
              <a:t> </a:t>
            </a:r>
            <a:endParaRPr lang="he-IL" b="1" dirty="0"/>
          </a:p>
          <a:p>
            <a:pPr marL="285750" indent="-285750" algn="ctr" rtl="1">
              <a:buFont typeface="Arial" panose="020B0604020202020204" pitchFamily="34" charset="0"/>
              <a:buChar char="•"/>
            </a:pPr>
            <a:r>
              <a:rPr lang="en-US" b="1" dirty="0"/>
              <a:t>connect, </a:t>
            </a:r>
            <a:r>
              <a:rPr lang="en-US" b="1" dirty="0" err="1"/>
              <a:t>splitAtt</a:t>
            </a:r>
            <a:r>
              <a:rPr lang="he-IL" b="1" dirty="0"/>
              <a:t> –</a:t>
            </a:r>
            <a:r>
              <a:rPr lang="he-IL" dirty="0"/>
              <a:t> קוראות לפונקציות מתוך ה-</a:t>
            </a:r>
            <a:r>
              <a:rPr lang="en-US" dirty="0"/>
              <a:t>Model</a:t>
            </a:r>
            <a:endParaRPr lang="he-IL" dirty="0"/>
          </a:p>
          <a:p>
            <a:pPr algn="ctr" rtl="1"/>
            <a:r>
              <a:rPr lang="en-US" b="1" u="sng" dirty="0"/>
              <a:t>Data Binding</a:t>
            </a:r>
            <a:r>
              <a:rPr lang="he-IL" b="1" u="sng" dirty="0"/>
              <a:t> – </a:t>
            </a:r>
          </a:p>
          <a:p>
            <a:pPr marL="285750" indent="-285750" algn="ctr" rtl="1">
              <a:buFont typeface="Arial" panose="020B0604020202020204" pitchFamily="34" charset="0"/>
              <a:buChar char="•"/>
            </a:pPr>
            <a:r>
              <a:rPr lang="en-US" dirty="0" err="1"/>
              <a:t>headerNames</a:t>
            </a:r>
            <a:r>
              <a:rPr lang="he-IL" dirty="0"/>
              <a:t>, </a:t>
            </a:r>
            <a:r>
              <a:rPr lang="en-US" dirty="0" err="1"/>
              <a:t>XMLPath</a:t>
            </a:r>
            <a:r>
              <a:rPr lang="he-IL" dirty="0"/>
              <a:t>, </a:t>
            </a:r>
            <a:r>
              <a:rPr lang="en-US" dirty="0" err="1"/>
              <a:t>lineNumber</a:t>
            </a:r>
            <a:r>
              <a:rPr lang="he-IL" dirty="0"/>
              <a:t>, </a:t>
            </a:r>
            <a:r>
              <a:rPr lang="en-US" dirty="0" err="1"/>
              <a:t>TransSpeed</a:t>
            </a:r>
            <a:r>
              <a:rPr lang="he-IL" dirty="0"/>
              <a:t> (ועוד כמה) – כרוכים עם משתנים מה-</a:t>
            </a:r>
            <a:r>
              <a:rPr lang="en-US" dirty="0"/>
              <a:t>Model</a:t>
            </a:r>
            <a:r>
              <a:rPr lang="he-IL" dirty="0"/>
              <a:t>. שינוי שלהם כאן מתעדכן במודל ולהפך. </a:t>
            </a:r>
          </a:p>
        </p:txBody>
      </p:sp>
      <p:cxnSp>
        <p:nvCxnSpPr>
          <p:cNvPr id="8" name="מחבר חץ ישר 7">
            <a:extLst>
              <a:ext uri="{FF2B5EF4-FFF2-40B4-BE49-F238E27FC236}">
                <a16:creationId xmlns:a16="http://schemas.microsoft.com/office/drawing/2014/main" id="{9A59E564-F022-417D-A04A-5110B7580F9F}"/>
              </a:ext>
            </a:extLst>
          </p:cNvPr>
          <p:cNvCxnSpPr>
            <a:cxnSpLocks/>
          </p:cNvCxnSpPr>
          <p:nvPr/>
        </p:nvCxnSpPr>
        <p:spPr>
          <a:xfrm rot="10800000">
            <a:off x="3677920" y="5008880"/>
            <a:ext cx="889000" cy="2540"/>
          </a:xfrm>
          <a:prstGeom prst="curvedConnector3">
            <a:avLst>
              <a:gd name="adj1" fmla="val 53429"/>
            </a:avLst>
          </a:prstGeom>
          <a:ln w="28575">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מחבר: מעוקל 11">
            <a:extLst>
              <a:ext uri="{FF2B5EF4-FFF2-40B4-BE49-F238E27FC236}">
                <a16:creationId xmlns:a16="http://schemas.microsoft.com/office/drawing/2014/main" id="{DBD557FA-EC28-45C4-82DC-2C98B1DFD853}"/>
              </a:ext>
            </a:extLst>
          </p:cNvPr>
          <p:cNvCxnSpPr>
            <a:cxnSpLocks/>
            <a:stCxn id="5" idx="1"/>
          </p:cNvCxnSpPr>
          <p:nvPr/>
        </p:nvCxnSpPr>
        <p:spPr>
          <a:xfrm rot="10800000">
            <a:off x="7899400" y="4511040"/>
            <a:ext cx="817880" cy="500380"/>
          </a:xfrm>
          <a:prstGeom prst="curvedConnector3">
            <a:avLst/>
          </a:prstGeom>
          <a:ln w="28575">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בועת דיבור: מלבן עם פינות מעוגלות 15">
            <a:extLst>
              <a:ext uri="{FF2B5EF4-FFF2-40B4-BE49-F238E27FC236}">
                <a16:creationId xmlns:a16="http://schemas.microsoft.com/office/drawing/2014/main" id="{64B33D46-1C0B-49C1-A055-B54CF446BB98}"/>
              </a:ext>
            </a:extLst>
          </p:cNvPr>
          <p:cNvSpPr/>
          <p:nvPr/>
        </p:nvSpPr>
        <p:spPr>
          <a:xfrm>
            <a:off x="3789680" y="4399280"/>
            <a:ext cx="706120" cy="492758"/>
          </a:xfrm>
          <a:prstGeom prst="wedgeRoundRectCallout">
            <a:avLst/>
          </a:prstGeom>
          <a:solidFill>
            <a:srgbClr val="FFFFF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en-US" sz="1200" dirty="0">
                <a:solidFill>
                  <a:schemeClr val="bg1"/>
                </a:solidFill>
              </a:rPr>
              <a:t>data Binding</a:t>
            </a:r>
            <a:endParaRPr lang="he-IL" sz="1200" dirty="0">
              <a:solidFill>
                <a:schemeClr val="bg1"/>
              </a:solidFill>
            </a:endParaRPr>
          </a:p>
        </p:txBody>
      </p:sp>
      <p:sp>
        <p:nvSpPr>
          <p:cNvPr id="17" name="בועת דיבור: מלבן עם פינות מעוגלות 16">
            <a:extLst>
              <a:ext uri="{FF2B5EF4-FFF2-40B4-BE49-F238E27FC236}">
                <a16:creationId xmlns:a16="http://schemas.microsoft.com/office/drawing/2014/main" id="{A9762F4A-52E7-41D6-9B46-86D77C94F5A9}"/>
              </a:ext>
            </a:extLst>
          </p:cNvPr>
          <p:cNvSpPr/>
          <p:nvPr/>
        </p:nvSpPr>
        <p:spPr>
          <a:xfrm>
            <a:off x="7894320" y="3596640"/>
            <a:ext cx="812800" cy="802640"/>
          </a:xfrm>
          <a:prstGeom prst="wedgeRoundRectCallout">
            <a:avLst/>
          </a:prstGeom>
          <a:solidFill>
            <a:srgbClr val="FFFFF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en-US" sz="1200" dirty="0">
                <a:solidFill>
                  <a:schemeClr val="bg1"/>
                </a:solidFill>
              </a:rPr>
              <a:t>Notify on Changed</a:t>
            </a:r>
            <a:endParaRPr lang="he-IL" sz="1200" dirty="0">
              <a:solidFill>
                <a:schemeClr val="bg1"/>
              </a:solidFill>
            </a:endParaRPr>
          </a:p>
        </p:txBody>
      </p:sp>
      <p:sp>
        <p:nvSpPr>
          <p:cNvPr id="18" name="בועת דיבור: מלבן עם פינות מעוגלות 17">
            <a:extLst>
              <a:ext uri="{FF2B5EF4-FFF2-40B4-BE49-F238E27FC236}">
                <a16:creationId xmlns:a16="http://schemas.microsoft.com/office/drawing/2014/main" id="{777A6986-6762-4DD2-845A-68FD6EA92361}"/>
              </a:ext>
            </a:extLst>
          </p:cNvPr>
          <p:cNvSpPr/>
          <p:nvPr/>
        </p:nvSpPr>
        <p:spPr>
          <a:xfrm>
            <a:off x="7909560" y="5213946"/>
            <a:ext cx="833120" cy="492758"/>
          </a:xfrm>
          <a:prstGeom prst="wedgeRoundRectCallout">
            <a:avLst>
              <a:gd name="adj1" fmla="val -9322"/>
              <a:gd name="adj2" fmla="val -85954"/>
              <a:gd name="adj3" fmla="val 16667"/>
            </a:avLst>
          </a:prstGeom>
          <a:solidFill>
            <a:srgbClr val="FFFFF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en-US" sz="1000" dirty="0">
                <a:solidFill>
                  <a:schemeClr val="bg1"/>
                </a:solidFill>
              </a:rPr>
              <a:t>Commands</a:t>
            </a:r>
            <a:endParaRPr lang="he-IL" sz="1000" dirty="0">
              <a:solidFill>
                <a:schemeClr val="bg1"/>
              </a:solidFill>
            </a:endParaRPr>
          </a:p>
        </p:txBody>
      </p:sp>
      <p:cxnSp>
        <p:nvCxnSpPr>
          <p:cNvPr id="20" name="מחבר חץ ישר 19">
            <a:extLst>
              <a:ext uri="{FF2B5EF4-FFF2-40B4-BE49-F238E27FC236}">
                <a16:creationId xmlns:a16="http://schemas.microsoft.com/office/drawing/2014/main" id="{45347196-A775-4B03-8C05-332FBB385F75}"/>
              </a:ext>
            </a:extLst>
          </p:cNvPr>
          <p:cNvCxnSpPr>
            <a:stCxn id="6" idx="3"/>
            <a:endCxn id="5" idx="1"/>
          </p:cNvCxnSpPr>
          <p:nvPr/>
        </p:nvCxnSpPr>
        <p:spPr>
          <a:xfrm>
            <a:off x="7899400" y="5011420"/>
            <a:ext cx="8178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03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B6B0C0D8-A90C-47BF-A551-BA82F9945490}"/>
              </a:ext>
            </a:extLst>
          </p:cNvPr>
          <p:cNvSpPr txBox="1"/>
          <p:nvPr/>
        </p:nvSpPr>
        <p:spPr>
          <a:xfrm>
            <a:off x="111760" y="1354217"/>
            <a:ext cx="11968480" cy="4524315"/>
          </a:xfrm>
          <a:prstGeom prst="rect">
            <a:avLst/>
          </a:prstGeom>
          <a:noFill/>
        </p:spPr>
        <p:txBody>
          <a:bodyPr wrap="square" rtlCol="1">
            <a:spAutoFit/>
          </a:bodyPr>
          <a:lstStyle/>
          <a:p>
            <a:pPr algn="r" rtl="1"/>
            <a:r>
              <a:rPr lang="he-IL" dirty="0">
                <a:latin typeface="Consolas" panose="020B0609020204030204" pitchFamily="49" charset="0"/>
              </a:rPr>
              <a:t>נצטרך לממש את ההגאים והנתונים הבאים – </a:t>
            </a:r>
          </a:p>
          <a:p>
            <a:pPr marL="285750" indent="-285750" algn="r" rtl="1">
              <a:buFont typeface="Arial" panose="020B0604020202020204" pitchFamily="34" charset="0"/>
              <a:buChar char="•"/>
            </a:pPr>
            <a:r>
              <a:rPr lang="en-US" b="1" dirty="0">
                <a:latin typeface="Consolas" panose="020B0609020204030204" pitchFamily="49" charset="0"/>
              </a:rPr>
              <a:t>Joystick</a:t>
            </a:r>
            <a:r>
              <a:rPr lang="he-IL" b="1" dirty="0">
                <a:latin typeface="Consolas" panose="020B0609020204030204" pitchFamily="49" charset="0"/>
              </a:rPr>
              <a:t> – </a:t>
            </a:r>
            <a:r>
              <a:rPr lang="he-IL" dirty="0">
                <a:latin typeface="Consolas" panose="020B0609020204030204" pitchFamily="49" charset="0"/>
              </a:rPr>
              <a:t>יראה בצורה הבאה – </a:t>
            </a:r>
          </a:p>
          <a:p>
            <a:pPr marL="285750" indent="-285750" algn="r" rtl="1">
              <a:buFont typeface="Arial" panose="020B0604020202020204" pitchFamily="34" charset="0"/>
              <a:buChar char="•"/>
            </a:pPr>
            <a:endParaRPr lang="he-IL" dirty="0">
              <a:latin typeface="Consolas" panose="020B0609020204030204" pitchFamily="49" charset="0"/>
            </a:endParaRPr>
          </a:p>
          <a:p>
            <a:pPr marL="285750" indent="-285750" algn="r" rtl="1">
              <a:buFont typeface="Arial" panose="020B0604020202020204" pitchFamily="34" charset="0"/>
              <a:buChar char="•"/>
            </a:pPr>
            <a:endParaRPr lang="he-IL" dirty="0">
              <a:latin typeface="Consolas" panose="020B0609020204030204" pitchFamily="49" charset="0"/>
            </a:endParaRPr>
          </a:p>
          <a:p>
            <a:pPr marL="285750" indent="-285750" algn="r" rtl="1">
              <a:buFont typeface="Arial" panose="020B0604020202020204" pitchFamily="34" charset="0"/>
              <a:buChar char="•"/>
            </a:pPr>
            <a:endParaRPr lang="he-IL" dirty="0">
              <a:latin typeface="Consolas" panose="020B0609020204030204" pitchFamily="49" charset="0"/>
            </a:endParaRPr>
          </a:p>
          <a:p>
            <a:pPr marL="285750" indent="-285750" algn="r" rtl="1">
              <a:buFont typeface="Arial" panose="020B0604020202020204" pitchFamily="34" charset="0"/>
              <a:buChar char="•"/>
            </a:pPr>
            <a:endParaRPr lang="he-IL" dirty="0">
              <a:latin typeface="Consolas" panose="020B0609020204030204" pitchFamily="49" charset="0"/>
            </a:endParaRPr>
          </a:p>
          <a:p>
            <a:pPr marL="285750" indent="-285750" algn="r" rtl="1">
              <a:buFont typeface="Arial" panose="020B0604020202020204" pitchFamily="34" charset="0"/>
              <a:buChar char="•"/>
            </a:pPr>
            <a:endParaRPr lang="he-IL" dirty="0">
              <a:latin typeface="Consolas" panose="020B0609020204030204" pitchFamily="49" charset="0"/>
            </a:endParaRPr>
          </a:p>
          <a:p>
            <a:pPr marL="285750" indent="-285750" algn="r" rtl="1">
              <a:buFont typeface="Arial" panose="020B0604020202020204" pitchFamily="34" charset="0"/>
              <a:buChar char="•"/>
            </a:pPr>
            <a:endParaRPr lang="he-IL" dirty="0">
              <a:latin typeface="Consolas" panose="020B0609020204030204" pitchFamily="49" charset="0"/>
            </a:endParaRPr>
          </a:p>
          <a:p>
            <a:pPr marL="285750" indent="-285750" algn="r" rtl="1">
              <a:buFont typeface="Arial" panose="020B0604020202020204" pitchFamily="34" charset="0"/>
              <a:buChar char="•"/>
            </a:pPr>
            <a:endParaRPr lang="he-IL" dirty="0">
              <a:latin typeface="Consolas" panose="020B0609020204030204" pitchFamily="49" charset="0"/>
            </a:endParaRPr>
          </a:p>
          <a:p>
            <a:pPr marL="285750" indent="-285750" algn="r" rtl="1">
              <a:buFont typeface="Arial" panose="020B0604020202020204" pitchFamily="34" charset="0"/>
              <a:buChar char="•"/>
            </a:pPr>
            <a:endParaRPr lang="he-IL" dirty="0">
              <a:latin typeface="Consolas" panose="020B0609020204030204" pitchFamily="49" charset="0"/>
            </a:endParaRPr>
          </a:p>
          <a:p>
            <a:pPr marL="285750" indent="-285750" algn="r" rtl="1">
              <a:buFont typeface="Arial" panose="020B0604020202020204" pitchFamily="34" charset="0"/>
              <a:buChar char="•"/>
            </a:pPr>
            <a:r>
              <a:rPr lang="he-IL" dirty="0">
                <a:latin typeface="Consolas" panose="020B0609020204030204" pitchFamily="49" charset="0"/>
              </a:rPr>
              <a:t>גובה הטיסה (</a:t>
            </a:r>
            <a:r>
              <a:rPr lang="en-US" dirty="0">
                <a:latin typeface="Consolas" panose="020B0609020204030204" pitchFamily="49" charset="0"/>
              </a:rPr>
              <a:t>altimeter</a:t>
            </a:r>
            <a:r>
              <a:rPr lang="he-IL" dirty="0">
                <a:latin typeface="Consolas" panose="020B0609020204030204" pitchFamily="49" charset="0"/>
              </a:rPr>
              <a:t>)</a:t>
            </a:r>
          </a:p>
          <a:p>
            <a:pPr marL="285750" indent="-285750" algn="r" rtl="1">
              <a:buFont typeface="Arial" panose="020B0604020202020204" pitchFamily="34" charset="0"/>
              <a:buChar char="•"/>
            </a:pPr>
            <a:r>
              <a:rPr lang="he-IL" dirty="0">
                <a:latin typeface="Consolas" panose="020B0609020204030204" pitchFamily="49" charset="0"/>
              </a:rPr>
              <a:t>מהירות הטיסה (</a:t>
            </a:r>
            <a:r>
              <a:rPr lang="en-US" dirty="0">
                <a:latin typeface="Consolas" panose="020B0609020204030204" pitchFamily="49" charset="0"/>
              </a:rPr>
              <a:t>airspeed</a:t>
            </a:r>
            <a:r>
              <a:rPr lang="he-IL" dirty="0">
                <a:latin typeface="Consolas" panose="020B0609020204030204" pitchFamily="49" charset="0"/>
              </a:rPr>
              <a:t>)</a:t>
            </a:r>
          </a:p>
          <a:p>
            <a:pPr marL="285750" indent="-285750" algn="r" rtl="1">
              <a:buFont typeface="Arial" panose="020B0604020202020204" pitchFamily="34" charset="0"/>
              <a:buChar char="•"/>
            </a:pPr>
            <a:r>
              <a:rPr lang="he-IL" dirty="0">
                <a:latin typeface="Consolas" panose="020B0609020204030204" pitchFamily="49" charset="0"/>
              </a:rPr>
              <a:t>כיוון הטיסה</a:t>
            </a:r>
          </a:p>
          <a:p>
            <a:pPr marL="285750" indent="-285750" algn="r" rtl="1">
              <a:buFont typeface="Arial" panose="020B0604020202020204" pitchFamily="34" charset="0"/>
              <a:buChar char="•"/>
            </a:pPr>
            <a:r>
              <a:rPr lang="he-IL" dirty="0">
                <a:latin typeface="Consolas" panose="020B0609020204030204" pitchFamily="49" charset="0"/>
              </a:rPr>
              <a:t>המדדים – </a:t>
            </a:r>
            <a:r>
              <a:rPr lang="en-US" dirty="0">
                <a:latin typeface="Consolas" panose="020B0609020204030204" pitchFamily="49" charset="0"/>
              </a:rPr>
              <a:t>yaw, roll, pitch</a:t>
            </a:r>
            <a:endParaRPr lang="he-IL" dirty="0">
              <a:latin typeface="Consolas" panose="020B0609020204030204" pitchFamily="49" charset="0"/>
            </a:endParaRPr>
          </a:p>
          <a:p>
            <a:pPr algn="r" rtl="1"/>
            <a:r>
              <a:rPr lang="he-IL" dirty="0">
                <a:latin typeface="Consolas" panose="020B0609020204030204" pitchFamily="49" charset="0"/>
              </a:rPr>
              <a:t>ההגאים יציגו את הנתונים מקובץ ה-</a:t>
            </a:r>
            <a:r>
              <a:rPr lang="en-US" dirty="0">
                <a:latin typeface="Consolas" panose="020B0609020204030204" pitchFamily="49" charset="0"/>
              </a:rPr>
              <a:t>CSV</a:t>
            </a:r>
            <a:r>
              <a:rPr lang="he-IL" dirty="0">
                <a:latin typeface="Consolas" panose="020B0609020204030204" pitchFamily="49" charset="0"/>
              </a:rPr>
              <a:t> במקרה שלנו והם </a:t>
            </a:r>
            <a:r>
              <a:rPr lang="he-IL" b="1" dirty="0">
                <a:latin typeface="Consolas" panose="020B0609020204030204" pitchFamily="49" charset="0"/>
              </a:rPr>
              <a:t>אינם</a:t>
            </a:r>
            <a:r>
              <a:rPr lang="he-IL" dirty="0">
                <a:latin typeface="Consolas" panose="020B0609020204030204" pitchFamily="49" charset="0"/>
              </a:rPr>
              <a:t> מאפשרים שליטה במטוס. </a:t>
            </a:r>
          </a:p>
          <a:p>
            <a:pPr algn="r" rtl="1"/>
            <a:r>
              <a:rPr lang="he-IL" dirty="0">
                <a:latin typeface="Consolas" panose="020B0609020204030204" pitchFamily="49" charset="0"/>
              </a:rPr>
              <a:t>צריך להיות יצירתיים בהצגה של הנתונים חוץ מהג'ויסטיק. </a:t>
            </a:r>
          </a:p>
        </p:txBody>
      </p:sp>
      <p:sp>
        <p:nvSpPr>
          <p:cNvPr id="3" name="מלבן 2">
            <a:extLst>
              <a:ext uri="{FF2B5EF4-FFF2-40B4-BE49-F238E27FC236}">
                <a16:creationId xmlns:a16="http://schemas.microsoft.com/office/drawing/2014/main" id="{E81AB27B-5EB1-43AF-8D53-3D13014ECFDE}"/>
              </a:ext>
            </a:extLst>
          </p:cNvPr>
          <p:cNvSpPr/>
          <p:nvPr/>
        </p:nvSpPr>
        <p:spPr>
          <a:xfrm>
            <a:off x="4495995" y="0"/>
            <a:ext cx="3768980" cy="1354217"/>
          </a:xfrm>
          <a:prstGeom prst="rect">
            <a:avLst/>
          </a:prstGeom>
          <a:noFill/>
        </p:spPr>
        <p:txBody>
          <a:bodyPr wrap="none" lIns="91440" tIns="45720" rIns="91440" bIns="45720">
            <a:spAutoFit/>
          </a:bodyPr>
          <a:lstStyle/>
          <a:p>
            <a:pPr algn="ctr" rtl="1"/>
            <a:r>
              <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תמונת הגאים</a:t>
            </a:r>
          </a:p>
          <a:p>
            <a:pPr algn="ctr" rtl="1"/>
            <a:r>
              <a:rPr lang="he-IL"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סיפור משתמש 3, 5</a:t>
            </a:r>
            <a:endParaRPr lang="he-IL"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7" name="תמונה 6">
            <a:extLst>
              <a:ext uri="{FF2B5EF4-FFF2-40B4-BE49-F238E27FC236}">
                <a16:creationId xmlns:a16="http://schemas.microsoft.com/office/drawing/2014/main" id="{83B4FC23-7EE0-40A5-9AA4-309A9609C77E}"/>
              </a:ext>
            </a:extLst>
          </p:cNvPr>
          <p:cNvPicPr>
            <a:picLocks noChangeAspect="1"/>
          </p:cNvPicPr>
          <p:nvPr/>
        </p:nvPicPr>
        <p:blipFill>
          <a:blip r:embed="rId2"/>
          <a:stretch>
            <a:fillRect/>
          </a:stretch>
        </p:blipFill>
        <p:spPr>
          <a:xfrm flipV="1">
            <a:off x="4945146" y="1996081"/>
            <a:ext cx="2870678" cy="2196866"/>
          </a:xfrm>
          <a:prstGeom prst="rect">
            <a:avLst/>
          </a:prstGeom>
        </p:spPr>
      </p:pic>
    </p:spTree>
    <p:extLst>
      <p:ext uri="{BB962C8B-B14F-4D97-AF65-F5344CB8AC3E}">
        <p14:creationId xmlns:p14="http://schemas.microsoft.com/office/powerpoint/2010/main" val="27039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B6B0C0D8-A90C-47BF-A551-BA82F9945490}"/>
              </a:ext>
            </a:extLst>
          </p:cNvPr>
          <p:cNvSpPr txBox="1"/>
          <p:nvPr/>
        </p:nvSpPr>
        <p:spPr>
          <a:xfrm>
            <a:off x="111760" y="1238905"/>
            <a:ext cx="11968480" cy="2585323"/>
          </a:xfrm>
          <a:prstGeom prst="rect">
            <a:avLst/>
          </a:prstGeom>
          <a:noFill/>
        </p:spPr>
        <p:txBody>
          <a:bodyPr wrap="square" rtlCol="1">
            <a:spAutoFit/>
          </a:bodyPr>
          <a:lstStyle/>
          <a:p>
            <a:pPr algn="r" rtl="1"/>
            <a:r>
              <a:rPr lang="he-IL" dirty="0">
                <a:latin typeface="Consolas" panose="020B0609020204030204" pitchFamily="49" charset="0"/>
              </a:rPr>
              <a:t>נאפשר למשתמש לבחור נתונים מתוך רשימה (של הנתונים המופיעים בקובץ). ברגע שהמשתמש בחר נתון, נציג אותו בצורה גרפית מתעדכנת (שוב בעזרת </a:t>
            </a:r>
            <a:r>
              <a:rPr lang="en-US" dirty="0">
                <a:latin typeface="Consolas" panose="020B0609020204030204" pitchFamily="49" charset="0"/>
              </a:rPr>
              <a:t>Data Binding</a:t>
            </a:r>
            <a:r>
              <a:rPr lang="he-IL" dirty="0">
                <a:latin typeface="Consolas" panose="020B0609020204030204" pitchFamily="49" charset="0"/>
              </a:rPr>
              <a:t>).</a:t>
            </a:r>
          </a:p>
          <a:p>
            <a:pPr algn="r" rtl="1"/>
            <a:r>
              <a:rPr lang="he-IL" dirty="0">
                <a:latin typeface="Consolas" panose="020B0609020204030204" pitchFamily="49" charset="0"/>
              </a:rPr>
              <a:t>בנוסף, נעבור כל שאר הנתונים (עמודות) שבקובץ ונמצא את העמודה שאיתה הנתון הנבחר הוא הקורלטיבי (בעזרת פונקצית </a:t>
            </a:r>
            <a:r>
              <a:rPr lang="en-US" dirty="0">
                <a:latin typeface="Consolas" panose="020B0609020204030204" pitchFamily="49" charset="0"/>
              </a:rPr>
              <a:t>Pearson</a:t>
            </a:r>
            <a:r>
              <a:rPr lang="he-IL" dirty="0">
                <a:latin typeface="Consolas" panose="020B0609020204030204" pitchFamily="49" charset="0"/>
              </a:rPr>
              <a:t>). ניתן לממש בעזרת החזקת משתנה מקומי שיחזיק את העמודה הכי קורלטיבית וישתנה בהתאם למעבר על העמודות. ניתן לממש מראש, לכל עמודה למצוא את הכי קורלטיבי ולהחזיק בטבלה (הבעיה שיש יותר מדיי אפשרויות). </a:t>
            </a:r>
          </a:p>
          <a:p>
            <a:pPr algn="r" rtl="1"/>
            <a:r>
              <a:rPr lang="he-IL" dirty="0">
                <a:latin typeface="Consolas" panose="020B0609020204030204" pitchFamily="49" charset="0"/>
              </a:rPr>
              <a:t>את העמודה הקורלטיבית ביותר נציג בנוסף לגרף שלנו. </a:t>
            </a:r>
          </a:p>
          <a:p>
            <a:pPr algn="r" rtl="1"/>
            <a:r>
              <a:rPr lang="he-IL" dirty="0">
                <a:latin typeface="Consolas" panose="020B0609020204030204" pitchFamily="49" charset="0"/>
              </a:rPr>
              <a:t>לסיום, נציג את גרף הרגרסיה הלינארית (בעזרת </a:t>
            </a:r>
            <a:r>
              <a:rPr lang="en-US" dirty="0" err="1">
                <a:latin typeface="Consolas" panose="020B0609020204030204" pitchFamily="49" charset="0"/>
              </a:rPr>
              <a:t>reg_line</a:t>
            </a:r>
            <a:r>
              <a:rPr lang="he-IL" dirty="0">
                <a:latin typeface="Consolas" panose="020B0609020204030204" pitchFamily="49" charset="0"/>
              </a:rPr>
              <a:t>) כאשר ה-30 שניות האחרונות מודגשות באדום. </a:t>
            </a:r>
          </a:p>
          <a:p>
            <a:pPr algn="r" rtl="1"/>
            <a:endParaRPr lang="he-IL" dirty="0">
              <a:latin typeface="Consolas" panose="020B0609020204030204" pitchFamily="49" charset="0"/>
            </a:endParaRPr>
          </a:p>
          <a:p>
            <a:pPr algn="r" rtl="1"/>
            <a:endParaRPr lang="he-IL" dirty="0">
              <a:latin typeface="Consolas" panose="020B0609020204030204" pitchFamily="49" charset="0"/>
            </a:endParaRPr>
          </a:p>
        </p:txBody>
      </p:sp>
      <p:sp>
        <p:nvSpPr>
          <p:cNvPr id="3" name="מלבן 2">
            <a:extLst>
              <a:ext uri="{FF2B5EF4-FFF2-40B4-BE49-F238E27FC236}">
                <a16:creationId xmlns:a16="http://schemas.microsoft.com/office/drawing/2014/main" id="{E81AB27B-5EB1-43AF-8D53-3D13014ECFDE}"/>
              </a:ext>
            </a:extLst>
          </p:cNvPr>
          <p:cNvSpPr/>
          <p:nvPr/>
        </p:nvSpPr>
        <p:spPr>
          <a:xfrm>
            <a:off x="4611412" y="0"/>
            <a:ext cx="3538148" cy="1354217"/>
          </a:xfrm>
          <a:prstGeom prst="rect">
            <a:avLst/>
          </a:prstGeom>
          <a:noFill/>
        </p:spPr>
        <p:txBody>
          <a:bodyPr wrap="none" lIns="91440" tIns="45720" rIns="91440" bIns="45720">
            <a:spAutoFit/>
          </a:bodyPr>
          <a:lstStyle/>
          <a:p>
            <a:pPr algn="ctr" rtl="1"/>
            <a:r>
              <a:rPr lang="he-IL"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הצגת נתונים</a:t>
            </a:r>
            <a:endPar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rtl="1"/>
            <a:r>
              <a:rPr lang="he-IL"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סיפור משתמש 6,7,8</a:t>
            </a:r>
            <a:endParaRPr lang="he-IL"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86231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B6B0C0D8-A90C-47BF-A551-BA82F9945490}"/>
              </a:ext>
            </a:extLst>
          </p:cNvPr>
          <p:cNvSpPr txBox="1"/>
          <p:nvPr/>
        </p:nvSpPr>
        <p:spPr>
          <a:xfrm>
            <a:off x="111760" y="1354217"/>
            <a:ext cx="11968480" cy="2308324"/>
          </a:xfrm>
          <a:prstGeom prst="rect">
            <a:avLst/>
          </a:prstGeom>
          <a:noFill/>
        </p:spPr>
        <p:txBody>
          <a:bodyPr wrap="square" rtlCol="1">
            <a:spAutoFit/>
          </a:bodyPr>
          <a:lstStyle/>
          <a:p>
            <a:pPr algn="r" rtl="1"/>
            <a:r>
              <a:rPr lang="he-IL" dirty="0">
                <a:latin typeface="Consolas" panose="020B0609020204030204" pitchFamily="49" charset="0"/>
              </a:rPr>
              <a:t>נאפשר טעינה דינאמית של האלג' לגילוי חריגות שכתבנו בסמסטר הקודם (ניקח את של אלי). כל אלג' יהיה קובץ שנטען באופן דינאמי כתלות בבחירה של המשתמש. </a:t>
            </a:r>
          </a:p>
          <a:p>
            <a:pPr algn="r" rtl="1"/>
            <a:r>
              <a:rPr lang="he-IL" dirty="0">
                <a:latin typeface="Consolas" panose="020B0609020204030204" pitchFamily="49" charset="0"/>
              </a:rPr>
              <a:t>האלג' צריך להדגיש את רגעי החריגות במהלך הטיסה. מימוש הוא לאפשר למידה ולאחר מכן לגלות את החריגות. </a:t>
            </a:r>
          </a:p>
          <a:p>
            <a:pPr algn="r" rtl="1"/>
            <a:r>
              <a:rPr lang="he-IL" dirty="0">
                <a:latin typeface="Consolas" panose="020B0609020204030204" pitchFamily="49" charset="0"/>
              </a:rPr>
              <a:t>כרגע השימוש הוא בעזרת שתי האלג' שכתבנו בסמסטר שעבר – כך שהעיקר יהיה לייצר קבצי </a:t>
            </a:r>
            <a:r>
              <a:rPr lang="en-US" dirty="0">
                <a:latin typeface="Consolas" panose="020B0609020204030204" pitchFamily="49" charset="0"/>
              </a:rPr>
              <a:t>DLL</a:t>
            </a:r>
            <a:r>
              <a:rPr lang="he-IL" dirty="0">
                <a:latin typeface="Consolas" panose="020B0609020204030204" pitchFamily="49" charset="0"/>
              </a:rPr>
              <a:t> ולאחר מכן לאפשר טעינה שלהם בריצת התוכנית. </a:t>
            </a:r>
          </a:p>
          <a:p>
            <a:pPr algn="r" rtl="1"/>
            <a:endParaRPr lang="he-IL" dirty="0">
              <a:latin typeface="Consolas" panose="020B0609020204030204" pitchFamily="49" charset="0"/>
            </a:endParaRPr>
          </a:p>
          <a:p>
            <a:pPr algn="r" rtl="1"/>
            <a:r>
              <a:rPr lang="he-IL" dirty="0">
                <a:latin typeface="Consolas" panose="020B0609020204030204" pitchFamily="49" charset="0"/>
              </a:rPr>
              <a:t>לינקים שימושים – </a:t>
            </a:r>
          </a:p>
          <a:p>
            <a:pPr marL="285750" indent="-285750" algn="r" rtl="1">
              <a:buFont typeface="Arial" panose="020B0604020202020204" pitchFamily="34" charset="0"/>
              <a:buChar char="•"/>
            </a:pPr>
            <a:r>
              <a:rPr lang="he-IL" dirty="0">
                <a:latin typeface="Consolas" panose="020B0609020204030204" pitchFamily="49" charset="0"/>
                <a:hlinkClick r:id="rId2"/>
              </a:rPr>
              <a:t>סרטון ליצירת </a:t>
            </a:r>
            <a:r>
              <a:rPr lang="en-US" dirty="0">
                <a:latin typeface="Consolas" panose="020B0609020204030204" pitchFamily="49" charset="0"/>
                <a:hlinkClick r:id="rId2"/>
              </a:rPr>
              <a:t>DLL</a:t>
            </a:r>
            <a:r>
              <a:rPr lang="he-IL" dirty="0">
                <a:latin typeface="Consolas" panose="020B0609020204030204" pitchFamily="49" charset="0"/>
                <a:hlinkClick r:id="rId2"/>
              </a:rPr>
              <a:t> מ-++</a:t>
            </a:r>
            <a:r>
              <a:rPr lang="en-US" dirty="0">
                <a:latin typeface="Consolas" panose="020B0609020204030204" pitchFamily="49" charset="0"/>
                <a:hlinkClick r:id="rId2"/>
              </a:rPr>
              <a:t>C</a:t>
            </a:r>
            <a:endParaRPr lang="he-IL" dirty="0">
              <a:latin typeface="Consolas" panose="020B0609020204030204" pitchFamily="49" charset="0"/>
            </a:endParaRPr>
          </a:p>
        </p:txBody>
      </p:sp>
      <p:sp>
        <p:nvSpPr>
          <p:cNvPr id="3" name="מלבן 2">
            <a:extLst>
              <a:ext uri="{FF2B5EF4-FFF2-40B4-BE49-F238E27FC236}">
                <a16:creationId xmlns:a16="http://schemas.microsoft.com/office/drawing/2014/main" id="{E81AB27B-5EB1-43AF-8D53-3D13014ECFDE}"/>
              </a:ext>
            </a:extLst>
          </p:cNvPr>
          <p:cNvSpPr/>
          <p:nvPr/>
        </p:nvSpPr>
        <p:spPr>
          <a:xfrm>
            <a:off x="4292415" y="0"/>
            <a:ext cx="4176143" cy="1354217"/>
          </a:xfrm>
          <a:prstGeom prst="rect">
            <a:avLst/>
          </a:prstGeom>
          <a:noFill/>
        </p:spPr>
        <p:txBody>
          <a:bodyPr wrap="none" lIns="91440" tIns="45720" rIns="91440" bIns="45720">
            <a:spAutoFit/>
          </a:bodyPr>
          <a:lstStyle/>
          <a:p>
            <a:pPr algn="ctr" rtl="1"/>
            <a:r>
              <a:rPr lang="he-IL"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טעינה דינאמית</a:t>
            </a:r>
            <a:endParaRPr lang="he-IL"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rtl="1"/>
            <a:r>
              <a:rPr lang="he-IL"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סיפור משתמש 9</a:t>
            </a:r>
            <a:endParaRPr lang="he-IL"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90131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שמימי">
  <a:themeElements>
    <a:clrScheme name="שמימי">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שמימי">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שמימי">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שמימי</Template>
  <TotalTime>1027</TotalTime>
  <Words>846</Words>
  <Application>Microsoft Office PowerPoint</Application>
  <PresentationFormat>מסך רחב</PresentationFormat>
  <Paragraphs>102</Paragraphs>
  <Slides>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7</vt:i4>
      </vt:variant>
    </vt:vector>
  </HeadingPairs>
  <TitlesOfParts>
    <vt:vector size="12" baseType="lpstr">
      <vt:lpstr>Arial</vt:lpstr>
      <vt:lpstr>Calibri</vt:lpstr>
      <vt:lpstr>Calibri Light</vt:lpstr>
      <vt:lpstr>Consolas</vt:lpstr>
      <vt:lpstr>שמימי</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Snir Nahari</dc:creator>
  <cp:lastModifiedBy>Snir Nahari</cp:lastModifiedBy>
  <cp:revision>13</cp:revision>
  <dcterms:created xsi:type="dcterms:W3CDTF">2021-03-19T09:12:58Z</dcterms:created>
  <dcterms:modified xsi:type="dcterms:W3CDTF">2021-04-13T14:03:39Z</dcterms:modified>
</cp:coreProperties>
</file>