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  <p:sldId id="294" r:id="rId4"/>
    <p:sldId id="370" r:id="rId5"/>
    <p:sldId id="295" r:id="rId6"/>
    <p:sldId id="297" r:id="rId7"/>
    <p:sldId id="298" r:id="rId8"/>
    <p:sldId id="343" r:id="rId9"/>
    <p:sldId id="296" r:id="rId10"/>
    <p:sldId id="257" r:id="rId11"/>
    <p:sldId id="345" r:id="rId12"/>
    <p:sldId id="346" r:id="rId13"/>
    <p:sldId id="347" r:id="rId14"/>
    <p:sldId id="258" r:id="rId15"/>
    <p:sldId id="259" r:id="rId16"/>
    <p:sldId id="260" r:id="rId17"/>
    <p:sldId id="261" r:id="rId18"/>
    <p:sldId id="352" r:id="rId19"/>
    <p:sldId id="262" r:id="rId20"/>
    <p:sldId id="263" r:id="rId21"/>
    <p:sldId id="264" r:id="rId22"/>
    <p:sldId id="349" r:id="rId23"/>
    <p:sldId id="265" r:id="rId24"/>
    <p:sldId id="266" r:id="rId25"/>
    <p:sldId id="267" r:id="rId26"/>
    <p:sldId id="340" r:id="rId27"/>
    <p:sldId id="348" r:id="rId28"/>
    <p:sldId id="268" r:id="rId29"/>
    <p:sldId id="337" r:id="rId30"/>
    <p:sldId id="270" r:id="rId31"/>
    <p:sldId id="271" r:id="rId32"/>
    <p:sldId id="272" r:id="rId33"/>
    <p:sldId id="273" r:id="rId34"/>
    <p:sldId id="35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6" y="-288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690"/>
            <a:ext cx="7848600" cy="53530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UNIT-II: </a:t>
            </a:r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</a:t>
            </a:r>
            <a:r>
              <a:rPr lang="en-US" sz="4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4000" b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b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hase </a:t>
            </a:r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circuits</a:t>
            </a:r>
            <a:br>
              <a:rPr lang="en-US" sz="4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3"/>
    </mc:Choice>
    <mc:Fallback>
      <p:transition spd="slow" advTm="53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8305800" cy="5029200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Instantaneous Value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shown at time 1 ms, the instantaneous value is 4.2 V; the value is 10 V at 2.5ms, -2 V at 6ms and -10 V at 7.5 ms and so on.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time, the voltage or current has some instantaneous values.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G_20190201_10414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83665" y="1337310"/>
            <a:ext cx="5791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457200"/>
            <a:ext cx="7924800" cy="5029200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2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Value </a:t>
            </a:r>
            <a:endParaRPr lang="en-US" sz="26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value of the sine wave is the maximum value of  the wave during the positive half cycle or maximum value of wave during the negative half cycle.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value of the sine wave is shown in the figure is 4V.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G_20190201_104225 (1)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2667000"/>
            <a:ext cx="51054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029200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2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to Peak Value</a:t>
            </a:r>
            <a:endParaRPr lang="en-US" sz="26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to peak value of a sine wave is the value from the positive to negative  peak.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to peak value of the sine wave is shown in the figure is 8V.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alt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P-P</a:t>
            </a: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=2Vm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G_20190201_104225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62200" y="2133601"/>
            <a:ext cx="4495800" cy="274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772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5.Angular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frequency is defined as the number of radians covered in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covered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coil).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angular frequency is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/sec.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2800" y="3886200"/>
            <a:ext cx="198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current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141.4 sin 314t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maximum value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Frequency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Period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instantaneous value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t=3ms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	Solution: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141.4 sin 314t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=141.4 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314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 Hz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T=1/f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0.02 sec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=141.4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sin(314x0.003) = 114.35A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38200" y="2209800"/>
            <a:ext cx="3886200" cy="19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" y="5334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: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average of all the values of an alternating quantity over one cycle is called its average value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191000"/>
            <a:ext cx="7772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Symmetrical waveforms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average value calculated over one cycle becomes equal to zero because the positive area cancels the negative area.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Hence for symmetrical waveforms, the average value is calculated for half cycle.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28801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4600" y="304800"/>
            <a:ext cx="381453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599"/>
            <a:ext cx="7712678" cy="381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54887" t="47685" r="6019" b="25210"/>
          <a:stretch>
            <a:fillRect/>
          </a:stretch>
        </p:blipFill>
        <p:spPr>
          <a:xfrm>
            <a:off x="1499870" y="1215390"/>
            <a:ext cx="5091430" cy="286194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rcRect l="5474" t="30850" r="41989" b="60213"/>
          <a:stretch>
            <a:fillRect/>
          </a:stretch>
        </p:blipFill>
        <p:spPr>
          <a:xfrm>
            <a:off x="1297305" y="4723130"/>
            <a:ext cx="6188710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228600"/>
            <a:ext cx="7162800" cy="30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3342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81000"/>
            <a:ext cx="7772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or Effective Value :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or RMS value of an alternating quantity is that steady current (dc) which when flowing through a given resistance for a given time produces the same amount of heat produced by the alternating current flowing through the same resistance for the same time.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2971800"/>
            <a:ext cx="5791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104" y="609600"/>
            <a:ext cx="7896896" cy="55626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II: Fundamentals of Single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lang="en-US" sz="3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 voltage, waveforms &amp; basic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R.M.S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average values of alternative currents and voltage, Form factor and Peak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alternating quantities, the J operator and phasor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 circuits with single basic network element, Single phase series circuits.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Faraday’s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of electromagnetic induction, concept of self and mutual inductances.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7738" y="66675"/>
            <a:ext cx="7248525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28750" t="57641" r="41890" b="19865"/>
          <a:stretch>
            <a:fillRect/>
          </a:stretch>
        </p:blipFill>
        <p:spPr>
          <a:xfrm>
            <a:off x="200660" y="1165860"/>
            <a:ext cx="7597775" cy="46723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381000"/>
            <a:ext cx="73247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36576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Factor :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RMS value to the average value of an alternating quantity is known as Form Factor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0"/>
            <a:ext cx="3090246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Factor or Crest Factor :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maximum value to the RMS value of an alternating quantity is known as the peak factor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201" y="2133601"/>
            <a:ext cx="3505199" cy="114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52800"/>
            <a:ext cx="4876800" cy="33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457200"/>
            <a:ext cx="4648200" cy="287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599"/>
            <a:ext cx="4572000" cy="315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5761" t="39703" r="27349" b="17116"/>
          <a:stretch>
            <a:fillRect/>
          </a:stretch>
        </p:blipFill>
        <p:spPr>
          <a:xfrm>
            <a:off x="1188720" y="793115"/>
            <a:ext cx="7693660" cy="46348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1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sine wave has a peak value of 25 V. Determine the following values (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rms</a:t>
            </a:r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(ii) Peak to peak    (iii) Average  (iv) Form factor   and (v) Peak factor.</a:t>
            </a:r>
            <a:b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ans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52425" y="1629410"/>
            <a:ext cx="8229600" cy="4316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peak value </a:t>
            </a:r>
            <a:r>
              <a:rPr lang="en-I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 V. </a:t>
            </a:r>
            <a:endParaRPr lang="en-US" sz="28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8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rms</a:t>
            </a:r>
            <a:r>
              <a:rPr lang="en-IN" altLang="en-US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IN" altLang="en-US" sz="28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0.707*25=17.625v</a:t>
            </a:r>
            <a:endParaRPr lang="en-IN" altLang="en-US" sz="2800" dirty="0" err="1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800" b="1" dirty="0" err="1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(ii) Peak to peak </a:t>
            </a:r>
            <a:r>
              <a:rPr lang="en-I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I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25+25=50v</a:t>
            </a:r>
            <a:endParaRPr lang="en-IN" altLang="en-US" sz="2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8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(iii) Average  </a:t>
            </a:r>
            <a:r>
              <a:rPr lang="en-I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I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0.637*25=15.925v</a:t>
            </a:r>
            <a:endParaRPr lang="en-US" sz="28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(iv) Form factor  </a:t>
            </a:r>
            <a:r>
              <a:rPr lang="en-I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=1.11</a:t>
            </a:r>
            <a:endParaRPr lang="en-US" sz="28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8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(v) Peak factor</a:t>
            </a:r>
            <a:r>
              <a:rPr lang="en-I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=1.414</a:t>
            </a:r>
            <a:br>
              <a:rPr 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048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:</a:t>
            </a:r>
            <a:endParaRPr lang="en-US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alternating quantity can be represented using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Waveform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Equations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sinusoidal alternating quantity can be represented by a rotating line called 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of definite length rotating in anticlockwise direction at a constant angular velocity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4114800"/>
            <a:ext cx="314656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038600"/>
            <a:ext cx="3048000" cy="254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9571" t="53171" r="33375" b="8039"/>
          <a:stretch>
            <a:fillRect/>
          </a:stretch>
        </p:blipFill>
        <p:spPr>
          <a:xfrm>
            <a:off x="781050" y="1132205"/>
            <a:ext cx="689546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38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Difference : </a:t>
            </a:r>
            <a:b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38400" y="2667000"/>
            <a:ext cx="3352800" cy="244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8382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alternating quantities of the same frequency have different zero points, they are said to have a phase difference. The angle between the zero points is the angle of phase difference.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8153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Phase :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waveforms are said to be in phase, when the phase difference between them is zero. That is the zero points of both the waveforms are same.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figure shows that the voltage and current are in phase.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2590800"/>
            <a:ext cx="594360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Lagging :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 shown below, the zero point of the current waveform is after the zero point of the voltage waveform. Hence the current is lagging behind the voltage. The waveform,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equation representation is as shown.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2514600"/>
            <a:ext cx="5943600" cy="382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:</a:t>
            </a:r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 shown below, the zero point of the current waveform is before the zero point of the voltage waveform. Hence the current is leading the voltage. The waveform,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equation representation is as shown.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2438400"/>
            <a:ext cx="618066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022" t="26571" r="23152" b="8375"/>
          <a:stretch>
            <a:fillRect/>
          </a:stretch>
        </p:blipFill>
        <p:spPr>
          <a:xfrm>
            <a:off x="369570" y="690880"/>
            <a:ext cx="8413750" cy="5969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rcRect l="17812" t="31159" r="32571" b="28146"/>
          <a:stretch>
            <a:fillRect/>
          </a:stretch>
        </p:blipFill>
        <p:spPr>
          <a:xfrm>
            <a:off x="820420" y="516255"/>
            <a:ext cx="7734935" cy="545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105400"/>
          </a:xfrm>
        </p:spPr>
        <p:txBody>
          <a:bodyPr>
            <a:noAutofit/>
          </a:bodyPr>
          <a:lstStyle/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Faraday's Laws of Electro-Magnetic Induction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Faraday's laws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electromagnetic induction explains the relationship between electric circuit and magnetic field.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Faraday's First Law: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conductor is placed in a varying magnetic field an EMF gets induced across the conductor (called as induced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if the conductor is a closed circuit then induced current flows through it.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 can be varied by various methods –(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By moving magnet, (ii) By moving the coil and, (iii) By rotating the coil relative to magnetic field.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70" name="AutoShape 2" descr="https://qph.fs.quoracdn.net/main-qimg-2fe3485c507f02f0cf5124d352ae10a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 descr="farad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810000"/>
            <a:ext cx="36766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457200"/>
            <a:ext cx="8001000" cy="50292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Faraday's second law of electromagnetic induction: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that, the magnitude of induced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the rate of change of flux linkages with the coil.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flux linkages is the product of number of turns and the flux associated with the coil. Where ‘-’ sign because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lenz’s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fundamental operating principle of transformers, generators and induction machines based on faraday’s law of electromagnetic induction.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38600" y="1447800"/>
          <a:ext cx="2573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21031200" imgH="9448800" progId="Equation.3">
                  <p:embed/>
                </p:oleObj>
              </mc:Choice>
              <mc:Fallback>
                <p:oleObj name="Equation" r:id="rId1" imgW="21031200" imgH="9448800" progId="Equation.3">
                  <p:embed/>
                  <p:pic>
                    <p:nvPicPr>
                      <p:cNvPr id="0" name="Picture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1447800"/>
                        <a:ext cx="2573338" cy="76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8230" y="4823461"/>
            <a:ext cx="7886700" cy="1325563"/>
          </a:xfrm>
        </p:spPr>
        <p:txBody>
          <a:bodyPr>
            <a:normAutofit/>
          </a:bodyPr>
          <a:p>
            <a:r>
              <a:rPr lang="en-US" sz="2400"/>
              <a:t> e = Em Sin ωt volt </a:t>
            </a:r>
            <a:br>
              <a:rPr lang="en-US" sz="2400"/>
            </a:br>
            <a:r>
              <a:rPr lang="en-US" sz="2400"/>
              <a:t>Now, current (i) at any time in the coil is proportional to the induced emf (e) in the coil. Hence, i = Im Sin ωt amp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l="10371" t="30162" r="29472" b="5749"/>
          <a:stretch>
            <a:fillRect/>
          </a:stretch>
        </p:blipFill>
        <p:spPr>
          <a:xfrm>
            <a:off x="955675" y="614045"/>
            <a:ext cx="7026275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PHASE AC CIRCUITS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3600" y="1828800"/>
            <a:ext cx="5138824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5105400"/>
            <a:ext cx="754380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alternating quantity changes continuously in magnitude and alternates in direction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intervals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maximum value attained by an alternating quantity. Also called as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or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value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Time Period (T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Time Taken in seconds to complete one cycle of an alternating quantity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Instantaneous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value of the quantity at any instant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Frequency (f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cycles that occur in one second.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for frequency is Hz or cycles/sec.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frequency and time period can be derived as follows.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to complete f cycles = 1 second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to complete 1 cycle = 1/f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6008</Words>
  <Application>WPS Presentation</Application>
  <PresentationFormat>On-screen Show (4:3)</PresentationFormat>
  <Paragraphs>247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Equation.3</vt:lpstr>
      <vt:lpstr>   UNIT-II: Fundamentals of Single Phase and Three Phase AC circuits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e = Em Sin ωt volt  Now, current (i) at any time in the coil is proportional to the induced emf (e) in the coil. Hence, i = Im Sin ωt amp</vt:lpstr>
      <vt:lpstr>SINGLE PHASE AC CIRCUITS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1: A sine wave has a peak value of 25 V. Determine the following values (i) rms  (ii) Peak to peak    (iii) Average  (iv) Form factor   and (v) Peak factor. </vt:lpstr>
      <vt:lpstr>PowerPoint 演示文稿</vt:lpstr>
      <vt:lpstr>PowerPoint 演示文稿</vt:lpstr>
      <vt:lpstr>Phase Difference :  </vt:lpstr>
      <vt:lpstr>PowerPoint 演示文稿</vt:lpstr>
      <vt:lpstr>PowerPoint 演示文稿</vt:lpstr>
      <vt:lpstr>PowerPoint 演示文稿</vt:lpstr>
      <vt:lpstr>PowerPoint 演示文稿</vt:lpstr>
    </vt:vector>
  </TitlesOfParts>
  <Company>sreenidhi org.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PHASE AC CIRCUITS</dc:title>
  <dc:creator>snist</dc:creator>
  <cp:lastModifiedBy>USER</cp:lastModifiedBy>
  <cp:revision>65</cp:revision>
  <dcterms:created xsi:type="dcterms:W3CDTF">2014-04-03T04:30:00Z</dcterms:created>
  <dcterms:modified xsi:type="dcterms:W3CDTF">2020-09-15T07:49:51Z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