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519990" y="7736498"/>
            <a:ext cx="13249275" cy="2343150"/>
          </a:xfrm>
          <a:custGeom>
            <a:avLst/>
            <a:gdLst/>
            <a:ahLst/>
            <a:cxnLst/>
            <a:rect l="l" t="t" r="r" b="b"/>
            <a:pathLst>
              <a:path w="13249275" h="2343150">
                <a:moveTo>
                  <a:pt x="12025329" y="2343149"/>
                </a:moveTo>
                <a:lnTo>
                  <a:pt x="1223769" y="2343149"/>
                </a:lnTo>
                <a:lnTo>
                  <a:pt x="1174549" y="2342219"/>
                </a:lnTo>
                <a:lnTo>
                  <a:pt x="1125823" y="2339452"/>
                </a:lnTo>
                <a:lnTo>
                  <a:pt x="1077627" y="2334882"/>
                </a:lnTo>
                <a:lnTo>
                  <a:pt x="1029997" y="2328545"/>
                </a:lnTo>
                <a:lnTo>
                  <a:pt x="982971" y="2320476"/>
                </a:lnTo>
                <a:lnTo>
                  <a:pt x="936584" y="2310710"/>
                </a:lnTo>
                <a:lnTo>
                  <a:pt x="890872" y="2299281"/>
                </a:lnTo>
                <a:lnTo>
                  <a:pt x="845874" y="2286225"/>
                </a:lnTo>
                <a:lnTo>
                  <a:pt x="801625" y="2271577"/>
                </a:lnTo>
                <a:lnTo>
                  <a:pt x="758161" y="2255372"/>
                </a:lnTo>
                <a:lnTo>
                  <a:pt x="715520" y="2237644"/>
                </a:lnTo>
                <a:lnTo>
                  <a:pt x="673738" y="2218430"/>
                </a:lnTo>
                <a:lnTo>
                  <a:pt x="632851" y="2197763"/>
                </a:lnTo>
                <a:lnTo>
                  <a:pt x="592897" y="2175678"/>
                </a:lnTo>
                <a:lnTo>
                  <a:pt x="553910" y="2152212"/>
                </a:lnTo>
                <a:lnTo>
                  <a:pt x="515929" y="2127398"/>
                </a:lnTo>
                <a:lnTo>
                  <a:pt x="478990" y="2101272"/>
                </a:lnTo>
                <a:lnTo>
                  <a:pt x="443129" y="2073869"/>
                </a:lnTo>
                <a:lnTo>
                  <a:pt x="408383" y="2045224"/>
                </a:lnTo>
                <a:lnTo>
                  <a:pt x="374788" y="2015371"/>
                </a:lnTo>
                <a:lnTo>
                  <a:pt x="342380" y="1984346"/>
                </a:lnTo>
                <a:lnTo>
                  <a:pt x="311198" y="1952184"/>
                </a:lnTo>
                <a:lnTo>
                  <a:pt x="281276" y="1918920"/>
                </a:lnTo>
                <a:lnTo>
                  <a:pt x="252652" y="1884588"/>
                </a:lnTo>
                <a:lnTo>
                  <a:pt x="225362" y="1849224"/>
                </a:lnTo>
                <a:lnTo>
                  <a:pt x="199443" y="1812863"/>
                </a:lnTo>
                <a:lnTo>
                  <a:pt x="174931" y="1775540"/>
                </a:lnTo>
                <a:lnTo>
                  <a:pt x="151863" y="1737289"/>
                </a:lnTo>
                <a:lnTo>
                  <a:pt x="130276" y="1698146"/>
                </a:lnTo>
                <a:lnTo>
                  <a:pt x="110205" y="1658146"/>
                </a:lnTo>
                <a:lnTo>
                  <a:pt x="91688" y="1617324"/>
                </a:lnTo>
                <a:lnTo>
                  <a:pt x="74760" y="1575714"/>
                </a:lnTo>
                <a:lnTo>
                  <a:pt x="59460" y="1533352"/>
                </a:lnTo>
                <a:lnTo>
                  <a:pt x="45822" y="1490273"/>
                </a:lnTo>
                <a:lnTo>
                  <a:pt x="33885" y="1446511"/>
                </a:lnTo>
                <a:lnTo>
                  <a:pt x="23683" y="1402102"/>
                </a:lnTo>
                <a:lnTo>
                  <a:pt x="15255" y="1357081"/>
                </a:lnTo>
                <a:lnTo>
                  <a:pt x="8635" y="1311483"/>
                </a:lnTo>
                <a:lnTo>
                  <a:pt x="3862" y="1265342"/>
                </a:lnTo>
                <a:lnTo>
                  <a:pt x="971" y="1218695"/>
                </a:lnTo>
                <a:lnTo>
                  <a:pt x="0" y="1171574"/>
                </a:lnTo>
                <a:lnTo>
                  <a:pt x="971" y="1124454"/>
                </a:lnTo>
                <a:lnTo>
                  <a:pt x="3862" y="1077806"/>
                </a:lnTo>
                <a:lnTo>
                  <a:pt x="8635" y="1031666"/>
                </a:lnTo>
                <a:lnTo>
                  <a:pt x="15255" y="986068"/>
                </a:lnTo>
                <a:lnTo>
                  <a:pt x="23683" y="941047"/>
                </a:lnTo>
                <a:lnTo>
                  <a:pt x="33885" y="896638"/>
                </a:lnTo>
                <a:lnTo>
                  <a:pt x="45822" y="852876"/>
                </a:lnTo>
                <a:lnTo>
                  <a:pt x="59460" y="809797"/>
                </a:lnTo>
                <a:lnTo>
                  <a:pt x="74760" y="767435"/>
                </a:lnTo>
                <a:lnTo>
                  <a:pt x="91688" y="725825"/>
                </a:lnTo>
                <a:lnTo>
                  <a:pt x="110205" y="685003"/>
                </a:lnTo>
                <a:lnTo>
                  <a:pt x="130276" y="645003"/>
                </a:lnTo>
                <a:lnTo>
                  <a:pt x="151863" y="605860"/>
                </a:lnTo>
                <a:lnTo>
                  <a:pt x="174931" y="567609"/>
                </a:lnTo>
                <a:lnTo>
                  <a:pt x="199443" y="530286"/>
                </a:lnTo>
                <a:lnTo>
                  <a:pt x="225362" y="493925"/>
                </a:lnTo>
                <a:lnTo>
                  <a:pt x="252652" y="458561"/>
                </a:lnTo>
                <a:lnTo>
                  <a:pt x="281276" y="424229"/>
                </a:lnTo>
                <a:lnTo>
                  <a:pt x="311198" y="390965"/>
                </a:lnTo>
                <a:lnTo>
                  <a:pt x="342380" y="358803"/>
                </a:lnTo>
                <a:lnTo>
                  <a:pt x="374788" y="327778"/>
                </a:lnTo>
                <a:lnTo>
                  <a:pt x="408383" y="297925"/>
                </a:lnTo>
                <a:lnTo>
                  <a:pt x="443129" y="269280"/>
                </a:lnTo>
                <a:lnTo>
                  <a:pt x="478990" y="241877"/>
                </a:lnTo>
                <a:lnTo>
                  <a:pt x="515929" y="215751"/>
                </a:lnTo>
                <a:lnTo>
                  <a:pt x="553910" y="190937"/>
                </a:lnTo>
                <a:lnTo>
                  <a:pt x="592897" y="167471"/>
                </a:lnTo>
                <a:lnTo>
                  <a:pt x="632851" y="145386"/>
                </a:lnTo>
                <a:lnTo>
                  <a:pt x="673738" y="124719"/>
                </a:lnTo>
                <a:lnTo>
                  <a:pt x="715520" y="105505"/>
                </a:lnTo>
                <a:lnTo>
                  <a:pt x="758161" y="87777"/>
                </a:lnTo>
                <a:lnTo>
                  <a:pt x="801625" y="71572"/>
                </a:lnTo>
                <a:lnTo>
                  <a:pt x="845874" y="56924"/>
                </a:lnTo>
                <a:lnTo>
                  <a:pt x="890872" y="43868"/>
                </a:lnTo>
                <a:lnTo>
                  <a:pt x="936584" y="32439"/>
                </a:lnTo>
                <a:lnTo>
                  <a:pt x="982971" y="22673"/>
                </a:lnTo>
                <a:lnTo>
                  <a:pt x="1029997" y="14604"/>
                </a:lnTo>
                <a:lnTo>
                  <a:pt x="1077627" y="8267"/>
                </a:lnTo>
                <a:lnTo>
                  <a:pt x="1125823" y="3697"/>
                </a:lnTo>
                <a:lnTo>
                  <a:pt x="1174549" y="930"/>
                </a:lnTo>
                <a:lnTo>
                  <a:pt x="1223769" y="0"/>
                </a:lnTo>
                <a:lnTo>
                  <a:pt x="12025329" y="0"/>
                </a:lnTo>
                <a:lnTo>
                  <a:pt x="12074548" y="930"/>
                </a:lnTo>
                <a:lnTo>
                  <a:pt x="12123274" y="3697"/>
                </a:lnTo>
                <a:lnTo>
                  <a:pt x="12171470" y="8267"/>
                </a:lnTo>
                <a:lnTo>
                  <a:pt x="12219100" y="14604"/>
                </a:lnTo>
                <a:lnTo>
                  <a:pt x="12266127" y="22673"/>
                </a:lnTo>
                <a:lnTo>
                  <a:pt x="12312514" y="32439"/>
                </a:lnTo>
                <a:lnTo>
                  <a:pt x="12358225" y="43868"/>
                </a:lnTo>
                <a:lnTo>
                  <a:pt x="12403223" y="56924"/>
                </a:lnTo>
                <a:lnTo>
                  <a:pt x="12447472" y="71572"/>
                </a:lnTo>
                <a:lnTo>
                  <a:pt x="12490936" y="87777"/>
                </a:lnTo>
                <a:lnTo>
                  <a:pt x="12533577" y="105505"/>
                </a:lnTo>
                <a:lnTo>
                  <a:pt x="12575359" y="124719"/>
                </a:lnTo>
                <a:lnTo>
                  <a:pt x="12616246" y="145386"/>
                </a:lnTo>
                <a:lnTo>
                  <a:pt x="12656201" y="167471"/>
                </a:lnTo>
                <a:lnTo>
                  <a:pt x="12695187" y="190937"/>
                </a:lnTo>
                <a:lnTo>
                  <a:pt x="12733168" y="215751"/>
                </a:lnTo>
                <a:lnTo>
                  <a:pt x="12770107" y="241877"/>
                </a:lnTo>
                <a:lnTo>
                  <a:pt x="12805968" y="269280"/>
                </a:lnTo>
                <a:lnTo>
                  <a:pt x="12840715" y="297925"/>
                </a:lnTo>
                <a:lnTo>
                  <a:pt x="12874310" y="327778"/>
                </a:lnTo>
                <a:lnTo>
                  <a:pt x="12906717" y="358803"/>
                </a:lnTo>
                <a:lnTo>
                  <a:pt x="12937899" y="390965"/>
                </a:lnTo>
                <a:lnTo>
                  <a:pt x="12967821" y="424229"/>
                </a:lnTo>
                <a:lnTo>
                  <a:pt x="12996445" y="458561"/>
                </a:lnTo>
                <a:lnTo>
                  <a:pt x="13023735" y="493925"/>
                </a:lnTo>
                <a:lnTo>
                  <a:pt x="13049654" y="530286"/>
                </a:lnTo>
                <a:lnTo>
                  <a:pt x="13074166" y="567609"/>
                </a:lnTo>
                <a:lnTo>
                  <a:pt x="13097234" y="605860"/>
                </a:lnTo>
                <a:lnTo>
                  <a:pt x="13118822" y="645003"/>
                </a:lnTo>
                <a:lnTo>
                  <a:pt x="13138892" y="685003"/>
                </a:lnTo>
                <a:lnTo>
                  <a:pt x="13157410" y="725825"/>
                </a:lnTo>
                <a:lnTo>
                  <a:pt x="13174337" y="767435"/>
                </a:lnTo>
                <a:lnTo>
                  <a:pt x="13189638" y="809797"/>
                </a:lnTo>
                <a:lnTo>
                  <a:pt x="13203275" y="852876"/>
                </a:lnTo>
                <a:lnTo>
                  <a:pt x="13215213" y="896638"/>
                </a:lnTo>
                <a:lnTo>
                  <a:pt x="13225414" y="941047"/>
                </a:lnTo>
                <a:lnTo>
                  <a:pt x="13233843" y="986068"/>
                </a:lnTo>
                <a:lnTo>
                  <a:pt x="13240462" y="1031666"/>
                </a:lnTo>
                <a:lnTo>
                  <a:pt x="13245235" y="1077806"/>
                </a:lnTo>
                <a:lnTo>
                  <a:pt x="13248126" y="1124454"/>
                </a:lnTo>
                <a:lnTo>
                  <a:pt x="13249098" y="1171574"/>
                </a:lnTo>
                <a:lnTo>
                  <a:pt x="13248126" y="1218695"/>
                </a:lnTo>
                <a:lnTo>
                  <a:pt x="13245235" y="1265342"/>
                </a:lnTo>
                <a:lnTo>
                  <a:pt x="13240462" y="1311483"/>
                </a:lnTo>
                <a:lnTo>
                  <a:pt x="13233843" y="1357081"/>
                </a:lnTo>
                <a:lnTo>
                  <a:pt x="13225414" y="1402102"/>
                </a:lnTo>
                <a:lnTo>
                  <a:pt x="13215213" y="1446511"/>
                </a:lnTo>
                <a:lnTo>
                  <a:pt x="13203275" y="1490273"/>
                </a:lnTo>
                <a:lnTo>
                  <a:pt x="13189638" y="1533352"/>
                </a:lnTo>
                <a:lnTo>
                  <a:pt x="13174337" y="1575714"/>
                </a:lnTo>
                <a:lnTo>
                  <a:pt x="13157410" y="1617324"/>
                </a:lnTo>
                <a:lnTo>
                  <a:pt x="13138892" y="1658146"/>
                </a:lnTo>
                <a:lnTo>
                  <a:pt x="13118822" y="1698146"/>
                </a:lnTo>
                <a:lnTo>
                  <a:pt x="13097234" y="1737289"/>
                </a:lnTo>
                <a:lnTo>
                  <a:pt x="13074166" y="1775540"/>
                </a:lnTo>
                <a:lnTo>
                  <a:pt x="13049654" y="1812863"/>
                </a:lnTo>
                <a:lnTo>
                  <a:pt x="13023735" y="1849224"/>
                </a:lnTo>
                <a:lnTo>
                  <a:pt x="12996445" y="1884588"/>
                </a:lnTo>
                <a:lnTo>
                  <a:pt x="12967821" y="1918920"/>
                </a:lnTo>
                <a:lnTo>
                  <a:pt x="12937899" y="1952184"/>
                </a:lnTo>
                <a:lnTo>
                  <a:pt x="12906717" y="1984346"/>
                </a:lnTo>
                <a:lnTo>
                  <a:pt x="12874310" y="2015371"/>
                </a:lnTo>
                <a:lnTo>
                  <a:pt x="12840715" y="2045224"/>
                </a:lnTo>
                <a:lnTo>
                  <a:pt x="12805968" y="2073869"/>
                </a:lnTo>
                <a:lnTo>
                  <a:pt x="12770107" y="2101272"/>
                </a:lnTo>
                <a:lnTo>
                  <a:pt x="12733168" y="2127398"/>
                </a:lnTo>
                <a:lnTo>
                  <a:pt x="12695187" y="2152212"/>
                </a:lnTo>
                <a:lnTo>
                  <a:pt x="12656201" y="2175678"/>
                </a:lnTo>
                <a:lnTo>
                  <a:pt x="12616246" y="2197763"/>
                </a:lnTo>
                <a:lnTo>
                  <a:pt x="12575359" y="2218430"/>
                </a:lnTo>
                <a:lnTo>
                  <a:pt x="12533577" y="2237644"/>
                </a:lnTo>
                <a:lnTo>
                  <a:pt x="12490936" y="2255372"/>
                </a:lnTo>
                <a:lnTo>
                  <a:pt x="12447472" y="2271577"/>
                </a:lnTo>
                <a:lnTo>
                  <a:pt x="12403223" y="2286225"/>
                </a:lnTo>
                <a:lnTo>
                  <a:pt x="12358225" y="2299281"/>
                </a:lnTo>
                <a:lnTo>
                  <a:pt x="12312514" y="2310710"/>
                </a:lnTo>
                <a:lnTo>
                  <a:pt x="12266127" y="2320476"/>
                </a:lnTo>
                <a:lnTo>
                  <a:pt x="12219100" y="2328545"/>
                </a:lnTo>
                <a:lnTo>
                  <a:pt x="12171470" y="2334882"/>
                </a:lnTo>
                <a:lnTo>
                  <a:pt x="12123274" y="2339452"/>
                </a:lnTo>
                <a:lnTo>
                  <a:pt x="12074548" y="2342219"/>
                </a:lnTo>
                <a:lnTo>
                  <a:pt x="12025329" y="2343149"/>
                </a:lnTo>
                <a:close/>
              </a:path>
            </a:pathLst>
          </a:custGeom>
          <a:solidFill>
            <a:srgbClr val="75C4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5231" y="4386071"/>
            <a:ext cx="7717535" cy="8991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3728" y="8691052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3728" y="9291127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59078" y="7793156"/>
            <a:ext cx="5760085" cy="182562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Group</a:t>
            </a:r>
            <a:r>
              <a:rPr dirty="0" sz="3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members:-</a:t>
            </a:r>
            <a:endParaRPr sz="3400">
              <a:latin typeface="Times New Roman"/>
              <a:cs typeface="Times New Roman"/>
            </a:endParaRPr>
          </a:p>
          <a:p>
            <a:pPr marL="746125" marR="5080">
              <a:lnSpc>
                <a:spcPct val="115799"/>
              </a:lnSpc>
            </a:pP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Aarya Prakhar-21BCE10009 </a:t>
            </a:r>
            <a:r>
              <a:rPr dirty="0" sz="3400" spc="-8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Ansh</a:t>
            </a:r>
            <a:r>
              <a:rPr dirty="0" sz="3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Joshi-21BCE11430</a:t>
            </a:r>
            <a:endParaRPr sz="3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51996" y="8691052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51996" y="9291127"/>
            <a:ext cx="152400" cy="1523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411367" y="8393231"/>
            <a:ext cx="5050790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Vatsal Singh-21BCE10011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Rishit</a:t>
            </a:r>
            <a:r>
              <a:rPr dirty="0" sz="34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Pradeep-21BCE11372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516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AARYA PRAKHAR 21BCE10009</dc:creator>
  <cp:keywords>DAFMLYy9bs8,BAEfsgw77FQ</cp:keywords>
  <dc:title>INPUT AND OUPUT TECHNIQUES</dc:title>
  <dcterms:created xsi:type="dcterms:W3CDTF">2022-09-14T05:50:55Z</dcterms:created>
  <dcterms:modified xsi:type="dcterms:W3CDTF">2022-09-14T05:50:55Z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2022-09-14T00:00:00Z</vt:filetime>
  </property>
  <property fmtid="{D5CDD505-2E9C-101B-9397-08002B2CF9AE}" pid="3" name="Creator">
    <vt:lpwstr>Canva</vt:lpwstr>
  </property>
  <property fmtid="{D5CDD505-2E9C-101B-9397-08002B2CF9AE}" pid="4" name="LastSaved">
    <vt:filetime>2022-09-14T00:00:00Z</vt:filetime>
  </property>
</Properties>
</file>