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rgbClr val="FFBF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FFBF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014678" cy="524731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90630" y="0"/>
            <a:ext cx="3497368" cy="435470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399493"/>
            <a:ext cx="4921087" cy="388750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FFBF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FFBF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73276" y="5039691"/>
            <a:ext cx="8014722" cy="524730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8014678" cy="524731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790630" y="0"/>
            <a:ext cx="3497368" cy="435470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6399493"/>
            <a:ext cx="4921087" cy="388750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7941" y="861933"/>
            <a:ext cx="10692116" cy="17556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rgbClr val="FFBF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08217" y="3900491"/>
            <a:ext cx="10024110" cy="304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1764" y="2323821"/>
            <a:ext cx="169037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>
                <a:latin typeface="Arial"/>
                <a:cs typeface="Arial"/>
              </a:rPr>
              <a:t>NAME: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45856" y="3126211"/>
            <a:ext cx="3652520" cy="3836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FFBF00"/>
                </a:solidFill>
                <a:latin typeface="Calibri"/>
                <a:cs typeface="Calibri"/>
              </a:rPr>
              <a:t>REGISTER/</a:t>
            </a:r>
            <a:r>
              <a:rPr dirty="0" sz="4000" spc="-155">
                <a:solidFill>
                  <a:srgbClr val="FFBF00"/>
                </a:solidFill>
                <a:latin typeface="Calibri"/>
                <a:cs typeface="Calibri"/>
              </a:rPr>
              <a:t> </a:t>
            </a:r>
            <a:r>
              <a:rPr dirty="0" sz="4000" spc="-10">
                <a:solidFill>
                  <a:srgbClr val="FFBF00"/>
                </a:solidFill>
                <a:latin typeface="Calibri"/>
                <a:cs typeface="Calibri"/>
              </a:rPr>
              <a:t>NMID: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110"/>
              </a:spcBef>
            </a:pPr>
            <a:endParaRPr sz="4000">
              <a:latin typeface="Calibri"/>
              <a:cs typeface="Calibri"/>
            </a:endParaRPr>
          </a:p>
          <a:p>
            <a:pPr marL="98425">
              <a:lnSpc>
                <a:spcPct val="100000"/>
              </a:lnSpc>
            </a:pPr>
            <a:r>
              <a:rPr dirty="0" sz="4000" spc="-10">
                <a:solidFill>
                  <a:srgbClr val="FFBF00"/>
                </a:solidFill>
                <a:latin typeface="Calibri"/>
                <a:cs typeface="Calibri"/>
              </a:rPr>
              <a:t>DEPARTMENT</a:t>
            </a:r>
            <a:endParaRPr sz="4000">
              <a:latin typeface="Calibri"/>
              <a:cs typeface="Calibri"/>
            </a:endParaRPr>
          </a:p>
          <a:p>
            <a:pPr marL="12700" marR="1303655">
              <a:lnSpc>
                <a:spcPts val="4280"/>
              </a:lnSpc>
              <a:spcBef>
                <a:spcPts val="2955"/>
              </a:spcBef>
            </a:pPr>
            <a:r>
              <a:rPr dirty="0" sz="3600">
                <a:solidFill>
                  <a:srgbClr val="FFBF00"/>
                </a:solidFill>
                <a:latin typeface="Calibri"/>
                <a:cs typeface="Calibri"/>
              </a:rPr>
              <a:t>COLLEGE</a:t>
            </a:r>
            <a:r>
              <a:rPr dirty="0" sz="3600" spc="-135">
                <a:solidFill>
                  <a:srgbClr val="FFBF00"/>
                </a:solidFill>
                <a:latin typeface="Calibri"/>
                <a:cs typeface="Calibri"/>
              </a:rPr>
              <a:t> </a:t>
            </a:r>
            <a:r>
              <a:rPr dirty="0" sz="3600" spc="-50">
                <a:solidFill>
                  <a:srgbClr val="FFBF00"/>
                </a:solidFill>
                <a:latin typeface="Calibri"/>
                <a:cs typeface="Calibri"/>
              </a:rPr>
              <a:t>/ </a:t>
            </a:r>
            <a:r>
              <a:rPr dirty="0" sz="3600" spc="-10">
                <a:solidFill>
                  <a:srgbClr val="FFBF00"/>
                </a:solidFill>
                <a:latin typeface="Calibri"/>
                <a:cs typeface="Calibri"/>
              </a:rPr>
              <a:t>UNIVERSITY: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093461" y="2333314"/>
            <a:ext cx="19094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6F2FA0"/>
                </a:solidFill>
                <a:latin typeface="Calibri"/>
                <a:cs typeface="Calibri"/>
              </a:rPr>
              <a:t>NITHISH</a:t>
            </a:r>
            <a:r>
              <a:rPr dirty="0" sz="3600" spc="-125" b="1">
                <a:solidFill>
                  <a:srgbClr val="6F2FA0"/>
                </a:solidFill>
                <a:latin typeface="Calibri"/>
                <a:cs typeface="Calibri"/>
              </a:rPr>
              <a:t> </a:t>
            </a:r>
            <a:r>
              <a:rPr dirty="0" sz="3600" spc="-50" b="1">
                <a:solidFill>
                  <a:srgbClr val="6F2FA0"/>
                </a:solidFill>
                <a:latin typeface="Calibri"/>
                <a:cs typeface="Calibri"/>
              </a:rPr>
              <a:t>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093461" y="3398212"/>
            <a:ext cx="3769360" cy="1116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300"/>
              </a:lnSpc>
              <a:spcBef>
                <a:spcPts val="100"/>
              </a:spcBef>
            </a:pPr>
            <a:r>
              <a:rPr dirty="0" sz="3600" spc="-10" b="1">
                <a:solidFill>
                  <a:srgbClr val="6F2FA0"/>
                </a:solidFill>
                <a:latin typeface="Calibri"/>
                <a:cs typeface="Calibri"/>
              </a:rPr>
              <a:t>222402735/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ts val="4295"/>
              </a:lnSpc>
            </a:pPr>
            <a:r>
              <a:rPr dirty="0" sz="3600" spc="-10" b="1">
                <a:solidFill>
                  <a:srgbClr val="6F2FA0"/>
                </a:solidFill>
                <a:latin typeface="Calibri"/>
                <a:cs typeface="Calibri"/>
              </a:rPr>
              <a:t>asunm163u24cs102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093461" y="4903533"/>
            <a:ext cx="430149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6F2FA0"/>
                </a:solidFill>
                <a:latin typeface="Calibri"/>
                <a:cs typeface="Calibri"/>
              </a:rPr>
              <a:t>B.SC</a:t>
            </a:r>
            <a:r>
              <a:rPr dirty="0" sz="3200" spc="-90" b="1">
                <a:solidFill>
                  <a:srgbClr val="6F2FA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6F2FA0"/>
                </a:solidFill>
                <a:latin typeface="Calibri"/>
                <a:cs typeface="Calibri"/>
              </a:rPr>
              <a:t>COMPUTER</a:t>
            </a:r>
            <a:r>
              <a:rPr dirty="0" sz="3200" spc="-85" b="1">
                <a:solidFill>
                  <a:srgbClr val="6F2FA0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6F2FA0"/>
                </a:solidFill>
                <a:latin typeface="Calibri"/>
                <a:cs typeface="Calibri"/>
              </a:rPr>
              <a:t>SCIENCE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093461" y="6102867"/>
            <a:ext cx="3795395" cy="197040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35"/>
              </a:spcBef>
            </a:pPr>
            <a:r>
              <a:rPr dirty="0" sz="3200" b="1">
                <a:solidFill>
                  <a:srgbClr val="6F2FA0"/>
                </a:solidFill>
                <a:latin typeface="Calibri"/>
                <a:cs typeface="Calibri"/>
              </a:rPr>
              <a:t>HINDUSTAN</a:t>
            </a:r>
            <a:r>
              <a:rPr dirty="0" sz="3200" spc="-125" b="1">
                <a:solidFill>
                  <a:srgbClr val="6F2FA0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6F2FA0"/>
                </a:solidFill>
                <a:latin typeface="Calibri"/>
                <a:cs typeface="Calibri"/>
              </a:rPr>
              <a:t>COLLEGE </a:t>
            </a:r>
            <a:r>
              <a:rPr dirty="0" sz="3200" b="1">
                <a:solidFill>
                  <a:srgbClr val="6F2FA0"/>
                </a:solidFill>
                <a:latin typeface="Calibri"/>
                <a:cs typeface="Calibri"/>
              </a:rPr>
              <a:t>OF</a:t>
            </a:r>
            <a:r>
              <a:rPr dirty="0" sz="3200" spc="-35" b="1">
                <a:solidFill>
                  <a:srgbClr val="6F2FA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6F2FA0"/>
                </a:solidFill>
                <a:latin typeface="Calibri"/>
                <a:cs typeface="Calibri"/>
              </a:rPr>
              <a:t>ARTS</a:t>
            </a:r>
            <a:r>
              <a:rPr dirty="0" sz="3200" spc="-30" b="1">
                <a:solidFill>
                  <a:srgbClr val="6F2FA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6F2FA0"/>
                </a:solidFill>
                <a:latin typeface="Calibri"/>
                <a:cs typeface="Calibri"/>
              </a:rPr>
              <a:t>AND</a:t>
            </a:r>
            <a:r>
              <a:rPr dirty="0" sz="3200" spc="-35" b="1">
                <a:solidFill>
                  <a:srgbClr val="6F2FA0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6F2FA0"/>
                </a:solidFill>
                <a:latin typeface="Calibri"/>
                <a:cs typeface="Calibri"/>
              </a:rPr>
              <a:t>SCIENCE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685"/>
              </a:lnSpc>
            </a:pPr>
            <a:r>
              <a:rPr dirty="0" sz="3200" b="1">
                <a:solidFill>
                  <a:srgbClr val="6F2FA0"/>
                </a:solidFill>
                <a:latin typeface="Calibri"/>
                <a:cs typeface="Calibri"/>
              </a:rPr>
              <a:t>/</a:t>
            </a:r>
            <a:r>
              <a:rPr dirty="0" sz="3200" spc="-55" b="1">
                <a:solidFill>
                  <a:srgbClr val="6F2FA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6F2FA0"/>
                </a:solidFill>
                <a:latin typeface="Calibri"/>
                <a:cs typeface="Calibri"/>
              </a:rPr>
              <a:t>UNIVERSITY</a:t>
            </a:r>
            <a:r>
              <a:rPr dirty="0" sz="3200" spc="-55" b="1">
                <a:solidFill>
                  <a:srgbClr val="6F2FA0"/>
                </a:solidFill>
                <a:latin typeface="Calibri"/>
                <a:cs typeface="Calibri"/>
              </a:rPr>
              <a:t> </a:t>
            </a:r>
            <a:r>
              <a:rPr dirty="0" sz="3200" spc="-25" b="1">
                <a:solidFill>
                  <a:srgbClr val="6F2FA0"/>
                </a:solidFill>
                <a:latin typeface="Calibri"/>
                <a:cs typeface="Calibri"/>
              </a:rPr>
              <a:t>OF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35"/>
              </a:lnSpc>
            </a:pPr>
            <a:r>
              <a:rPr dirty="0" sz="3200" spc="-10" b="1">
                <a:solidFill>
                  <a:srgbClr val="6F2FA0"/>
                </a:solidFill>
                <a:latin typeface="Calibri"/>
                <a:cs typeface="Calibri"/>
              </a:rPr>
              <a:t>MADRAS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0511" y="7034493"/>
            <a:ext cx="1854218" cy="30345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560" y="0"/>
              <a:ext cx="17730438" cy="10286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73276" y="5039691"/>
              <a:ext cx="8014722" cy="524730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8014678" cy="524731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90630" y="0"/>
              <a:ext cx="3497368" cy="435470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67118" y="1368940"/>
              <a:ext cx="4749703" cy="891805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03104" y="340239"/>
            <a:ext cx="870331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02585" algn="l"/>
                <a:tab pos="4518660" algn="l"/>
              </a:tabLst>
            </a:pPr>
            <a:r>
              <a:rPr dirty="0" sz="6000" spc="-10"/>
              <a:t>RESULTS</a:t>
            </a:r>
            <a:r>
              <a:rPr dirty="0" sz="6000"/>
              <a:t>	</a:t>
            </a:r>
            <a:r>
              <a:rPr dirty="0" sz="6000" spc="-25"/>
              <a:t>AND</a:t>
            </a:r>
            <a:r>
              <a:rPr dirty="0" sz="6000"/>
              <a:t>	</a:t>
            </a:r>
            <a:r>
              <a:rPr dirty="0" sz="6000" spc="-10"/>
              <a:t>SCREENSHOT</a:t>
            </a:r>
            <a:endParaRPr sz="6000"/>
          </a:p>
        </p:txBody>
      </p:sp>
      <p:sp>
        <p:nvSpPr>
          <p:cNvPr id="9" name="object 9" descr=""/>
          <p:cNvSpPr txBox="1"/>
          <p:nvPr/>
        </p:nvSpPr>
        <p:spPr>
          <a:xfrm>
            <a:off x="9349113" y="2927710"/>
            <a:ext cx="6315075" cy="3245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3800" algn="l"/>
                <a:tab pos="2156460" algn="l"/>
                <a:tab pos="4803775" algn="l"/>
              </a:tabLst>
            </a:pPr>
            <a:r>
              <a:rPr dirty="0" sz="4800" spc="-20">
                <a:latin typeface="Calibri"/>
                <a:cs typeface="Calibri"/>
              </a:rPr>
              <a:t>Side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5">
                <a:latin typeface="Calibri"/>
                <a:cs typeface="Calibri"/>
              </a:rPr>
              <a:t>bar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nativation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0">
                <a:latin typeface="Calibri"/>
                <a:cs typeface="Calibri"/>
              </a:rPr>
              <a:t>menu</a:t>
            </a:r>
            <a:endParaRPr sz="4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75"/>
              </a:spcBef>
            </a:pP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4730"/>
              </a:lnSpc>
              <a:tabLst>
                <a:tab pos="1019175" algn="l"/>
                <a:tab pos="1992630" algn="l"/>
                <a:tab pos="2989580" algn="l"/>
              </a:tabLst>
            </a:pPr>
            <a:r>
              <a:rPr dirty="0" sz="4000">
                <a:latin typeface="Calibri"/>
                <a:cs typeface="Calibri"/>
              </a:rPr>
              <a:t>Any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Queries?</a:t>
            </a:r>
            <a:r>
              <a:rPr dirty="0" sz="4000">
                <a:latin typeface="Calibri"/>
                <a:cs typeface="Calibri"/>
              </a:rPr>
              <a:t>	Send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</a:t>
            </a:r>
            <a:r>
              <a:rPr dirty="0" sz="4000" spc="-10">
                <a:latin typeface="Calibri"/>
                <a:cs typeface="Calibri"/>
              </a:rPr>
              <a:t> Message </a:t>
            </a:r>
            <a:r>
              <a:rPr dirty="0" sz="4000" spc="-25">
                <a:latin typeface="Calibri"/>
                <a:cs typeface="Calibri"/>
              </a:rPr>
              <a:t>and</a:t>
            </a:r>
            <a:r>
              <a:rPr dirty="0" sz="4000">
                <a:latin typeface="Calibri"/>
                <a:cs typeface="Calibri"/>
              </a:rPr>
              <a:t>	</a:t>
            </a:r>
            <a:r>
              <a:rPr dirty="0" sz="4000" spc="-25">
                <a:latin typeface="Calibri"/>
                <a:cs typeface="Calibri"/>
              </a:rPr>
              <a:t>Get</a:t>
            </a:r>
            <a:r>
              <a:rPr dirty="0" sz="4000">
                <a:latin typeface="Calibri"/>
                <a:cs typeface="Calibri"/>
              </a:rPr>
              <a:t>	a</a:t>
            </a:r>
            <a:r>
              <a:rPr dirty="0" sz="4000" spc="5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pop-</a:t>
            </a:r>
            <a:r>
              <a:rPr dirty="0" sz="4000">
                <a:latin typeface="Calibri"/>
                <a:cs typeface="Calibri"/>
              </a:rPr>
              <a:t>up</a:t>
            </a:r>
            <a:r>
              <a:rPr dirty="0" sz="4000" spc="1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response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77516" cy="835009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 rot="10800000">
            <a:off x="9539311" y="8056630"/>
            <a:ext cx="23579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10"/>
              </a:lnSpc>
            </a:pPr>
            <a:r>
              <a:rPr dirty="0" sz="1800" spc="-5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59067" y="4237302"/>
            <a:ext cx="11943080" cy="402971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288290" indent="683260">
              <a:lnSpc>
                <a:spcPts val="5250"/>
              </a:lnSpc>
              <a:spcBef>
                <a:spcPts val="300"/>
              </a:spcBef>
              <a:buSzPct val="112500"/>
              <a:buFont typeface="Segoe UI Symbol"/>
              <a:buChar char="⚫"/>
              <a:tabLst>
                <a:tab pos="695960" algn="l"/>
              </a:tabLst>
            </a:pPr>
            <a:r>
              <a:rPr dirty="0" sz="4400">
                <a:latin typeface="Calibri"/>
                <a:cs typeface="Calibri"/>
              </a:rPr>
              <a:t>Engages</a:t>
            </a:r>
            <a:r>
              <a:rPr dirty="0" sz="4400" spc="-100">
                <a:latin typeface="Calibri"/>
                <a:cs typeface="Calibri"/>
              </a:rPr>
              <a:t> </a:t>
            </a:r>
            <a:r>
              <a:rPr dirty="0" sz="4400">
                <a:latin typeface="Calibri"/>
                <a:cs typeface="Calibri"/>
              </a:rPr>
              <a:t>recruiters</a:t>
            </a:r>
            <a:r>
              <a:rPr dirty="0" sz="4400" spc="-100">
                <a:latin typeface="Calibri"/>
                <a:cs typeface="Calibri"/>
              </a:rPr>
              <a:t> </a:t>
            </a:r>
            <a:r>
              <a:rPr dirty="0" sz="4400">
                <a:latin typeface="Calibri"/>
                <a:cs typeface="Calibri"/>
              </a:rPr>
              <a:t>&amp;</a:t>
            </a:r>
            <a:r>
              <a:rPr dirty="0" sz="4400" spc="-100">
                <a:latin typeface="Calibri"/>
                <a:cs typeface="Calibri"/>
              </a:rPr>
              <a:t> </a:t>
            </a:r>
            <a:r>
              <a:rPr dirty="0" sz="4400">
                <a:latin typeface="Calibri"/>
                <a:cs typeface="Calibri"/>
              </a:rPr>
              <a:t>employers</a:t>
            </a:r>
            <a:r>
              <a:rPr dirty="0" sz="4400" spc="-100">
                <a:latin typeface="Calibri"/>
                <a:cs typeface="Calibri"/>
              </a:rPr>
              <a:t> </a:t>
            </a:r>
            <a:r>
              <a:rPr dirty="0" sz="4400">
                <a:latin typeface="Calibri"/>
                <a:cs typeface="Calibri"/>
              </a:rPr>
              <a:t>with</a:t>
            </a:r>
            <a:r>
              <a:rPr dirty="0" sz="4400" spc="-100">
                <a:latin typeface="Calibri"/>
                <a:cs typeface="Calibri"/>
              </a:rPr>
              <a:t> </a:t>
            </a:r>
            <a:r>
              <a:rPr dirty="0" sz="4400">
                <a:latin typeface="Calibri"/>
                <a:cs typeface="Calibri"/>
              </a:rPr>
              <a:t>a</a:t>
            </a:r>
            <a:r>
              <a:rPr dirty="0" sz="4400" spc="-100">
                <a:latin typeface="Calibri"/>
                <a:cs typeface="Calibri"/>
              </a:rPr>
              <a:t> </a:t>
            </a:r>
            <a:r>
              <a:rPr dirty="0" sz="4400">
                <a:latin typeface="Calibri"/>
                <a:cs typeface="Calibri"/>
              </a:rPr>
              <a:t>clear</a:t>
            </a:r>
            <a:r>
              <a:rPr dirty="0" sz="4400" spc="-95">
                <a:latin typeface="Calibri"/>
                <a:cs typeface="Calibri"/>
              </a:rPr>
              <a:t> </a:t>
            </a:r>
            <a:r>
              <a:rPr dirty="0" sz="4400" spc="-10">
                <a:latin typeface="Calibri"/>
                <a:cs typeface="Calibri"/>
              </a:rPr>
              <a:t>skill showcase.</a:t>
            </a:r>
            <a:endParaRPr sz="4400">
              <a:latin typeface="Calibri"/>
              <a:cs typeface="Calibri"/>
            </a:endParaRPr>
          </a:p>
          <a:p>
            <a:pPr marL="12700" marR="5080" indent="683260">
              <a:lnSpc>
                <a:spcPts val="5250"/>
              </a:lnSpc>
              <a:buSzPct val="112500"/>
              <a:buFont typeface="Segoe UI Symbol"/>
              <a:buChar char="⚫"/>
              <a:tabLst>
                <a:tab pos="695960" algn="l"/>
              </a:tabLst>
            </a:pPr>
            <a:r>
              <a:rPr dirty="0" sz="4400">
                <a:latin typeface="Calibri"/>
                <a:cs typeface="Calibri"/>
              </a:rPr>
              <a:t>Delivers</a:t>
            </a:r>
            <a:r>
              <a:rPr dirty="0" sz="4400" spc="-155">
                <a:latin typeface="Calibri"/>
                <a:cs typeface="Calibri"/>
              </a:rPr>
              <a:t> </a:t>
            </a:r>
            <a:r>
              <a:rPr dirty="0" sz="4400">
                <a:latin typeface="Calibri"/>
                <a:cs typeface="Calibri"/>
              </a:rPr>
              <a:t>smooth,</a:t>
            </a:r>
            <a:r>
              <a:rPr dirty="0" sz="4400" spc="-155">
                <a:latin typeface="Calibri"/>
                <a:cs typeface="Calibri"/>
              </a:rPr>
              <a:t> </a:t>
            </a:r>
            <a:r>
              <a:rPr dirty="0" sz="4400">
                <a:latin typeface="Calibri"/>
                <a:cs typeface="Calibri"/>
              </a:rPr>
              <a:t>responsive</a:t>
            </a:r>
            <a:r>
              <a:rPr dirty="0" sz="4400" spc="-155">
                <a:latin typeface="Calibri"/>
                <a:cs typeface="Calibri"/>
              </a:rPr>
              <a:t> </a:t>
            </a:r>
            <a:r>
              <a:rPr dirty="0" sz="4400">
                <a:latin typeface="Calibri"/>
                <a:cs typeface="Calibri"/>
              </a:rPr>
              <a:t>experience</a:t>
            </a:r>
            <a:r>
              <a:rPr dirty="0" sz="4400" spc="-155">
                <a:latin typeface="Calibri"/>
                <a:cs typeface="Calibri"/>
              </a:rPr>
              <a:t> </a:t>
            </a:r>
            <a:r>
              <a:rPr dirty="0" sz="4400">
                <a:latin typeface="Calibri"/>
                <a:cs typeface="Calibri"/>
              </a:rPr>
              <a:t>across</a:t>
            </a:r>
            <a:r>
              <a:rPr dirty="0" sz="4400" spc="-155">
                <a:latin typeface="Calibri"/>
                <a:cs typeface="Calibri"/>
              </a:rPr>
              <a:t> </a:t>
            </a:r>
            <a:r>
              <a:rPr dirty="0" sz="4400" spc="-25">
                <a:latin typeface="Calibri"/>
                <a:cs typeface="Calibri"/>
              </a:rPr>
              <a:t>all </a:t>
            </a:r>
            <a:r>
              <a:rPr dirty="0" sz="4400" spc="-10">
                <a:latin typeface="Calibri"/>
                <a:cs typeface="Calibri"/>
              </a:rPr>
              <a:t>devices.</a:t>
            </a:r>
            <a:endParaRPr sz="4400">
              <a:latin typeface="Calibri"/>
              <a:cs typeface="Calibri"/>
            </a:endParaRPr>
          </a:p>
          <a:p>
            <a:pPr marL="12700" marR="1564640" indent="683260">
              <a:lnSpc>
                <a:spcPts val="5250"/>
              </a:lnSpc>
              <a:buSzPct val="112500"/>
              <a:buFont typeface="Segoe UI Symbol"/>
              <a:buChar char="⚫"/>
              <a:tabLst>
                <a:tab pos="695960" algn="l"/>
              </a:tabLst>
            </a:pPr>
            <a:r>
              <a:rPr dirty="0" sz="4400">
                <a:latin typeface="Calibri"/>
                <a:cs typeface="Calibri"/>
              </a:rPr>
              <a:t>Builds</a:t>
            </a:r>
            <a:r>
              <a:rPr dirty="0" sz="4400" spc="-160">
                <a:latin typeface="Calibri"/>
                <a:cs typeface="Calibri"/>
              </a:rPr>
              <a:t> </a:t>
            </a:r>
            <a:r>
              <a:rPr dirty="0" sz="4400">
                <a:latin typeface="Calibri"/>
                <a:cs typeface="Calibri"/>
              </a:rPr>
              <a:t>strong</a:t>
            </a:r>
            <a:r>
              <a:rPr dirty="0" sz="4400" spc="-160">
                <a:latin typeface="Calibri"/>
                <a:cs typeface="Calibri"/>
              </a:rPr>
              <a:t> </a:t>
            </a:r>
            <a:r>
              <a:rPr dirty="0" sz="4400">
                <a:latin typeface="Calibri"/>
                <a:cs typeface="Calibri"/>
              </a:rPr>
              <a:t>professional</a:t>
            </a:r>
            <a:r>
              <a:rPr dirty="0" sz="4400" spc="-160">
                <a:latin typeface="Calibri"/>
                <a:cs typeface="Calibri"/>
              </a:rPr>
              <a:t> </a:t>
            </a:r>
            <a:r>
              <a:rPr dirty="0" sz="4400">
                <a:latin typeface="Calibri"/>
                <a:cs typeface="Calibri"/>
              </a:rPr>
              <a:t>identity</a:t>
            </a:r>
            <a:r>
              <a:rPr dirty="0" sz="4400" spc="-160">
                <a:latin typeface="Calibri"/>
                <a:cs typeface="Calibri"/>
              </a:rPr>
              <a:t> </a:t>
            </a:r>
            <a:r>
              <a:rPr dirty="0" sz="4400" spc="-10">
                <a:latin typeface="Calibri"/>
                <a:cs typeface="Calibri"/>
              </a:rPr>
              <a:t>through modern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1803" rIns="0" bIns="0" rtlCol="0" vert="horz">
            <a:spAutoFit/>
          </a:bodyPr>
          <a:lstStyle/>
          <a:p>
            <a:pPr marL="306705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5859" y="4197265"/>
            <a:ext cx="10167620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1495" algn="l"/>
              </a:tabLst>
            </a:pPr>
            <a:r>
              <a:rPr dirty="0" sz="9600" spc="-10">
                <a:solidFill>
                  <a:srgbClr val="01A5E3"/>
                </a:solidFill>
              </a:rPr>
              <a:t>DIGITAL</a:t>
            </a:r>
            <a:r>
              <a:rPr dirty="0" sz="9600">
                <a:solidFill>
                  <a:srgbClr val="01A5E3"/>
                </a:solidFill>
              </a:rPr>
              <a:t>	</a:t>
            </a:r>
            <a:r>
              <a:rPr dirty="0" sz="9600" spc="-10">
                <a:solidFill>
                  <a:srgbClr val="01A5E3"/>
                </a:solidFill>
              </a:rPr>
              <a:t>PORTFOLIO</a:t>
            </a:r>
            <a:endParaRPr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7601" y="4119723"/>
              <a:ext cx="979844" cy="80140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7601" y="6230497"/>
              <a:ext cx="979844" cy="80140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5698" rIns="0" bIns="0" rtlCol="0" vert="horz">
            <a:spAutoFit/>
          </a:bodyPr>
          <a:lstStyle/>
          <a:p>
            <a:pPr marL="256095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AGENDA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6075324" y="3874801"/>
            <a:ext cx="4347210" cy="3804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3230" indent="-430530">
              <a:lnSpc>
                <a:spcPts val="3329"/>
              </a:lnSpc>
              <a:spcBef>
                <a:spcPts val="100"/>
              </a:spcBef>
              <a:buAutoNum type="arabicPeriod"/>
              <a:tabLst>
                <a:tab pos="443230" algn="l"/>
              </a:tabLst>
            </a:pPr>
            <a:r>
              <a:rPr dirty="0" sz="2800">
                <a:latin typeface="Calibri"/>
                <a:cs typeface="Calibri"/>
              </a:rPr>
              <a:t>Problem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statement</a:t>
            </a:r>
            <a:endParaRPr sz="2800">
              <a:latin typeface="Calibri"/>
              <a:cs typeface="Calibri"/>
            </a:endParaRPr>
          </a:p>
          <a:p>
            <a:pPr marL="443230" indent="-430530">
              <a:lnSpc>
                <a:spcPts val="3300"/>
              </a:lnSpc>
              <a:buAutoNum type="arabicPeriod"/>
              <a:tabLst>
                <a:tab pos="443230" algn="l"/>
              </a:tabLst>
            </a:pPr>
            <a:r>
              <a:rPr dirty="0" sz="2800">
                <a:latin typeface="Calibri"/>
                <a:cs typeface="Calibri"/>
              </a:rPr>
              <a:t>Project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Overview</a:t>
            </a:r>
            <a:endParaRPr sz="2800">
              <a:latin typeface="Calibri"/>
              <a:cs typeface="Calibri"/>
            </a:endParaRPr>
          </a:p>
          <a:p>
            <a:pPr marL="443230" indent="-430530">
              <a:lnSpc>
                <a:spcPts val="3300"/>
              </a:lnSpc>
              <a:buAutoNum type="arabicPeriod"/>
              <a:tabLst>
                <a:tab pos="443230" algn="l"/>
              </a:tabLst>
            </a:pPr>
            <a:r>
              <a:rPr dirty="0" sz="2800">
                <a:latin typeface="Calibri"/>
                <a:cs typeface="Calibri"/>
              </a:rPr>
              <a:t>End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Users</a:t>
            </a:r>
            <a:endParaRPr sz="2800">
              <a:latin typeface="Calibri"/>
              <a:cs typeface="Calibri"/>
            </a:endParaRPr>
          </a:p>
          <a:p>
            <a:pPr marL="443230" indent="-430530">
              <a:lnSpc>
                <a:spcPts val="3300"/>
              </a:lnSpc>
              <a:buAutoNum type="arabicPeriod"/>
              <a:tabLst>
                <a:tab pos="443230" algn="l"/>
              </a:tabLst>
            </a:pPr>
            <a:r>
              <a:rPr dirty="0" sz="2800">
                <a:latin typeface="Calibri"/>
                <a:cs typeface="Calibri"/>
              </a:rPr>
              <a:t>Tools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technologies</a:t>
            </a:r>
            <a:endParaRPr sz="2800">
              <a:latin typeface="Calibri"/>
              <a:cs typeface="Calibri"/>
            </a:endParaRPr>
          </a:p>
          <a:p>
            <a:pPr marL="443230" indent="-430530">
              <a:lnSpc>
                <a:spcPts val="3300"/>
              </a:lnSpc>
              <a:buAutoNum type="arabicPeriod"/>
              <a:tabLst>
                <a:tab pos="443230" algn="l"/>
              </a:tabLst>
            </a:pPr>
            <a:r>
              <a:rPr dirty="0" sz="2800">
                <a:latin typeface="Calibri"/>
                <a:cs typeface="Calibri"/>
              </a:rPr>
              <a:t>Portfolio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design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layout</a:t>
            </a:r>
            <a:endParaRPr sz="2800">
              <a:latin typeface="Calibri"/>
              <a:cs typeface="Calibri"/>
            </a:endParaRPr>
          </a:p>
          <a:p>
            <a:pPr marL="443230" indent="-430530">
              <a:lnSpc>
                <a:spcPts val="3300"/>
              </a:lnSpc>
              <a:buAutoNum type="arabicPeriod"/>
              <a:tabLst>
                <a:tab pos="443230" algn="l"/>
              </a:tabLst>
            </a:pPr>
            <a:r>
              <a:rPr dirty="0" sz="2800">
                <a:latin typeface="Calibri"/>
                <a:cs typeface="Calibri"/>
              </a:rPr>
              <a:t>Features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functionality</a:t>
            </a:r>
            <a:endParaRPr sz="2800">
              <a:latin typeface="Calibri"/>
              <a:cs typeface="Calibri"/>
            </a:endParaRPr>
          </a:p>
          <a:p>
            <a:pPr marL="443230" indent="-430530">
              <a:lnSpc>
                <a:spcPts val="3300"/>
              </a:lnSpc>
              <a:buAutoNum type="arabicPeriod"/>
              <a:tabLst>
                <a:tab pos="443230" algn="l"/>
              </a:tabLst>
            </a:pPr>
            <a:r>
              <a:rPr dirty="0" sz="2800">
                <a:latin typeface="Calibri"/>
                <a:cs typeface="Calibri"/>
              </a:rPr>
              <a:t>Result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screenshot</a:t>
            </a:r>
            <a:endParaRPr sz="2800">
              <a:latin typeface="Calibri"/>
              <a:cs typeface="Calibri"/>
            </a:endParaRPr>
          </a:p>
          <a:p>
            <a:pPr marL="443230" indent="-430530">
              <a:lnSpc>
                <a:spcPts val="3300"/>
              </a:lnSpc>
              <a:buAutoNum type="arabicPeriod"/>
              <a:tabLst>
                <a:tab pos="443230" algn="l"/>
              </a:tabLst>
            </a:pPr>
            <a:r>
              <a:rPr dirty="0" sz="2800" spc="-10">
                <a:latin typeface="Calibri"/>
                <a:cs typeface="Calibri"/>
              </a:rPr>
              <a:t>Conclusion</a:t>
            </a:r>
            <a:endParaRPr sz="2800">
              <a:latin typeface="Calibri"/>
              <a:cs typeface="Calibri"/>
            </a:endParaRPr>
          </a:p>
          <a:p>
            <a:pPr marL="443230" indent="-430530">
              <a:lnSpc>
                <a:spcPts val="3329"/>
              </a:lnSpc>
              <a:buAutoNum type="arabicPeriod"/>
              <a:tabLst>
                <a:tab pos="443230" algn="l"/>
              </a:tabLst>
            </a:pPr>
            <a:r>
              <a:rPr dirty="0" sz="2800">
                <a:latin typeface="Calibri"/>
                <a:cs typeface="Calibri"/>
              </a:rPr>
              <a:t>GitHub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link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1940116" y="4132543"/>
            <a:ext cx="980440" cy="3300095"/>
            <a:chOff x="11940116" y="4132543"/>
            <a:chExt cx="980440" cy="3300095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40116" y="4132543"/>
              <a:ext cx="979844" cy="80140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40116" y="6631200"/>
              <a:ext cx="979844" cy="8014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854"/>
              <a:ext cx="15465525" cy="1020914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2795" y="4878399"/>
              <a:ext cx="9295162" cy="540859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8190199" cy="102869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71483" y="77854"/>
              <a:ext cx="4216516" cy="7774971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38150" y="4010484"/>
              <a:ext cx="792479" cy="87849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51855" y="1309547"/>
            <a:ext cx="647065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5135" algn="l"/>
              </a:tabLst>
            </a:pPr>
            <a:r>
              <a:rPr dirty="0" sz="5400" spc="-10" i="1">
                <a:latin typeface="Calibri"/>
                <a:cs typeface="Calibri"/>
              </a:rPr>
              <a:t>PROBLEM</a:t>
            </a:r>
            <a:r>
              <a:rPr dirty="0" sz="5400" i="1">
                <a:latin typeface="Calibri"/>
                <a:cs typeface="Calibri"/>
              </a:rPr>
              <a:t>	</a:t>
            </a:r>
            <a:r>
              <a:rPr dirty="0" sz="5400" spc="-10" i="1">
                <a:latin typeface="Calibri"/>
                <a:cs typeface="Calibri"/>
              </a:rPr>
              <a:t>STATEMENT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59769" y="3984445"/>
            <a:ext cx="8808085" cy="3831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Calibri"/>
                <a:cs typeface="Calibri"/>
              </a:rPr>
              <a:t>Resumes are limited and not </a:t>
            </a:r>
            <a:r>
              <a:rPr dirty="0" sz="3600" spc="-10">
                <a:latin typeface="Calibri"/>
                <a:cs typeface="Calibri"/>
              </a:rPr>
              <a:t>interactive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>
              <a:latin typeface="Calibri"/>
              <a:cs typeface="Calibri"/>
            </a:endParaRPr>
          </a:p>
          <a:p>
            <a:pPr marL="12700" marR="5080">
              <a:lnSpc>
                <a:spcPts val="4280"/>
              </a:lnSpc>
            </a:pPr>
            <a:r>
              <a:rPr dirty="0" sz="3600">
                <a:latin typeface="Calibri"/>
                <a:cs typeface="Calibri"/>
              </a:rPr>
              <a:t>Need</a:t>
            </a:r>
            <a:r>
              <a:rPr dirty="0" sz="3600" spc="-3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</a:t>
            </a:r>
            <a:r>
              <a:rPr dirty="0" sz="3600" spc="-3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personal</a:t>
            </a:r>
            <a:r>
              <a:rPr dirty="0" sz="3600" spc="-3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website</a:t>
            </a:r>
            <a:r>
              <a:rPr dirty="0" sz="3600" spc="-3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to</a:t>
            </a:r>
            <a:r>
              <a:rPr dirty="0" sz="3600" spc="-3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showcase</a:t>
            </a:r>
            <a:r>
              <a:rPr dirty="0" sz="3600" spc="-3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skills</a:t>
            </a:r>
            <a:r>
              <a:rPr dirty="0" sz="3600" spc="-30">
                <a:latin typeface="Calibri"/>
                <a:cs typeface="Calibri"/>
              </a:rPr>
              <a:t> </a:t>
            </a:r>
            <a:r>
              <a:rPr dirty="0" sz="3600" spc="-25">
                <a:latin typeface="Calibri"/>
                <a:cs typeface="Calibri"/>
              </a:rPr>
              <a:t>and </a:t>
            </a:r>
            <a:r>
              <a:rPr dirty="0" sz="3600" spc="-10">
                <a:latin typeface="Calibri"/>
                <a:cs typeface="Calibri"/>
              </a:rPr>
              <a:t>project</a:t>
            </a:r>
            <a:endParaRPr sz="3600">
              <a:latin typeface="Calibri"/>
              <a:cs typeface="Calibri"/>
            </a:endParaRPr>
          </a:p>
          <a:p>
            <a:pPr marL="12700" marR="80010">
              <a:lnSpc>
                <a:spcPts val="4280"/>
              </a:lnSpc>
              <a:spcBef>
                <a:spcPts val="4225"/>
              </a:spcBef>
            </a:pPr>
            <a:r>
              <a:rPr dirty="0" sz="3600">
                <a:latin typeface="Calibri"/>
                <a:cs typeface="Calibri"/>
              </a:rPr>
              <a:t>Require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simple,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responsive, and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user-</a:t>
            </a:r>
            <a:r>
              <a:rPr dirty="0" sz="3600" spc="-10">
                <a:latin typeface="Calibri"/>
                <a:cs typeface="Calibri"/>
              </a:rPr>
              <a:t>friendly portfolio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738149" y="5359686"/>
            <a:ext cx="885825" cy="2493645"/>
            <a:chOff x="3738149" y="5359686"/>
            <a:chExt cx="885825" cy="2493645"/>
          </a:xfrm>
        </p:grpSpPr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38150" y="5359686"/>
              <a:ext cx="767810" cy="85115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38149" y="6871506"/>
              <a:ext cx="885315" cy="9813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3276" y="5039691"/>
            <a:ext cx="8014722" cy="524730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014678" cy="524731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90630" y="0"/>
            <a:ext cx="3497368" cy="435470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399493"/>
            <a:ext cx="4921087" cy="388750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87080" y="3752667"/>
            <a:ext cx="587025" cy="65074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788854" y="3752667"/>
            <a:ext cx="587025" cy="650747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4398647" y="3688567"/>
            <a:ext cx="9732010" cy="423545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412115">
              <a:lnSpc>
                <a:spcPts val="4730"/>
              </a:lnSpc>
              <a:spcBef>
                <a:spcPts val="315"/>
              </a:spcBef>
            </a:pPr>
            <a:r>
              <a:rPr dirty="0" sz="4000">
                <a:latin typeface="Calibri"/>
                <a:cs typeface="Calibri"/>
              </a:rPr>
              <a:t>A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Personal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website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created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to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highlight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 spc="-25">
                <a:latin typeface="Calibri"/>
                <a:cs typeface="Calibri"/>
              </a:rPr>
              <a:t>my </a:t>
            </a:r>
            <a:r>
              <a:rPr dirty="0" sz="4000">
                <a:latin typeface="Calibri"/>
                <a:cs typeface="Calibri"/>
              </a:rPr>
              <a:t>skills,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project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and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achievements.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It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features</a:t>
            </a:r>
            <a:r>
              <a:rPr dirty="0" sz="4000" spc="-50">
                <a:latin typeface="Calibri"/>
                <a:cs typeface="Calibri"/>
              </a:rPr>
              <a:t> a </a:t>
            </a:r>
            <a:r>
              <a:rPr dirty="0" sz="4000">
                <a:latin typeface="Calibri"/>
                <a:cs typeface="Calibri"/>
              </a:rPr>
              <a:t>clean,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responsive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and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user-</a:t>
            </a:r>
            <a:r>
              <a:rPr dirty="0" sz="4000">
                <a:latin typeface="Calibri"/>
                <a:cs typeface="Calibri"/>
              </a:rPr>
              <a:t>friendly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design, </a:t>
            </a:r>
            <a:r>
              <a:rPr dirty="0" sz="4000">
                <a:latin typeface="Calibri"/>
                <a:cs typeface="Calibri"/>
              </a:rPr>
              <a:t>ensuring</a:t>
            </a:r>
            <a:r>
              <a:rPr dirty="0" sz="4000" spc="-7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smooth</a:t>
            </a:r>
            <a:r>
              <a:rPr dirty="0" sz="4000" spc="-7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navigation</a:t>
            </a:r>
            <a:r>
              <a:rPr dirty="0" sz="4000" spc="-7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across</a:t>
            </a:r>
            <a:r>
              <a:rPr dirty="0" sz="4000" spc="-7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devices</a:t>
            </a:r>
            <a:r>
              <a:rPr dirty="0" sz="4000" spc="-75">
                <a:latin typeface="Calibri"/>
                <a:cs typeface="Calibri"/>
              </a:rPr>
              <a:t> </a:t>
            </a:r>
            <a:r>
              <a:rPr dirty="0" sz="4000" spc="-50">
                <a:latin typeface="Calibri"/>
                <a:cs typeface="Calibri"/>
              </a:rPr>
              <a:t>.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ts val="4525"/>
              </a:lnSpc>
            </a:pPr>
            <a:r>
              <a:rPr dirty="0" sz="4000">
                <a:latin typeface="Calibri"/>
                <a:cs typeface="Calibri"/>
              </a:rPr>
              <a:t>Build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using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HTML,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CSS,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and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JavaScript,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It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serves</a:t>
            </a:r>
            <a:endParaRPr sz="4000">
              <a:latin typeface="Calibri"/>
              <a:cs typeface="Calibri"/>
            </a:endParaRPr>
          </a:p>
          <a:p>
            <a:pPr marL="12700" marR="193040">
              <a:lnSpc>
                <a:spcPts val="4730"/>
              </a:lnSpc>
              <a:spcBef>
                <a:spcPts val="125"/>
              </a:spcBef>
            </a:pPr>
            <a:r>
              <a:rPr dirty="0" sz="4000">
                <a:latin typeface="Calibri"/>
                <a:cs typeface="Calibri"/>
              </a:rPr>
              <a:t>as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professional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platform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to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present</a:t>
            </a:r>
            <a:r>
              <a:rPr dirty="0" sz="4000" spc="-5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my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work </a:t>
            </a:r>
            <a:r>
              <a:rPr dirty="0" sz="4000" spc="-10">
                <a:latin typeface="Calibri"/>
                <a:cs typeface="Calibri"/>
              </a:rPr>
              <a:t>effectively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43000">
              <a:lnSpc>
                <a:spcPct val="100000"/>
              </a:lnSpc>
              <a:spcBef>
                <a:spcPts val="100"/>
              </a:spcBef>
            </a:pPr>
            <a:r>
              <a:rPr dirty="0" sz="8000" i="1">
                <a:latin typeface="Calibri"/>
                <a:cs typeface="Calibri"/>
              </a:rPr>
              <a:t>PROJECT</a:t>
            </a:r>
            <a:r>
              <a:rPr dirty="0" sz="8000" spc="-240" i="1">
                <a:latin typeface="Calibri"/>
                <a:cs typeface="Calibri"/>
              </a:rPr>
              <a:t> </a:t>
            </a:r>
            <a:r>
              <a:rPr dirty="0" sz="8000" spc="-10" i="1">
                <a:latin typeface="Calibri"/>
                <a:cs typeface="Calibri"/>
              </a:rPr>
              <a:t>OVERVIEW</a:t>
            </a:r>
            <a:endParaRPr sz="8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7854" y="3752667"/>
              <a:ext cx="587025" cy="65074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7852" y="5748733"/>
              <a:ext cx="587025" cy="65074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36065" y="1020688"/>
            <a:ext cx="861885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1345" algn="l"/>
                <a:tab pos="3305810" algn="l"/>
                <a:tab pos="4707890" algn="l"/>
                <a:tab pos="6233795" algn="l"/>
              </a:tabLst>
            </a:pPr>
            <a:r>
              <a:rPr dirty="0" sz="6000" spc="-25"/>
              <a:t>WHO</a:t>
            </a:r>
            <a:r>
              <a:rPr dirty="0" sz="6000"/>
              <a:t>	</a:t>
            </a:r>
            <a:r>
              <a:rPr dirty="0" sz="6000" spc="-25"/>
              <a:t>ARE</a:t>
            </a:r>
            <a:r>
              <a:rPr dirty="0" sz="6000"/>
              <a:t>	</a:t>
            </a:r>
            <a:r>
              <a:rPr dirty="0" sz="6000" spc="-25"/>
              <a:t>THE</a:t>
            </a:r>
            <a:r>
              <a:rPr dirty="0" sz="6000"/>
              <a:t>	</a:t>
            </a:r>
            <a:r>
              <a:rPr dirty="0" sz="6000" spc="-25"/>
              <a:t>END</a:t>
            </a:r>
            <a:r>
              <a:rPr dirty="0" sz="6000"/>
              <a:t>	</a:t>
            </a:r>
            <a:r>
              <a:rPr dirty="0" sz="6000" spc="-10"/>
              <a:t>USERS?</a:t>
            </a:r>
            <a:endParaRPr sz="6000"/>
          </a:p>
        </p:txBody>
      </p:sp>
      <p:sp>
        <p:nvSpPr>
          <p:cNvPr id="6" name="object 6" descr=""/>
          <p:cNvSpPr txBox="1"/>
          <p:nvPr/>
        </p:nvSpPr>
        <p:spPr>
          <a:xfrm>
            <a:off x="3445859" y="3696819"/>
            <a:ext cx="9763125" cy="303530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1174750">
              <a:lnSpc>
                <a:spcPts val="4730"/>
              </a:lnSpc>
              <a:spcBef>
                <a:spcPts val="315"/>
              </a:spcBef>
              <a:tabLst>
                <a:tab pos="4587875" algn="l"/>
              </a:tabLst>
            </a:pPr>
            <a:r>
              <a:rPr dirty="0" sz="4000">
                <a:latin typeface="Calibri"/>
                <a:cs typeface="Calibri"/>
              </a:rPr>
              <a:t>Recruiters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&amp;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faculty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 spc="-50">
                <a:latin typeface="Calibri"/>
                <a:cs typeface="Calibri"/>
              </a:rPr>
              <a:t>-</a:t>
            </a:r>
            <a:r>
              <a:rPr dirty="0" sz="4000">
                <a:latin typeface="Calibri"/>
                <a:cs typeface="Calibri"/>
              </a:rPr>
              <a:t>	To</a:t>
            </a:r>
            <a:r>
              <a:rPr dirty="0" sz="4000" spc="-6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review</a:t>
            </a:r>
            <a:r>
              <a:rPr dirty="0" sz="4000" spc="-6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my</a:t>
            </a:r>
            <a:r>
              <a:rPr dirty="0" sz="4000" spc="-65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skills, </a:t>
            </a:r>
            <a:r>
              <a:rPr dirty="0" sz="4000">
                <a:latin typeface="Calibri"/>
                <a:cs typeface="Calibri"/>
              </a:rPr>
              <a:t>project,and</a:t>
            </a:r>
            <a:r>
              <a:rPr dirty="0" sz="4000" spc="-9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achievements.</a:t>
            </a:r>
            <a:endParaRPr sz="4000">
              <a:latin typeface="Calibri"/>
              <a:cs typeface="Calibri"/>
            </a:endParaRPr>
          </a:p>
          <a:p>
            <a:pPr marL="12700" marR="5080">
              <a:lnSpc>
                <a:spcPts val="4730"/>
              </a:lnSpc>
              <a:spcBef>
                <a:spcPts val="4665"/>
              </a:spcBef>
            </a:pPr>
            <a:r>
              <a:rPr dirty="0" sz="4000">
                <a:latin typeface="Calibri"/>
                <a:cs typeface="Calibri"/>
              </a:rPr>
              <a:t>Peers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&amp;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general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audience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-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To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explore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my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work </a:t>
            </a:r>
            <a:r>
              <a:rPr dirty="0" sz="4000">
                <a:latin typeface="Calibri"/>
                <a:cs typeface="Calibri"/>
              </a:rPr>
              <a:t>and</a:t>
            </a:r>
            <a:r>
              <a:rPr dirty="0" sz="4000" spc="-4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connect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with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 spc="-25">
                <a:latin typeface="Calibri"/>
                <a:cs typeface="Calibri"/>
              </a:rPr>
              <a:t>me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1242" y="1280972"/>
            <a:ext cx="8791575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1265" algn="l"/>
                <a:tab pos="4279265" algn="l"/>
              </a:tabLst>
            </a:pPr>
            <a:r>
              <a:rPr dirty="0" sz="6600" spc="-10"/>
              <a:t>TOOLS</a:t>
            </a:r>
            <a:r>
              <a:rPr dirty="0" sz="6600"/>
              <a:t>	</a:t>
            </a:r>
            <a:r>
              <a:rPr dirty="0" sz="6600" spc="-25"/>
              <a:t>AND</a:t>
            </a:r>
            <a:r>
              <a:rPr dirty="0" sz="6600"/>
              <a:t>	</a:t>
            </a:r>
            <a:r>
              <a:rPr dirty="0" sz="6600" spc="-10"/>
              <a:t>TECHNIQUES</a:t>
            </a:r>
            <a:endParaRPr sz="6600"/>
          </a:p>
        </p:txBody>
      </p:sp>
      <p:sp>
        <p:nvSpPr>
          <p:cNvPr id="3" name="object 3" descr=""/>
          <p:cNvSpPr txBox="1"/>
          <p:nvPr/>
        </p:nvSpPr>
        <p:spPr>
          <a:xfrm>
            <a:off x="4458657" y="4832380"/>
            <a:ext cx="8476615" cy="3079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4365" indent="-621665">
              <a:lnSpc>
                <a:spcPct val="100000"/>
              </a:lnSpc>
              <a:spcBef>
                <a:spcPts val="100"/>
              </a:spcBef>
              <a:buSzPct val="112500"/>
              <a:buFont typeface="Segoe UI Symbol"/>
              <a:buChar char="⚫"/>
              <a:tabLst>
                <a:tab pos="634365" algn="l"/>
                <a:tab pos="3574415" algn="l"/>
              </a:tabLst>
            </a:pPr>
            <a:r>
              <a:rPr dirty="0" sz="4000">
                <a:latin typeface="Calibri"/>
                <a:cs typeface="Calibri"/>
              </a:rPr>
              <a:t>LANGUAGE</a:t>
            </a:r>
            <a:r>
              <a:rPr dirty="0" sz="4000" spc="-135">
                <a:latin typeface="Calibri"/>
                <a:cs typeface="Calibri"/>
              </a:rPr>
              <a:t> </a:t>
            </a:r>
            <a:r>
              <a:rPr dirty="0" sz="4000" spc="-50">
                <a:latin typeface="Calibri"/>
                <a:cs typeface="Calibri"/>
              </a:rPr>
              <a:t>:</a:t>
            </a:r>
            <a:r>
              <a:rPr dirty="0" sz="4000">
                <a:latin typeface="Calibri"/>
                <a:cs typeface="Calibri"/>
              </a:rPr>
              <a:t>	HTML,</a:t>
            </a:r>
            <a:r>
              <a:rPr dirty="0" sz="4000" spc="-80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CSS,</a:t>
            </a:r>
            <a:r>
              <a:rPr dirty="0" sz="4000" spc="-80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JAVASCRIPT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0"/>
              </a:spcBef>
              <a:buFont typeface="Segoe UI Symbol"/>
              <a:buChar char="⚫"/>
            </a:pPr>
            <a:endParaRPr sz="4000">
              <a:latin typeface="Calibri"/>
              <a:cs typeface="Calibri"/>
            </a:endParaRPr>
          </a:p>
          <a:p>
            <a:pPr marL="12700" marR="1251585" indent="621665">
              <a:lnSpc>
                <a:spcPts val="4730"/>
              </a:lnSpc>
              <a:buSzPct val="112500"/>
              <a:buFont typeface="Segoe UI Symbol"/>
              <a:buChar char="⚫"/>
              <a:tabLst>
                <a:tab pos="634365" algn="l"/>
                <a:tab pos="3803650" algn="l"/>
              </a:tabLst>
            </a:pPr>
            <a:r>
              <a:rPr dirty="0" sz="4000">
                <a:latin typeface="Calibri"/>
                <a:cs typeface="Calibri"/>
              </a:rPr>
              <a:t>TECHNIQUES</a:t>
            </a:r>
            <a:r>
              <a:rPr dirty="0" sz="4000" spc="-125">
                <a:latin typeface="Calibri"/>
                <a:cs typeface="Calibri"/>
              </a:rPr>
              <a:t> </a:t>
            </a:r>
            <a:r>
              <a:rPr dirty="0" sz="4000" spc="-50">
                <a:latin typeface="Calibri"/>
                <a:cs typeface="Calibri"/>
              </a:rPr>
              <a:t>:</a:t>
            </a:r>
            <a:r>
              <a:rPr dirty="0" sz="4000">
                <a:latin typeface="Calibri"/>
                <a:cs typeface="Calibri"/>
              </a:rPr>
              <a:t>	Responsive</a:t>
            </a:r>
            <a:r>
              <a:rPr dirty="0" sz="4000" spc="-110">
                <a:latin typeface="Calibri"/>
                <a:cs typeface="Calibri"/>
              </a:rPr>
              <a:t> </a:t>
            </a:r>
            <a:r>
              <a:rPr dirty="0" sz="4000" spc="-25">
                <a:latin typeface="Calibri"/>
                <a:cs typeface="Calibri"/>
              </a:rPr>
              <a:t>Web </a:t>
            </a:r>
            <a:r>
              <a:rPr dirty="0" sz="4000">
                <a:latin typeface="Calibri"/>
                <a:cs typeface="Calibri"/>
              </a:rPr>
              <a:t>Design,</a:t>
            </a:r>
            <a:r>
              <a:rPr dirty="0" sz="4000" spc="-6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CSS</a:t>
            </a:r>
            <a:r>
              <a:rPr dirty="0" sz="4000" spc="-65">
                <a:latin typeface="Calibri"/>
                <a:cs typeface="Calibri"/>
              </a:rPr>
              <a:t> </a:t>
            </a:r>
            <a:r>
              <a:rPr dirty="0" sz="4000">
                <a:latin typeface="Calibri"/>
                <a:cs typeface="Calibri"/>
              </a:rPr>
              <a:t>Styling,</a:t>
            </a:r>
            <a:r>
              <a:rPr dirty="0" sz="4000" spc="-65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Javascript Interactive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4460" y="1198422"/>
            <a:ext cx="1055878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99840" algn="l"/>
                <a:tab pos="6367145" algn="l"/>
                <a:tab pos="7981950" algn="l"/>
              </a:tabLst>
            </a:pPr>
            <a:r>
              <a:rPr dirty="0" sz="6000" spc="-10" i="1">
                <a:latin typeface="Calibri"/>
                <a:cs typeface="Calibri"/>
              </a:rPr>
              <a:t>PORTFOLIO</a:t>
            </a:r>
            <a:r>
              <a:rPr dirty="0" sz="6000" i="1">
                <a:latin typeface="Calibri"/>
                <a:cs typeface="Calibri"/>
              </a:rPr>
              <a:t>	</a:t>
            </a:r>
            <a:r>
              <a:rPr dirty="0" sz="6000" spc="-10" i="1">
                <a:latin typeface="Calibri"/>
                <a:cs typeface="Calibri"/>
              </a:rPr>
              <a:t>DESIGN</a:t>
            </a:r>
            <a:r>
              <a:rPr dirty="0" sz="6000" i="1">
                <a:latin typeface="Calibri"/>
                <a:cs typeface="Calibri"/>
              </a:rPr>
              <a:t>	</a:t>
            </a:r>
            <a:r>
              <a:rPr dirty="0" sz="6000" spc="-25" i="1">
                <a:latin typeface="Calibri"/>
                <a:cs typeface="Calibri"/>
              </a:rPr>
              <a:t>AND</a:t>
            </a:r>
            <a:r>
              <a:rPr dirty="0" sz="6000" i="1">
                <a:latin typeface="Calibri"/>
                <a:cs typeface="Calibri"/>
              </a:rPr>
              <a:t>	</a:t>
            </a:r>
            <a:r>
              <a:rPr dirty="0" sz="6000" spc="-10" i="1">
                <a:latin typeface="Calibri"/>
                <a:cs typeface="Calibri"/>
              </a:rPr>
              <a:t>LAYOUT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63533" y="3729010"/>
            <a:ext cx="11734800" cy="437451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 indent="662940">
              <a:lnSpc>
                <a:spcPts val="4280"/>
              </a:lnSpc>
              <a:spcBef>
                <a:spcPts val="275"/>
              </a:spcBef>
              <a:buSzPct val="112500"/>
              <a:buFont typeface="Segoe UI Symbol"/>
              <a:buChar char="⚫"/>
              <a:tabLst>
                <a:tab pos="675640" algn="l"/>
              </a:tabLst>
            </a:pPr>
            <a:r>
              <a:rPr dirty="0" sz="3600">
                <a:latin typeface="Calibri"/>
                <a:cs typeface="Calibri"/>
              </a:rPr>
              <a:t>Design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: Clean , morden and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visually appealing with </a:t>
            </a:r>
            <a:r>
              <a:rPr dirty="0" sz="3600" spc="-10">
                <a:latin typeface="Calibri"/>
                <a:cs typeface="Calibri"/>
              </a:rPr>
              <a:t>smooth navigation</a:t>
            </a:r>
            <a:endParaRPr sz="3600">
              <a:latin typeface="Calibri"/>
              <a:cs typeface="Calibri"/>
            </a:endParaRPr>
          </a:p>
          <a:p>
            <a:pPr marL="12700" marR="333375" indent="662940">
              <a:lnSpc>
                <a:spcPts val="4280"/>
              </a:lnSpc>
              <a:spcBef>
                <a:spcPts val="4265"/>
              </a:spcBef>
              <a:buSzPct val="112500"/>
              <a:buFont typeface="Segoe UI Symbol"/>
              <a:buChar char="⚫"/>
              <a:tabLst>
                <a:tab pos="675640" algn="l"/>
              </a:tabLst>
            </a:pPr>
            <a:r>
              <a:rPr dirty="0" sz="3600">
                <a:latin typeface="Calibri"/>
                <a:cs typeface="Calibri"/>
              </a:rPr>
              <a:t>Layout : Fully responsive grid- based layout, optimized </a:t>
            </a:r>
            <a:r>
              <a:rPr dirty="0" sz="3600" spc="-25">
                <a:latin typeface="Calibri"/>
                <a:cs typeface="Calibri"/>
              </a:rPr>
              <a:t>for </a:t>
            </a:r>
            <a:r>
              <a:rPr dirty="0" sz="3600">
                <a:latin typeface="Calibri"/>
                <a:cs typeface="Calibri"/>
              </a:rPr>
              <a:t>desktop &amp; </a:t>
            </a:r>
            <a:r>
              <a:rPr dirty="0" sz="3600" spc="-10">
                <a:latin typeface="Calibri"/>
                <a:cs typeface="Calibri"/>
              </a:rPr>
              <a:t>mobile</a:t>
            </a:r>
            <a:endParaRPr sz="3600">
              <a:latin typeface="Calibri"/>
              <a:cs typeface="Calibri"/>
            </a:endParaRPr>
          </a:p>
          <a:p>
            <a:pPr marL="12700" marR="73025" indent="767080">
              <a:lnSpc>
                <a:spcPts val="4280"/>
              </a:lnSpc>
              <a:spcBef>
                <a:spcPts val="4225"/>
              </a:spcBef>
              <a:buSzPct val="112500"/>
              <a:buFont typeface="Segoe UI Symbol"/>
              <a:buChar char="⚫"/>
              <a:tabLst>
                <a:tab pos="779780" algn="l"/>
                <a:tab pos="2114550" algn="l"/>
              </a:tabLst>
            </a:pPr>
            <a:r>
              <a:rPr dirty="0" sz="3600">
                <a:latin typeface="Calibri"/>
                <a:cs typeface="Calibri"/>
              </a:rPr>
              <a:t>Style </a:t>
            </a:r>
            <a:r>
              <a:rPr dirty="0" sz="3600" spc="-50">
                <a:latin typeface="Calibri"/>
                <a:cs typeface="Calibri"/>
              </a:rPr>
              <a:t>:</a:t>
            </a:r>
            <a:r>
              <a:rPr dirty="0" sz="3600">
                <a:latin typeface="Calibri"/>
                <a:cs typeface="Calibri"/>
              </a:rPr>
              <a:t>	Consistent color scheme, readable typography, </a:t>
            </a:r>
            <a:r>
              <a:rPr dirty="0" sz="3600" spc="-25">
                <a:latin typeface="Calibri"/>
                <a:cs typeface="Calibri"/>
              </a:rPr>
              <a:t>and </a:t>
            </a:r>
            <a:r>
              <a:rPr dirty="0" sz="3600">
                <a:latin typeface="Calibri"/>
                <a:cs typeface="Calibri"/>
              </a:rPr>
              <a:t>interactive </a:t>
            </a:r>
            <a:r>
              <a:rPr dirty="0" sz="3600" spc="-10">
                <a:latin typeface="Calibri"/>
                <a:cs typeface="Calibri"/>
              </a:rPr>
              <a:t>elements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9188" rIns="0" bIns="0" rtlCol="0" vert="horz">
            <a:spAutoFit/>
          </a:bodyPr>
          <a:lstStyle/>
          <a:p>
            <a:pPr marL="560705">
              <a:lnSpc>
                <a:spcPct val="100000"/>
              </a:lnSpc>
              <a:spcBef>
                <a:spcPts val="100"/>
              </a:spcBef>
              <a:tabLst>
                <a:tab pos="3952240" algn="l"/>
                <a:tab pos="5568315" algn="l"/>
              </a:tabLst>
            </a:pPr>
            <a:r>
              <a:rPr dirty="0" sz="6000" spc="-10"/>
              <a:t>FEATURES</a:t>
            </a:r>
            <a:r>
              <a:rPr dirty="0" sz="6000"/>
              <a:t>	</a:t>
            </a:r>
            <a:r>
              <a:rPr dirty="0" sz="6000" spc="-25"/>
              <a:t>AND</a:t>
            </a:r>
            <a:r>
              <a:rPr dirty="0" sz="6000"/>
              <a:t>	</a:t>
            </a:r>
            <a:r>
              <a:rPr dirty="0" sz="6000" spc="-10"/>
              <a:t>FUNCTIONALITY</a:t>
            </a:r>
            <a:endParaRPr sz="60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34365" indent="-621665">
              <a:lnSpc>
                <a:spcPct val="100000"/>
              </a:lnSpc>
              <a:spcBef>
                <a:spcPts val="100"/>
              </a:spcBef>
              <a:buSzPct val="112500"/>
              <a:buFont typeface="Segoe UI Symbol"/>
              <a:buChar char="⚫"/>
              <a:tabLst>
                <a:tab pos="634365" algn="l"/>
              </a:tabLst>
            </a:pPr>
            <a:r>
              <a:rPr dirty="0"/>
              <a:t>Showcases</a:t>
            </a:r>
            <a:r>
              <a:rPr dirty="0" spc="-60"/>
              <a:t> </a:t>
            </a:r>
            <a:r>
              <a:rPr dirty="0"/>
              <a:t>skills,</a:t>
            </a:r>
            <a:r>
              <a:rPr dirty="0" spc="-55"/>
              <a:t> </a:t>
            </a:r>
            <a:r>
              <a:rPr dirty="0"/>
              <a:t>projects,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 spc="-10"/>
              <a:t>achievements.</a:t>
            </a:r>
          </a:p>
          <a:p>
            <a:pPr marL="634365" indent="-621665">
              <a:lnSpc>
                <a:spcPct val="100000"/>
              </a:lnSpc>
              <a:spcBef>
                <a:spcPts val="4650"/>
              </a:spcBef>
              <a:buSzPct val="112500"/>
              <a:buFont typeface="Segoe UI Symbol"/>
              <a:buChar char="⚫"/>
              <a:tabLst>
                <a:tab pos="634365" algn="l"/>
              </a:tabLst>
            </a:pPr>
            <a:r>
              <a:rPr dirty="0"/>
              <a:t>Responsive</a:t>
            </a:r>
            <a:r>
              <a:rPr dirty="0" spc="-75"/>
              <a:t> </a:t>
            </a:r>
            <a:r>
              <a:rPr dirty="0"/>
              <a:t>design</a:t>
            </a:r>
            <a:r>
              <a:rPr dirty="0" spc="-70"/>
              <a:t> </a:t>
            </a:r>
            <a:r>
              <a:rPr dirty="0"/>
              <a:t>with</a:t>
            </a:r>
            <a:r>
              <a:rPr dirty="0" spc="-75"/>
              <a:t> </a:t>
            </a:r>
            <a:r>
              <a:rPr dirty="0"/>
              <a:t>smooth</a:t>
            </a:r>
            <a:r>
              <a:rPr dirty="0" spc="-70"/>
              <a:t> </a:t>
            </a:r>
            <a:r>
              <a:rPr dirty="0" spc="-10"/>
              <a:t>navigation.</a:t>
            </a:r>
          </a:p>
          <a:p>
            <a:pPr marL="634365" indent="-621665">
              <a:lnSpc>
                <a:spcPct val="100000"/>
              </a:lnSpc>
              <a:spcBef>
                <a:spcPts val="4650"/>
              </a:spcBef>
              <a:buSzPct val="112500"/>
              <a:buFont typeface="Segoe UI Symbol"/>
              <a:buChar char="⚫"/>
              <a:tabLst>
                <a:tab pos="634365" algn="l"/>
              </a:tabLst>
            </a:pPr>
            <a:r>
              <a:rPr dirty="0"/>
              <a:t>Contact</a:t>
            </a:r>
            <a:r>
              <a:rPr dirty="0" spc="-55"/>
              <a:t> </a:t>
            </a:r>
            <a:r>
              <a:rPr dirty="0"/>
              <a:t>section</a:t>
            </a:r>
            <a:r>
              <a:rPr dirty="0" spc="-55"/>
              <a:t> </a:t>
            </a:r>
            <a:r>
              <a:rPr dirty="0"/>
              <a:t>for</a:t>
            </a:r>
            <a:r>
              <a:rPr dirty="0" spc="-55"/>
              <a:t> </a:t>
            </a:r>
            <a:r>
              <a:rPr dirty="0"/>
              <a:t>easy</a:t>
            </a:r>
            <a:r>
              <a:rPr dirty="0" spc="-50"/>
              <a:t> </a:t>
            </a:r>
            <a:r>
              <a:rPr dirty="0" spc="-10"/>
              <a:t>communication.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 Nithish</dc:creator>
  <cp:keywords>DAGyqbVl8lo,BAGpHRSiUFg,0</cp:keywords>
  <dc:title>NITHISH S.pptx</dc:title>
  <dcterms:created xsi:type="dcterms:W3CDTF">2025-09-11T11:18:55Z</dcterms:created>
  <dcterms:modified xsi:type="dcterms:W3CDTF">2025-09-11T11:18:55Z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2025-09-11T00:00:00Z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2025-09-11T00:00:00Z</vt:filetime>
  </property>
  <property fmtid="{D5CDD505-2E9C-101B-9397-08002B2CF9AE}" pid="5" name="Producer">
    <vt:lpwstr>Canva</vt:lpwstr>
  </property>
</Properties>
</file>