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359" r:id="rId2"/>
    <p:sldId id="311" r:id="rId3"/>
    <p:sldId id="368" r:id="rId4"/>
    <p:sldId id="361" r:id="rId5"/>
    <p:sldId id="367" r:id="rId6"/>
    <p:sldId id="370" r:id="rId7"/>
    <p:sldId id="345" r:id="rId8"/>
    <p:sldId id="366" r:id="rId9"/>
  </p:sldIdLst>
  <p:sldSz cx="9144000" cy="6858000" type="screen4x3"/>
  <p:notesSz cx="6797675" cy="9926638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339966"/>
    <a:srgbClr val="FFCCCC"/>
    <a:srgbClr val="FF6699"/>
    <a:srgbClr val="FF99FF"/>
    <a:srgbClr val="996633"/>
    <a:srgbClr val="996600"/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7269" autoAdjust="0"/>
    <p:restoredTop sz="95608" autoAdjust="0"/>
  </p:normalViewPr>
  <p:slideViewPr>
    <p:cSldViewPr>
      <p:cViewPr>
        <p:scale>
          <a:sx n="66" d="100"/>
          <a:sy n="66" d="100"/>
        </p:scale>
        <p:origin x="-1884" y="-1062"/>
      </p:cViewPr>
      <p:guideLst>
        <p:guide orient="horz" pos="1104"/>
        <p:guide pos="9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5" d="100"/>
        <a:sy n="85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67" tIns="45834" rIns="91667" bIns="45834" numCol="1" anchor="t" anchorCtr="0" compatLnSpc="1">
            <a:prstTxWarp prst="textNoShape">
              <a:avLst/>
            </a:prstTxWarp>
          </a:bodyPr>
          <a:lstStyle>
            <a:lvl1pPr defTabSz="915988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64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67" tIns="45834" rIns="91667" bIns="45834" numCol="1" anchor="t" anchorCtr="0" compatLnSpc="1">
            <a:prstTxWarp prst="textNoShape">
              <a:avLst/>
            </a:prstTxWarp>
          </a:bodyPr>
          <a:lstStyle>
            <a:lvl1pPr algn="r" defTabSz="915988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249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0863"/>
            <a:ext cx="29464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67" tIns="45834" rIns="91667" bIns="45834" numCol="1" anchor="b" anchorCtr="0" compatLnSpc="1">
            <a:prstTxWarp prst="textNoShape">
              <a:avLst/>
            </a:prstTxWarp>
          </a:bodyPr>
          <a:lstStyle>
            <a:lvl1pPr defTabSz="915988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24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40863"/>
            <a:ext cx="29464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67" tIns="45834" rIns="91667" bIns="45834" numCol="1" anchor="b" anchorCtr="0" compatLnSpc="1">
            <a:prstTxWarp prst="textNoShape">
              <a:avLst/>
            </a:prstTxWarp>
          </a:bodyPr>
          <a:lstStyle>
            <a:lvl1pPr algn="r" defTabSz="915988">
              <a:defRPr sz="1200"/>
            </a:lvl1pPr>
          </a:lstStyle>
          <a:p>
            <a:pPr>
              <a:defRPr/>
            </a:pPr>
            <a:fld id="{0890E331-6806-4E0B-8B45-F99D6E833AD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67" tIns="45834" rIns="91667" bIns="45834" numCol="1" anchor="t" anchorCtr="0" compatLnSpc="1">
            <a:prstTxWarp prst="textNoShape">
              <a:avLst/>
            </a:prstTxWarp>
          </a:bodyPr>
          <a:lstStyle>
            <a:lvl1pPr defTabSz="915988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67" tIns="45834" rIns="91667" bIns="45834" numCol="1" anchor="t" anchorCtr="0" compatLnSpc="1">
            <a:prstTxWarp prst="textNoShape">
              <a:avLst/>
            </a:prstTxWarp>
          </a:bodyPr>
          <a:lstStyle>
            <a:lvl1pPr algn="r" defTabSz="915988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7100" y="774700"/>
            <a:ext cx="4953000" cy="3714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52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21225"/>
            <a:ext cx="4984750" cy="4487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67" tIns="45834" rIns="91667" bIns="4583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952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0863"/>
            <a:ext cx="29464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67" tIns="45834" rIns="91667" bIns="45834" numCol="1" anchor="b" anchorCtr="0" compatLnSpc="1">
            <a:prstTxWarp prst="textNoShape">
              <a:avLst/>
            </a:prstTxWarp>
          </a:bodyPr>
          <a:lstStyle>
            <a:lvl1pPr defTabSz="915988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52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40863"/>
            <a:ext cx="29464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67" tIns="45834" rIns="91667" bIns="45834" numCol="1" anchor="b" anchorCtr="0" compatLnSpc="1">
            <a:prstTxWarp prst="textNoShape">
              <a:avLst/>
            </a:prstTxWarp>
          </a:bodyPr>
          <a:lstStyle>
            <a:lvl1pPr algn="r" defTabSz="915988">
              <a:defRPr sz="1200"/>
            </a:lvl1pPr>
          </a:lstStyle>
          <a:p>
            <a:pPr>
              <a:defRPr/>
            </a:pPr>
            <a:fld id="{2885D994-9498-467F-A86C-97CA69E36BE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0C217EE-BF28-41FD-8F5D-04B5886B397E}" type="slidenum">
              <a:rPr lang="pt-BR" smtClean="0"/>
              <a:pPr/>
              <a:t>1</a:t>
            </a:fld>
            <a:endParaRPr lang="pt-BR" smtClean="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2338" y="744538"/>
            <a:ext cx="4964112" cy="3722687"/>
          </a:xfrm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8050" y="4716463"/>
            <a:ext cx="4981575" cy="4465637"/>
          </a:xfrm>
          <a:noFill/>
          <a:ln/>
        </p:spPr>
        <p:txBody>
          <a:bodyPr/>
          <a:lstStyle/>
          <a:p>
            <a:endParaRPr lang="pt-BR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0738C13-5956-4FAF-A442-F558F195DEBE}" type="slidenum">
              <a:rPr lang="pt-BR" smtClean="0"/>
              <a:pPr/>
              <a:t>2</a:t>
            </a:fld>
            <a:endParaRPr lang="pt-BR" smtClean="0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7FDAE25-F168-4333-9E0F-DF5A1CE3FDD2}" type="slidenum">
              <a:rPr lang="pt-BR" smtClean="0"/>
              <a:pPr/>
              <a:t>8</a:t>
            </a:fld>
            <a:endParaRPr lang="pt-BR" smtClean="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Text Box 10"/>
          <p:cNvSpPr txBox="1">
            <a:spLocks noChangeArrowheads="1"/>
          </p:cNvSpPr>
          <p:nvPr/>
        </p:nvSpPr>
        <p:spPr bwMode="auto">
          <a:xfrm>
            <a:off x="7681913" y="6657975"/>
            <a:ext cx="1544637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700" b="0"/>
              <a:t>Monitoramento Sistema           </a:t>
            </a:r>
            <a:fld id="{0ADAFCE3-3C05-4297-8FFB-0F1AF90D26D0}" type="slidenum">
              <a:rPr lang="pt-BR" sz="700" b="0"/>
              <a:pPr>
                <a:defRPr/>
              </a:pPr>
              <a:t>‹nº›</a:t>
            </a:fld>
            <a:endParaRPr lang="pt-BR" sz="700" b="0"/>
          </a:p>
        </p:txBody>
      </p:sp>
      <p:sp>
        <p:nvSpPr>
          <p:cNvPr id="1036" name="Text Box 12"/>
          <p:cNvSpPr txBox="1">
            <a:spLocks noChangeArrowheads="1"/>
          </p:cNvSpPr>
          <p:nvPr/>
        </p:nvSpPr>
        <p:spPr bwMode="auto">
          <a:xfrm>
            <a:off x="8051800" y="6659563"/>
            <a:ext cx="838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1000" b="0"/>
              <a:t>ONS / GPD</a:t>
            </a:r>
          </a:p>
        </p:txBody>
      </p:sp>
      <p:pic>
        <p:nvPicPr>
          <p:cNvPr id="1028" name="Picture 14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8458200" y="76200"/>
            <a:ext cx="60960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9" name="Text Box 15"/>
          <p:cNvSpPr txBox="1">
            <a:spLocks noChangeArrowheads="1"/>
          </p:cNvSpPr>
          <p:nvPr/>
        </p:nvSpPr>
        <p:spPr bwMode="auto">
          <a:xfrm>
            <a:off x="8826500" y="6659563"/>
            <a:ext cx="533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fld id="{BA019236-DA1B-448E-90EB-215C101A7B3A}" type="slidenum">
              <a:rPr lang="pt-BR" sz="1000"/>
              <a:pPr>
                <a:spcBef>
                  <a:spcPct val="50000"/>
                </a:spcBef>
                <a:defRPr/>
              </a:pPr>
              <a:t>‹nº›</a:t>
            </a:fld>
            <a:endParaRPr lang="pt-BR" sz="1000"/>
          </a:p>
        </p:txBody>
      </p:sp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0" y="0"/>
            <a:ext cx="9144000" cy="533400"/>
          </a:xfrm>
          <a:prstGeom prst="rect">
            <a:avLst/>
          </a:prstGeom>
          <a:gradFill rotWithShape="0">
            <a:gsLst>
              <a:gs pos="0">
                <a:srgbClr val="99C300"/>
              </a:gs>
              <a:gs pos="100000">
                <a:srgbClr val="FFFFDC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0" y="6705600"/>
            <a:ext cx="9144000" cy="152400"/>
          </a:xfrm>
          <a:prstGeom prst="rect">
            <a:avLst/>
          </a:prstGeom>
          <a:solidFill>
            <a:srgbClr val="99CC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>
            <a:grpSpLocks/>
          </p:cNvGrpSpPr>
          <p:nvPr/>
        </p:nvGrpSpPr>
        <p:grpSpPr bwMode="auto">
          <a:xfrm>
            <a:off x="1423988" y="914400"/>
            <a:ext cx="7467600" cy="990600"/>
            <a:chOff x="897" y="576"/>
            <a:chExt cx="4704" cy="624"/>
          </a:xfrm>
        </p:grpSpPr>
        <p:sp>
          <p:nvSpPr>
            <p:cNvPr id="2054" name="Rectangle 3"/>
            <p:cNvSpPr>
              <a:spLocks noChangeArrowheads="1"/>
            </p:cNvSpPr>
            <p:nvPr/>
          </p:nvSpPr>
          <p:spPr bwMode="auto">
            <a:xfrm>
              <a:off x="897" y="576"/>
              <a:ext cx="4704" cy="624"/>
            </a:xfrm>
            <a:prstGeom prst="rect">
              <a:avLst/>
            </a:prstGeom>
            <a:solidFill>
              <a:srgbClr val="99CC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r>
                <a:rPr lang="pt-BR" altLang="en-US" sz="1600">
                  <a:solidFill>
                    <a:srgbClr val="FFFFFF"/>
                  </a:solidFill>
                  <a:latin typeface="Verdana" pitchFamily="34" charset="0"/>
                </a:rPr>
                <a:t>Operador Nacional do Sistema Elétrico</a:t>
              </a:r>
            </a:p>
          </p:txBody>
        </p:sp>
        <p:grpSp>
          <p:nvGrpSpPr>
            <p:cNvPr id="2055" name="Group 4"/>
            <p:cNvGrpSpPr>
              <a:grpSpLocks/>
            </p:cNvGrpSpPr>
            <p:nvPr/>
          </p:nvGrpSpPr>
          <p:grpSpPr bwMode="auto">
            <a:xfrm>
              <a:off x="4272" y="576"/>
              <a:ext cx="1104" cy="624"/>
              <a:chOff x="4272" y="576"/>
              <a:chExt cx="1104" cy="624"/>
            </a:xfrm>
          </p:grpSpPr>
          <p:sp>
            <p:nvSpPr>
              <p:cNvPr id="2056" name="Rectangle 5"/>
              <p:cNvSpPr>
                <a:spLocks noChangeArrowheads="1"/>
              </p:cNvSpPr>
              <p:nvPr/>
            </p:nvSpPr>
            <p:spPr bwMode="auto">
              <a:xfrm>
                <a:off x="4272" y="576"/>
                <a:ext cx="1104" cy="624"/>
              </a:xfrm>
              <a:prstGeom prst="rect">
                <a:avLst/>
              </a:prstGeom>
              <a:solidFill>
                <a:srgbClr val="99CC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pic>
            <p:nvPicPr>
              <p:cNvPr id="2057" name="Picture 6" descr="Logo ONS preto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 l="11131" t="13670" r="11079" b="13631"/>
              <a:stretch>
                <a:fillRect/>
              </a:stretch>
            </p:blipFill>
            <p:spPr bwMode="auto">
              <a:xfrm>
                <a:off x="4416" y="641"/>
                <a:ext cx="816" cy="5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sp>
        <p:nvSpPr>
          <p:cNvPr id="239624" name="Rectangle 8"/>
          <p:cNvSpPr>
            <a:spLocks noChangeArrowheads="1"/>
          </p:cNvSpPr>
          <p:nvPr/>
        </p:nvSpPr>
        <p:spPr bwMode="auto">
          <a:xfrm>
            <a:off x="1423988" y="2133600"/>
            <a:ext cx="7467600" cy="441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  <a:spcBef>
                <a:spcPct val="20000"/>
              </a:spcBef>
              <a:defRPr/>
            </a:pPr>
            <a:endParaRPr lang="pt-BR" altLang="en-US" sz="36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charset="0"/>
            </a:endParaRPr>
          </a:p>
          <a:p>
            <a:pPr algn="ctr">
              <a:lnSpc>
                <a:spcPct val="120000"/>
              </a:lnSpc>
              <a:spcBef>
                <a:spcPct val="20000"/>
              </a:spcBef>
              <a:defRPr/>
            </a:pPr>
            <a:r>
              <a:rPr lang="pt-BR" altLang="en-US" sz="36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Acompanhamento da Operação Eletroenergética realizada em Abril de 20</a:t>
            </a:r>
            <a:r>
              <a:rPr lang="en-US" altLang="en-US" sz="36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10</a:t>
            </a:r>
          </a:p>
          <a:p>
            <a:pPr algn="ctr">
              <a:lnSpc>
                <a:spcPct val="120000"/>
              </a:lnSpc>
              <a:spcBef>
                <a:spcPct val="20000"/>
              </a:spcBef>
              <a:defRPr/>
            </a:pPr>
            <a:endParaRPr lang="en-US" altLang="en-US" sz="2000" dirty="0"/>
          </a:p>
          <a:p>
            <a:pPr algn="ctr">
              <a:lnSpc>
                <a:spcPct val="120000"/>
              </a:lnSpc>
              <a:spcBef>
                <a:spcPct val="20000"/>
              </a:spcBef>
              <a:defRPr/>
            </a:pPr>
            <a:endParaRPr lang="en-US" altLang="en-US" sz="2000" dirty="0"/>
          </a:p>
          <a:p>
            <a:pPr algn="ctr">
              <a:lnSpc>
                <a:spcPct val="120000"/>
              </a:lnSpc>
              <a:spcBef>
                <a:spcPct val="20000"/>
              </a:spcBef>
              <a:defRPr/>
            </a:pPr>
            <a:endParaRPr lang="en-US" altLang="en-US" sz="16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ctr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en-US" sz="18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Abril</a:t>
            </a:r>
            <a:r>
              <a:rPr lang="en-US" altLang="en-US" sz="1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/2010</a:t>
            </a:r>
            <a:endParaRPr lang="pt-BR" altLang="en-US" sz="18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052" name="Rectangle 10"/>
          <p:cNvSpPr>
            <a:spLocks noChangeArrowheads="1"/>
          </p:cNvSpPr>
          <p:nvPr/>
        </p:nvSpPr>
        <p:spPr bwMode="auto">
          <a:xfrm>
            <a:off x="0" y="38100"/>
            <a:ext cx="1219200" cy="6669088"/>
          </a:xfrm>
          <a:prstGeom prst="rect">
            <a:avLst/>
          </a:prstGeom>
          <a:gradFill rotWithShape="0">
            <a:gsLst>
              <a:gs pos="0">
                <a:srgbClr val="99C300"/>
              </a:gs>
              <a:gs pos="100000">
                <a:srgbClr val="FFFFDC"/>
              </a:gs>
            </a:gsLst>
            <a:lin ang="5400000" scaled="1"/>
          </a:gra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053" name="Rectangle 11"/>
          <p:cNvSpPr>
            <a:spLocks noChangeArrowheads="1"/>
          </p:cNvSpPr>
          <p:nvPr/>
        </p:nvSpPr>
        <p:spPr bwMode="auto">
          <a:xfrm>
            <a:off x="12700" y="12700"/>
            <a:ext cx="9144000" cy="511175"/>
          </a:xfrm>
          <a:prstGeom prst="rect">
            <a:avLst/>
          </a:prstGeom>
          <a:gradFill rotWithShape="0">
            <a:gsLst>
              <a:gs pos="0">
                <a:srgbClr val="99C300"/>
              </a:gs>
              <a:gs pos="100000">
                <a:srgbClr val="FFFFDC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ext Box 2"/>
          <p:cNvSpPr txBox="1">
            <a:spLocks noChangeArrowheads="1"/>
          </p:cNvSpPr>
          <p:nvPr/>
        </p:nvSpPr>
        <p:spPr bwMode="auto">
          <a:xfrm>
            <a:off x="2286000" y="2667000"/>
            <a:ext cx="5094288" cy="1482725"/>
          </a:xfrm>
          <a:prstGeom prst="rect">
            <a:avLst/>
          </a:prstGeom>
          <a:gradFill rotWithShape="0">
            <a:gsLst>
              <a:gs pos="0">
                <a:srgbClr val="CCCC00"/>
              </a:gs>
              <a:gs pos="50000">
                <a:srgbClr val="CCCC00">
                  <a:gamma/>
                  <a:tint val="0"/>
                  <a:invGamma/>
                </a:srgbClr>
              </a:gs>
              <a:gs pos="100000">
                <a:srgbClr val="CCCC00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/>
          <a:lstStyle/>
          <a:p>
            <a:pPr marL="185738" indent="-185738" algn="ctr">
              <a:spcBef>
                <a:spcPct val="170000"/>
              </a:spcBef>
              <a:defRPr/>
            </a:pPr>
            <a:r>
              <a:rPr lang="pt-BR" sz="2800" dirty="0"/>
              <a:t>Abril / 2010</a:t>
            </a:r>
          </a:p>
          <a:p>
            <a:pPr marL="185738" indent="-185738" algn="ctr">
              <a:spcBef>
                <a:spcPct val="125000"/>
              </a:spcBef>
              <a:defRPr/>
            </a:pPr>
            <a:r>
              <a:rPr lang="pt-BR" sz="2800" dirty="0"/>
              <a:t>Resultados</a:t>
            </a:r>
            <a:endParaRPr lang="pt-BR" sz="2800" dirty="0">
              <a:sym typeface="Monotype Sort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0" y="60325"/>
            <a:ext cx="91440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sz="2000"/>
              <a:t>Balanço Energético (MWmed) – Semana de 27/03/2010 a 02/04/2010</a:t>
            </a:r>
          </a:p>
        </p:txBody>
      </p:sp>
      <p:pic>
        <p:nvPicPr>
          <p:cNvPr id="8195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71500"/>
            <a:ext cx="9144000" cy="6100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148"/>
          <p:cNvSpPr txBox="1">
            <a:spLocks noChangeArrowheads="1"/>
          </p:cNvSpPr>
          <p:nvPr/>
        </p:nvSpPr>
        <p:spPr bwMode="auto">
          <a:xfrm>
            <a:off x="0" y="60325"/>
            <a:ext cx="91440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sz="2000"/>
              <a:t>Balanço Energético (MWmed) – Semana de 03/04/2010 a 09/04/2010</a:t>
            </a:r>
          </a:p>
        </p:txBody>
      </p:sp>
      <p:pic>
        <p:nvPicPr>
          <p:cNvPr id="921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71500"/>
            <a:ext cx="9144000" cy="6100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3"/>
          <p:cNvSpPr txBox="1">
            <a:spLocks noChangeArrowheads="1"/>
          </p:cNvSpPr>
          <p:nvPr/>
        </p:nvSpPr>
        <p:spPr bwMode="auto">
          <a:xfrm>
            <a:off x="0" y="60325"/>
            <a:ext cx="91440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sz="2000"/>
              <a:t>Balanço Energético (MWmed) – Semana de 10/04/2010 a 16/04/2010</a:t>
            </a:r>
          </a:p>
        </p:txBody>
      </p:sp>
      <p:pic>
        <p:nvPicPr>
          <p:cNvPr id="1024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71500"/>
            <a:ext cx="9144000" cy="6100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3"/>
          <p:cNvSpPr txBox="1">
            <a:spLocks noChangeArrowheads="1"/>
          </p:cNvSpPr>
          <p:nvPr/>
        </p:nvSpPr>
        <p:spPr bwMode="auto">
          <a:xfrm>
            <a:off x="0" y="60325"/>
            <a:ext cx="91440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sz="2000"/>
              <a:t>Balanço Energético (MWmed) – Semana de 17/04/2010 a 23/04/2010</a:t>
            </a:r>
          </a:p>
        </p:txBody>
      </p:sp>
      <p:pic>
        <p:nvPicPr>
          <p:cNvPr id="11267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71500"/>
            <a:ext cx="9144000" cy="6100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Text Box 2"/>
          <p:cNvSpPr txBox="1">
            <a:spLocks noChangeArrowheads="1"/>
          </p:cNvSpPr>
          <p:nvPr/>
        </p:nvSpPr>
        <p:spPr bwMode="auto">
          <a:xfrm>
            <a:off x="1524000" y="2362200"/>
            <a:ext cx="6477000" cy="1828800"/>
          </a:xfrm>
          <a:prstGeom prst="rect">
            <a:avLst/>
          </a:prstGeom>
          <a:gradFill rotWithShape="0">
            <a:gsLst>
              <a:gs pos="0">
                <a:srgbClr val="CCCC00"/>
              </a:gs>
              <a:gs pos="50000">
                <a:srgbClr val="CCCC00">
                  <a:gamma/>
                  <a:tint val="0"/>
                  <a:invGamma/>
                </a:srgbClr>
              </a:gs>
              <a:gs pos="100000">
                <a:srgbClr val="CCCC00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/>
          <a:lstStyle/>
          <a:p>
            <a:pPr marL="185738" indent="-185738" algn="ctr">
              <a:spcBef>
                <a:spcPct val="125000"/>
              </a:spcBef>
              <a:defRPr/>
            </a:pPr>
            <a:endParaRPr lang="pt-BR"/>
          </a:p>
          <a:p>
            <a:pPr marL="185738" indent="-185738" algn="ctr">
              <a:defRPr/>
            </a:pPr>
            <a:r>
              <a:rPr lang="pt-BR"/>
              <a:t>ARMAZENAMENTOS</a:t>
            </a:r>
          </a:p>
          <a:p>
            <a:pPr marL="185738" indent="-185738" algn="ctr">
              <a:lnSpc>
                <a:spcPct val="120000"/>
              </a:lnSpc>
              <a:spcBef>
                <a:spcPct val="50000"/>
              </a:spcBef>
              <a:defRPr/>
            </a:pPr>
            <a:r>
              <a:rPr lang="pt-BR"/>
              <a:t>ÚLTIMOS ANOS</a:t>
            </a:r>
          </a:p>
          <a:p>
            <a:pPr marL="185738" indent="-185738">
              <a:lnSpc>
                <a:spcPct val="120000"/>
              </a:lnSpc>
              <a:spcBef>
                <a:spcPct val="50000"/>
              </a:spcBef>
              <a:defRPr/>
            </a:pPr>
            <a:endParaRPr lang="pt-BR" u="sng"/>
          </a:p>
          <a:p>
            <a:pPr marL="185738" indent="-185738">
              <a:lnSpc>
                <a:spcPct val="120000"/>
              </a:lnSpc>
              <a:spcBef>
                <a:spcPct val="50000"/>
              </a:spcBef>
              <a:buFontTx/>
              <a:buChar char="•"/>
              <a:defRPr/>
            </a:pPr>
            <a:endParaRPr lang="pt-BR" sz="1800">
              <a:sym typeface="Monotype Sort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Text Box 2"/>
          <p:cNvSpPr txBox="1">
            <a:spLocks noChangeArrowheads="1"/>
          </p:cNvSpPr>
          <p:nvPr/>
        </p:nvSpPr>
        <p:spPr bwMode="auto">
          <a:xfrm>
            <a:off x="2286000" y="2667000"/>
            <a:ext cx="4953000" cy="1371600"/>
          </a:xfrm>
          <a:prstGeom prst="rect">
            <a:avLst/>
          </a:prstGeom>
          <a:gradFill rotWithShape="0">
            <a:gsLst>
              <a:gs pos="0">
                <a:srgbClr val="CCCC00"/>
              </a:gs>
              <a:gs pos="50000">
                <a:srgbClr val="CCCC00">
                  <a:gamma/>
                  <a:tint val="0"/>
                  <a:invGamma/>
                </a:srgbClr>
              </a:gs>
              <a:gs pos="100000">
                <a:srgbClr val="CCCC00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anchor="ctr"/>
          <a:lstStyle/>
          <a:p>
            <a:pPr marL="185738" indent="-185738" algn="ctr">
              <a:spcBef>
                <a:spcPct val="170000"/>
              </a:spcBef>
              <a:defRPr/>
            </a:pPr>
            <a:r>
              <a:rPr lang="pt-BR" sz="4000"/>
              <a:t>FIM</a:t>
            </a:r>
            <a:endParaRPr lang="pt-BR" sz="3200">
              <a:sym typeface="Monotype Sort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strutura padrão">
  <a:themeElements>
    <a:clrScheme name="Estrutura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trutura padrão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Estrutura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strutura padrão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18988</TotalTime>
  <Words>71</Words>
  <Application>Microsoft Office PowerPoint</Application>
  <PresentationFormat>Apresentação na tela (4:3)</PresentationFormat>
  <Paragraphs>20</Paragraphs>
  <Slides>8</Slides>
  <Notes>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9" baseType="lpstr">
      <vt:lpstr>Estrutura padrão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ONS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sem título </dc:title>
  <dc:creator>Aline</dc:creator>
  <cp:lastModifiedBy>JHC</cp:lastModifiedBy>
  <cp:revision>1303</cp:revision>
  <cp:lastPrinted>2002-07-23T18:16:48Z</cp:lastPrinted>
  <dcterms:created xsi:type="dcterms:W3CDTF">2000-11-09T15:34:42Z</dcterms:created>
  <dcterms:modified xsi:type="dcterms:W3CDTF">2010-08-24T17:42:54Z</dcterms:modified>
</cp:coreProperties>
</file>