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9" r:id="rId2"/>
    <p:sldId id="311" r:id="rId3"/>
    <p:sldId id="368" r:id="rId4"/>
    <p:sldId id="361" r:id="rId5"/>
    <p:sldId id="371" r:id="rId6"/>
    <p:sldId id="366" r:id="rId7"/>
  </p:sldIdLst>
  <p:sldSz cx="9144000" cy="6858000" type="screen4x3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339966"/>
    <a:srgbClr val="FFCCCC"/>
    <a:srgbClr val="FF6699"/>
    <a:srgbClr val="FF99FF"/>
    <a:srgbClr val="996633"/>
    <a:srgbClr val="99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69" autoAdjust="0"/>
    <p:restoredTop sz="95614" autoAdjust="0"/>
  </p:normalViewPr>
  <p:slideViewPr>
    <p:cSldViewPr>
      <p:cViewPr>
        <p:scale>
          <a:sx n="66" d="100"/>
          <a:sy n="66" d="100"/>
        </p:scale>
        <p:origin x="-1884" y="-1062"/>
      </p:cViewPr>
      <p:guideLst>
        <p:guide orient="horz" pos="1104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6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40863"/>
            <a:ext cx="2946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pPr>
              <a:defRPr/>
            </a:pPr>
            <a:fld id="{6B4E9122-9095-48F7-93AC-A561289D91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7470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21225"/>
            <a:ext cx="498475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6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40863"/>
            <a:ext cx="2946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7" tIns="45834" rIns="91667" bIns="45834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pPr>
              <a:defRPr/>
            </a:pPr>
            <a:fld id="{33A46405-524E-4750-9136-BFCA748E77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01FE5-B2B9-4984-9638-B1583E684A24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4538"/>
            <a:ext cx="4964112" cy="3722687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16463"/>
            <a:ext cx="4981575" cy="4465637"/>
          </a:xfrm>
          <a:noFill/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D3201-18D3-4DDF-81E9-F30D084E78B2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A69E8-0C9B-4094-9F52-420D370A7189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81913" y="6657975"/>
            <a:ext cx="154463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700" b="0"/>
              <a:t>Monitoramento Sistema           </a:t>
            </a:r>
            <a:fld id="{5BB522CA-8843-40B9-A0FF-4271E83599CA}" type="slidenum">
              <a:rPr lang="pt-BR" sz="700" b="0"/>
              <a:pPr>
                <a:defRPr/>
              </a:pPr>
              <a:t>‹nº›</a:t>
            </a:fld>
            <a:endParaRPr lang="pt-BR" sz="700" b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051800" y="6659563"/>
            <a:ext cx="838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000" b="0"/>
              <a:t>ONS / GPD</a:t>
            </a:r>
          </a:p>
        </p:txBody>
      </p:sp>
      <p:pic>
        <p:nvPicPr>
          <p:cNvPr id="1028" name="Picture 14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8200" y="76200"/>
            <a:ext cx="609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8826500" y="665956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C89F3A0A-CA2F-4C62-BA94-0A19CFC604B6}" type="slidenum">
              <a:rPr lang="pt-BR" sz="1000"/>
              <a:pPr>
                <a:spcBef>
                  <a:spcPct val="50000"/>
                </a:spcBef>
                <a:defRPr/>
              </a:pPr>
              <a:t>‹nº›</a:t>
            </a:fld>
            <a:endParaRPr lang="pt-BR" sz="100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99C300"/>
              </a:gs>
              <a:gs pos="100000">
                <a:srgbClr val="FFFFD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423988" y="914400"/>
            <a:ext cx="7467600" cy="990600"/>
            <a:chOff x="897" y="576"/>
            <a:chExt cx="4704" cy="624"/>
          </a:xfrm>
        </p:grpSpPr>
        <p:sp>
          <p:nvSpPr>
            <p:cNvPr id="2055" name="Rectangle 3"/>
            <p:cNvSpPr>
              <a:spLocks noChangeArrowheads="1"/>
            </p:cNvSpPr>
            <p:nvPr/>
          </p:nvSpPr>
          <p:spPr bwMode="auto">
            <a:xfrm>
              <a:off x="897" y="576"/>
              <a:ext cx="4704" cy="624"/>
            </a:xfrm>
            <a:prstGeom prst="rect">
              <a:avLst/>
            </a:prstGeom>
            <a:solidFill>
              <a:srgbClr val="99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pt-BR" altLang="en-US" sz="1600">
                  <a:solidFill>
                    <a:srgbClr val="FFFFFF"/>
                  </a:solidFill>
                  <a:latin typeface="Verdana" pitchFamily="34" charset="0"/>
                </a:rPr>
                <a:t>Operador Nacional do Sistema Elétrico</a:t>
              </a:r>
            </a:p>
          </p:txBody>
        </p:sp>
        <p:sp>
          <p:nvSpPr>
            <p:cNvPr id="2056" name="Picture 6" descr="Logo ONS preto"/>
            <p:cNvSpPr>
              <a:spLocks noChangeAspect="1" noChangeArrowheads="1"/>
            </p:cNvSpPr>
            <p:nvPr/>
          </p:nvSpPr>
          <p:spPr bwMode="auto">
            <a:xfrm>
              <a:off x="4416" y="641"/>
              <a:ext cx="816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1423988" y="2133600"/>
            <a:ext cx="7467600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pt-BR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pt-BR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Acompanhamento da Operação Eletroenergética realizada em Junho de 20</a:t>
            </a:r>
            <a:r>
              <a:rPr lang="en-US" alt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en-US" sz="2000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en-US" sz="2000" dirty="0"/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endParaRPr lang="en-US" altLang="en-US" sz="1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en-US" sz="18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Junho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/2010</a:t>
            </a:r>
            <a:endParaRPr lang="pt-BR" alt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38100"/>
            <a:ext cx="1219200" cy="6669088"/>
          </a:xfrm>
          <a:prstGeom prst="rect">
            <a:avLst/>
          </a:prstGeom>
          <a:gradFill rotWithShape="0">
            <a:gsLst>
              <a:gs pos="0">
                <a:srgbClr val="99C300"/>
              </a:gs>
              <a:gs pos="100000">
                <a:srgbClr val="FFFFD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3" name="Rectangle 11"/>
          <p:cNvSpPr>
            <a:spLocks noChangeArrowheads="1"/>
          </p:cNvSpPr>
          <p:nvPr/>
        </p:nvSpPr>
        <p:spPr bwMode="auto">
          <a:xfrm>
            <a:off x="12700" y="12700"/>
            <a:ext cx="9144000" cy="511175"/>
          </a:xfrm>
          <a:prstGeom prst="rect">
            <a:avLst/>
          </a:prstGeom>
          <a:gradFill rotWithShape="0">
            <a:gsLst>
              <a:gs pos="0">
                <a:srgbClr val="99C300"/>
              </a:gs>
              <a:gs pos="100000">
                <a:srgbClr val="FFFFDC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Picture 6" descr="Logo ONS preto"/>
          <p:cNvSpPr>
            <a:spLocks noChangeAspect="1" noChangeArrowheads="1"/>
          </p:cNvSpPr>
          <p:nvPr/>
        </p:nvSpPr>
        <p:spPr bwMode="auto">
          <a:xfrm>
            <a:off x="7358063" y="1000125"/>
            <a:ext cx="1295400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286000" y="2667000"/>
            <a:ext cx="5094288" cy="1482725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50000">
                <a:srgbClr val="CCCC00">
                  <a:gamma/>
                  <a:tint val="0"/>
                  <a:invGamma/>
                </a:srgbClr>
              </a:gs>
              <a:gs pos="100000">
                <a:srgbClr val="CC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185738" indent="-185738" algn="ctr">
              <a:spcBef>
                <a:spcPct val="170000"/>
              </a:spcBef>
              <a:defRPr/>
            </a:pPr>
            <a:r>
              <a:rPr lang="pt-BR" sz="2800" dirty="0"/>
              <a:t>Junho / 2010</a:t>
            </a:r>
          </a:p>
          <a:p>
            <a:pPr marL="185738" indent="-185738" algn="ctr">
              <a:spcBef>
                <a:spcPct val="125000"/>
              </a:spcBef>
              <a:defRPr/>
            </a:pPr>
            <a:r>
              <a:rPr lang="pt-BR" sz="2800" dirty="0"/>
              <a:t>Resultados</a:t>
            </a:r>
            <a:endParaRPr lang="pt-BR" sz="2800" dirty="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60325"/>
            <a:ext cx="9144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Balanço Energético (MWmed) – Semana de 29/05/2010 a 04/06/2010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144000" cy="61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48"/>
          <p:cNvSpPr txBox="1">
            <a:spLocks noChangeArrowheads="1"/>
          </p:cNvSpPr>
          <p:nvPr/>
        </p:nvSpPr>
        <p:spPr bwMode="auto">
          <a:xfrm>
            <a:off x="0" y="60325"/>
            <a:ext cx="9144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Balanço Energético (MWmed) – Semana de 05/06/2010 a 11/06/2010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144000" cy="61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48"/>
          <p:cNvSpPr txBox="1">
            <a:spLocks noChangeArrowheads="1"/>
          </p:cNvSpPr>
          <p:nvPr/>
        </p:nvSpPr>
        <p:spPr bwMode="auto">
          <a:xfrm>
            <a:off x="0" y="60325"/>
            <a:ext cx="9144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000"/>
              <a:t>Balanço Energético (MWmed) – Semana de 12/06/2010 a 18/06/2010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1500"/>
            <a:ext cx="9144000" cy="610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2286000" y="2667000"/>
            <a:ext cx="4953000" cy="1371600"/>
          </a:xfrm>
          <a:prstGeom prst="rect">
            <a:avLst/>
          </a:prstGeom>
          <a:gradFill rotWithShape="0">
            <a:gsLst>
              <a:gs pos="0">
                <a:srgbClr val="CCCC00"/>
              </a:gs>
              <a:gs pos="50000">
                <a:srgbClr val="CCCC00">
                  <a:gamma/>
                  <a:tint val="0"/>
                  <a:invGamma/>
                </a:srgbClr>
              </a:gs>
              <a:gs pos="100000">
                <a:srgbClr val="CCCC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185738" indent="-185738" algn="ctr">
              <a:spcBef>
                <a:spcPct val="170000"/>
              </a:spcBef>
              <a:defRPr/>
            </a:pPr>
            <a:r>
              <a:rPr lang="pt-BR" sz="4000"/>
              <a:t>FIM</a:t>
            </a:r>
            <a:endParaRPr lang="pt-BR" sz="3200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19233</TotalTime>
  <Words>57</Words>
  <Application>Microsoft Office PowerPoint</Application>
  <PresentationFormat>Apresentação na tela (4:3)</PresentationFormat>
  <Paragraphs>16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Estrutura padrão</vt:lpstr>
      <vt:lpstr>Slide 1</vt:lpstr>
      <vt:lpstr>Slide 2</vt:lpstr>
      <vt:lpstr>Slide 3</vt:lpstr>
      <vt:lpstr>Slide 4</vt:lpstr>
      <vt:lpstr>Slide 5</vt:lpstr>
      <vt:lpstr>Slide 6</vt:lpstr>
    </vt:vector>
  </TitlesOfParts>
  <Company>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 </dc:title>
  <dc:creator>Aline</dc:creator>
  <cp:lastModifiedBy>JHC</cp:lastModifiedBy>
  <cp:revision>1336</cp:revision>
  <cp:lastPrinted>2002-07-23T18:16:48Z</cp:lastPrinted>
  <dcterms:created xsi:type="dcterms:W3CDTF">2000-11-09T15:34:42Z</dcterms:created>
  <dcterms:modified xsi:type="dcterms:W3CDTF">2010-08-24T17:43:17Z</dcterms:modified>
</cp:coreProperties>
</file>