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3A5-376F-4AD8-ADE0-C592B9315488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5DA427A-474E-4116-A057-3B840776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69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3A5-376F-4AD8-ADE0-C592B9315488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5DA427A-474E-4116-A057-3B840776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34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3A5-376F-4AD8-ADE0-C592B9315488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5DA427A-474E-4116-A057-3B840776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12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3A5-376F-4AD8-ADE0-C592B9315488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5DA427A-474E-4116-A057-3B8407764934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1027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3A5-376F-4AD8-ADE0-C592B9315488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5DA427A-474E-4116-A057-3B840776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19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3A5-376F-4AD8-ADE0-C592B9315488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427A-474E-4116-A057-3B840776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592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3A5-376F-4AD8-ADE0-C592B9315488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427A-474E-4116-A057-3B840776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940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3A5-376F-4AD8-ADE0-C592B9315488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427A-474E-4116-A057-3B840776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584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DB403A5-376F-4AD8-ADE0-C592B9315488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5DA427A-474E-4116-A057-3B840776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45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3A5-376F-4AD8-ADE0-C592B9315488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427A-474E-4116-A057-3B840776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5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3A5-376F-4AD8-ADE0-C592B9315488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5DA427A-474E-4116-A057-3B840776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32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3A5-376F-4AD8-ADE0-C592B9315488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427A-474E-4116-A057-3B840776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84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3A5-376F-4AD8-ADE0-C592B9315488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427A-474E-4116-A057-3B840776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67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3A5-376F-4AD8-ADE0-C592B9315488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427A-474E-4116-A057-3B840776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69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3A5-376F-4AD8-ADE0-C592B9315488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427A-474E-4116-A057-3B840776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78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3A5-376F-4AD8-ADE0-C592B9315488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427A-474E-4116-A057-3B840776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71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03A5-376F-4AD8-ADE0-C592B9315488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427A-474E-4116-A057-3B840776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77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403A5-376F-4AD8-ADE0-C592B9315488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A427A-474E-4116-A057-3B84077649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220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D44C6-2C0C-43F8-B988-77738B7F5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1010</a:t>
            </a:r>
            <a:r>
              <a:rPr lang="en-US" dirty="0"/>
              <a:t>!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61A1AD-BB43-4BA9-96CA-5011CD329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Игра для ПК поду </a:t>
            </a:r>
            <a:r>
              <a:rPr lang="ru-RU" dirty="0" err="1"/>
              <a:t>кправлением</a:t>
            </a:r>
            <a:r>
              <a:rPr lang="ru-RU" dirty="0"/>
              <a:t> </a:t>
            </a:r>
            <a:r>
              <a:rPr lang="en-US" dirty="0"/>
              <a:t>Windows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458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8DACA-1EC1-4B76-A9DD-2399AC34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17833-97AC-4B48-8601-C7F7FBFB9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Игровое поле размером 10</a:t>
            </a:r>
            <a:r>
              <a:rPr lang="en-US" dirty="0"/>
              <a:t>x10</a:t>
            </a:r>
            <a:endParaRPr lang="ru-RU" dirty="0"/>
          </a:p>
          <a:p>
            <a:r>
              <a:rPr lang="ru-RU" dirty="0"/>
              <a:t>8 видов фигур</a:t>
            </a:r>
          </a:p>
          <a:p>
            <a:r>
              <a:rPr lang="ru-RU" dirty="0"/>
              <a:t>Красочное разноцветное оформление</a:t>
            </a:r>
          </a:p>
          <a:p>
            <a:r>
              <a:rPr lang="ru-RU" dirty="0"/>
              <a:t>Приятное звуковое сопровождение</a:t>
            </a:r>
          </a:p>
          <a:p>
            <a:r>
              <a:rPr lang="ru-RU" dirty="0"/>
              <a:t>Возможность сохранения партии</a:t>
            </a:r>
          </a:p>
        </p:txBody>
      </p:sp>
    </p:spTree>
    <p:extLst>
      <p:ext uri="{BB962C8B-B14F-4D97-AF65-F5344CB8AC3E}">
        <p14:creationId xmlns:p14="http://schemas.microsoft.com/office/powerpoint/2010/main" val="93816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02A7D-F6DE-44B3-99E4-378C6DFE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Использовавшиеся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3C1617-E195-4B97-AB7D-58B308F75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en-US" dirty="0"/>
          </a:p>
          <a:p>
            <a:r>
              <a:rPr lang="ru-RU" dirty="0"/>
              <a:t>Работа с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408526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1A1C3-A55E-4B8A-927D-CD42E1B3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файлов проекта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B854AE1-204B-4741-9025-E257C6641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125" y="2503318"/>
            <a:ext cx="5919263" cy="2879158"/>
          </a:xfrm>
        </p:spPr>
      </p:pic>
    </p:spTree>
    <p:extLst>
      <p:ext uri="{BB962C8B-B14F-4D97-AF65-F5344CB8AC3E}">
        <p14:creationId xmlns:p14="http://schemas.microsoft.com/office/powerpoint/2010/main" val="33978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FC784-667F-4B2B-AF03-B4C4F7E0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440C29-827B-4806-A8BD-13C1B8503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391D7E-B6D2-467B-B895-B3A9841E1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92"/>
          <a:stretch/>
        </p:blipFill>
        <p:spPr>
          <a:xfrm>
            <a:off x="680321" y="2189527"/>
            <a:ext cx="3908784" cy="391524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CE9797-E62C-4DA5-9018-279587FFB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428" y="2013358"/>
            <a:ext cx="4454865" cy="447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1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7D551-C5DF-4EAD-B125-5EC9BDF92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6F999F-9108-48EC-9ECA-C028642FCF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8581068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14</TotalTime>
  <Words>40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Берлин</vt:lpstr>
      <vt:lpstr>1010!</vt:lpstr>
      <vt:lpstr>Идея</vt:lpstr>
      <vt:lpstr>Использовавшиеся технологии</vt:lpstr>
      <vt:lpstr>Структура файлов проекта</vt:lpstr>
      <vt:lpstr>Скриншоты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1010!</dc:title>
  <dc:creator>Никита Варламов</dc:creator>
  <cp:lastModifiedBy>Никита Варламов</cp:lastModifiedBy>
  <cp:revision>2</cp:revision>
  <dcterms:created xsi:type="dcterms:W3CDTF">2020-01-21T12:11:49Z</dcterms:created>
  <dcterms:modified xsi:type="dcterms:W3CDTF">2020-01-21T12:25:49Z</dcterms:modified>
</cp:coreProperties>
</file>