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4"/>
  </p:notesMasterIdLst>
  <p:sldIdLst>
    <p:sldId id="256" r:id="rId2"/>
    <p:sldId id="257" r:id="rId3"/>
    <p:sldId id="259" r:id="rId4"/>
    <p:sldId id="260" r:id="rId5"/>
    <p:sldId id="262" r:id="rId6"/>
    <p:sldId id="265" r:id="rId7"/>
    <p:sldId id="266" r:id="rId8"/>
    <p:sldId id="267" r:id="rId9"/>
    <p:sldId id="268" r:id="rId10"/>
    <p:sldId id="269" r:id="rId11"/>
    <p:sldId id="271" r:id="rId12"/>
    <p:sldId id="270"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60494"/>
  </p:normalViewPr>
  <p:slideViewPr>
    <p:cSldViewPr snapToGrid="0" snapToObjects="1">
      <p:cViewPr varScale="1">
        <p:scale>
          <a:sx n="74" d="100"/>
          <a:sy n="74" d="100"/>
        </p:scale>
        <p:origin x="816"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_rels/data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5.svg"/><Relationship Id="rId1" Type="http://schemas.openxmlformats.org/officeDocument/2006/relationships/image" Target="../media/image10.png"/><Relationship Id="rId6" Type="http://schemas.openxmlformats.org/officeDocument/2006/relationships/image" Target="../media/image9.svg"/><Relationship Id="rId5" Type="http://schemas.openxmlformats.org/officeDocument/2006/relationships/image" Target="../media/image12.png"/><Relationship Id="rId4" Type="http://schemas.openxmlformats.org/officeDocument/2006/relationships/image" Target="../media/image7.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D0053DC5-0070-4AE9-8A25-FFB0F7DAF71F}"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698F2A41-DAE3-4456-AD64-43437762B3EC}">
      <dgm:prSet/>
      <dgm:spPr/>
      <dgm:t>
        <a:bodyPr/>
        <a:lstStyle/>
        <a:p>
          <a:r>
            <a:rPr lang="en-US"/>
            <a:t>It is not a way to reveal deep truths about the text.</a:t>
          </a:r>
        </a:p>
      </dgm:t>
    </dgm:pt>
    <dgm:pt modelId="{3BF60898-6115-4140-9C68-3642A62DB04A}" type="parTrans" cxnId="{BA952D9B-6F2B-41D0-B596-AE5BDCBE762C}">
      <dgm:prSet/>
      <dgm:spPr/>
      <dgm:t>
        <a:bodyPr/>
        <a:lstStyle/>
        <a:p>
          <a:endParaRPr lang="en-US"/>
        </a:p>
      </dgm:t>
    </dgm:pt>
    <dgm:pt modelId="{A05A4677-31AF-462A-90FA-386971121006}" type="sibTrans" cxnId="{BA952D9B-6F2B-41D0-B596-AE5BDCBE762C}">
      <dgm:prSet/>
      <dgm:spPr/>
      <dgm:t>
        <a:bodyPr/>
        <a:lstStyle/>
        <a:p>
          <a:endParaRPr lang="en-US"/>
        </a:p>
      </dgm:t>
    </dgm:pt>
    <dgm:pt modelId="{F2587E60-BDF8-420D-B60C-4B17FB61B4D2}">
      <dgm:prSet/>
      <dgm:spPr/>
      <dgm:t>
        <a:bodyPr/>
        <a:lstStyle/>
        <a:p>
          <a:r>
            <a:rPr lang="en-US"/>
            <a:t>Better seen as another tool to help an analysis in addition to other methods.</a:t>
          </a:r>
        </a:p>
      </dgm:t>
    </dgm:pt>
    <dgm:pt modelId="{4003DE87-FD64-4EE7-BD6B-B9594ADAE0C9}" type="parTrans" cxnId="{746E8334-5FE0-4390-A0A3-CB140FEC2C76}">
      <dgm:prSet/>
      <dgm:spPr/>
      <dgm:t>
        <a:bodyPr/>
        <a:lstStyle/>
        <a:p>
          <a:endParaRPr lang="en-US"/>
        </a:p>
      </dgm:t>
    </dgm:pt>
    <dgm:pt modelId="{8FF69E70-47DF-4681-9885-D32D57918AB0}" type="sibTrans" cxnId="{746E8334-5FE0-4390-A0A3-CB140FEC2C76}">
      <dgm:prSet/>
      <dgm:spPr/>
      <dgm:t>
        <a:bodyPr/>
        <a:lstStyle/>
        <a:p>
          <a:endParaRPr lang="en-US"/>
        </a:p>
      </dgm:t>
    </dgm:pt>
    <dgm:pt modelId="{4C18D744-26A2-4FC2-A7E4-E6D39B36B860}">
      <dgm:prSet/>
      <dgm:spPr/>
      <dgm:t>
        <a:bodyPr/>
        <a:lstStyle/>
        <a:p>
          <a:r>
            <a:rPr lang="en-US"/>
            <a:t>Only as good as the linguistic data we have</a:t>
          </a:r>
        </a:p>
      </dgm:t>
    </dgm:pt>
    <dgm:pt modelId="{CAFD09A2-FBF6-4646-A463-A9CDC3CC52EA}" type="parTrans" cxnId="{B3AFC96A-B210-43FA-8B1F-7C318E7E2400}">
      <dgm:prSet/>
      <dgm:spPr/>
      <dgm:t>
        <a:bodyPr/>
        <a:lstStyle/>
        <a:p>
          <a:endParaRPr lang="en-US"/>
        </a:p>
      </dgm:t>
    </dgm:pt>
    <dgm:pt modelId="{C2047FF1-52BF-4974-B769-51DCA957935B}" type="sibTrans" cxnId="{B3AFC96A-B210-43FA-8B1F-7C318E7E2400}">
      <dgm:prSet/>
      <dgm:spPr/>
      <dgm:t>
        <a:bodyPr/>
        <a:lstStyle/>
        <a:p>
          <a:endParaRPr lang="en-US"/>
        </a:p>
      </dgm:t>
    </dgm:pt>
    <dgm:pt modelId="{36CD1500-4F5F-4CC1-8400-F97F3CD95A22}">
      <dgm:prSet/>
      <dgm:spPr/>
      <dgm:t>
        <a:bodyPr/>
        <a:lstStyle/>
        <a:p>
          <a:r>
            <a:rPr lang="en-US"/>
            <a:t>More data might mean a more accurate sentiment score</a:t>
          </a:r>
        </a:p>
      </dgm:t>
    </dgm:pt>
    <dgm:pt modelId="{C44598E5-717C-4AA7-9949-70B680ABD902}" type="parTrans" cxnId="{B27C2DA9-5B5B-4C38-8CAE-805CAF8A201C}">
      <dgm:prSet/>
      <dgm:spPr/>
      <dgm:t>
        <a:bodyPr/>
        <a:lstStyle/>
        <a:p>
          <a:endParaRPr lang="en-US"/>
        </a:p>
      </dgm:t>
    </dgm:pt>
    <dgm:pt modelId="{8BC031AD-72D7-4F80-9A53-1468DB8CE2D4}" type="sibTrans" cxnId="{B27C2DA9-5B5B-4C38-8CAE-805CAF8A201C}">
      <dgm:prSet/>
      <dgm:spPr/>
      <dgm:t>
        <a:bodyPr/>
        <a:lstStyle/>
        <a:p>
          <a:endParaRPr lang="en-US"/>
        </a:p>
      </dgm:t>
    </dgm:pt>
    <dgm:pt modelId="{F162BE97-5126-4034-80B9-23AEB80C9F86}">
      <dgm:prSet/>
      <dgm:spPr/>
      <dgm:t>
        <a:bodyPr/>
        <a:lstStyle/>
        <a:p>
          <a:r>
            <a:rPr lang="en-US"/>
            <a:t>Less data might mean the full sentiment is not properly captured</a:t>
          </a:r>
        </a:p>
      </dgm:t>
    </dgm:pt>
    <dgm:pt modelId="{9EC1DAB7-DE73-49B3-8D82-1FC1048295CD}" type="parTrans" cxnId="{BB6A192C-CCA7-4263-AA9F-334A6CFE701A}">
      <dgm:prSet/>
      <dgm:spPr/>
      <dgm:t>
        <a:bodyPr/>
        <a:lstStyle/>
        <a:p>
          <a:endParaRPr lang="en-US"/>
        </a:p>
      </dgm:t>
    </dgm:pt>
    <dgm:pt modelId="{09C7856F-4ACF-46E9-8576-5F775396AD17}" type="sibTrans" cxnId="{BB6A192C-CCA7-4263-AA9F-334A6CFE701A}">
      <dgm:prSet/>
      <dgm:spPr/>
      <dgm:t>
        <a:bodyPr/>
        <a:lstStyle/>
        <a:p>
          <a:endParaRPr lang="en-US"/>
        </a:p>
      </dgm:t>
    </dgm:pt>
    <dgm:pt modelId="{67654E5C-1298-4BE3-8EA5-20F906739092}" type="pres">
      <dgm:prSet presAssocID="{D0053DC5-0070-4AE9-8A25-FFB0F7DAF71F}" presName="root" presStyleCnt="0">
        <dgm:presLayoutVars>
          <dgm:dir/>
          <dgm:resizeHandles val="exact"/>
        </dgm:presLayoutVars>
      </dgm:prSet>
      <dgm:spPr/>
    </dgm:pt>
    <dgm:pt modelId="{56F0177E-72AA-4A6F-811A-F0237FEC847F}" type="pres">
      <dgm:prSet presAssocID="{698F2A41-DAE3-4456-AD64-43437762B3EC}" presName="compNode" presStyleCnt="0"/>
      <dgm:spPr/>
    </dgm:pt>
    <dgm:pt modelId="{D81C4541-C706-4E0A-B7F8-62926F341A21}" type="pres">
      <dgm:prSet presAssocID="{698F2A41-DAE3-4456-AD64-43437762B3EC}" presName="bgRect" presStyleLbl="bgShp" presStyleIdx="0" presStyleCnt="3"/>
      <dgm:spPr/>
    </dgm:pt>
    <dgm:pt modelId="{4A941E37-1409-4DCA-B7AA-B47161AC96F4}" type="pres">
      <dgm:prSet presAssocID="{698F2A41-DAE3-4456-AD64-43437762B3EC}"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Question mark"/>
        </a:ext>
      </dgm:extLst>
    </dgm:pt>
    <dgm:pt modelId="{58F84A23-8B0E-4D22-8924-52DB5FD9C8D3}" type="pres">
      <dgm:prSet presAssocID="{698F2A41-DAE3-4456-AD64-43437762B3EC}" presName="spaceRect" presStyleCnt="0"/>
      <dgm:spPr/>
    </dgm:pt>
    <dgm:pt modelId="{6CD7DFE4-F5FB-4642-B02E-5476D01468D4}" type="pres">
      <dgm:prSet presAssocID="{698F2A41-DAE3-4456-AD64-43437762B3EC}" presName="parTx" presStyleLbl="revTx" presStyleIdx="0" presStyleCnt="4">
        <dgm:presLayoutVars>
          <dgm:chMax val="0"/>
          <dgm:chPref val="0"/>
        </dgm:presLayoutVars>
      </dgm:prSet>
      <dgm:spPr/>
    </dgm:pt>
    <dgm:pt modelId="{4BDCDB96-D037-4712-AC47-0DBA2F569FD8}" type="pres">
      <dgm:prSet presAssocID="{A05A4677-31AF-462A-90FA-386971121006}" presName="sibTrans" presStyleCnt="0"/>
      <dgm:spPr/>
    </dgm:pt>
    <dgm:pt modelId="{E02C9D1D-F61D-4931-A4B5-5EAC1714D59E}" type="pres">
      <dgm:prSet presAssocID="{F2587E60-BDF8-420D-B60C-4B17FB61B4D2}" presName="compNode" presStyleCnt="0"/>
      <dgm:spPr/>
    </dgm:pt>
    <dgm:pt modelId="{5E1F7A17-5E33-4FA9-9CE3-3920B89A6EE1}" type="pres">
      <dgm:prSet presAssocID="{F2587E60-BDF8-420D-B60C-4B17FB61B4D2}" presName="bgRect" presStyleLbl="bgShp" presStyleIdx="1" presStyleCnt="3"/>
      <dgm:spPr/>
    </dgm:pt>
    <dgm:pt modelId="{02BF2616-C1B4-49F0-B7CC-8AD3A5D24E6D}" type="pres">
      <dgm:prSet presAssocID="{F2587E60-BDF8-420D-B60C-4B17FB61B4D2}"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usiness Growth"/>
        </a:ext>
      </dgm:extLst>
    </dgm:pt>
    <dgm:pt modelId="{80C49A1B-E753-4852-87B7-3554A8D1CACF}" type="pres">
      <dgm:prSet presAssocID="{F2587E60-BDF8-420D-B60C-4B17FB61B4D2}" presName="spaceRect" presStyleCnt="0"/>
      <dgm:spPr/>
    </dgm:pt>
    <dgm:pt modelId="{1661C888-4D68-4646-8670-222F12FC9600}" type="pres">
      <dgm:prSet presAssocID="{F2587E60-BDF8-420D-B60C-4B17FB61B4D2}" presName="parTx" presStyleLbl="revTx" presStyleIdx="1" presStyleCnt="4">
        <dgm:presLayoutVars>
          <dgm:chMax val="0"/>
          <dgm:chPref val="0"/>
        </dgm:presLayoutVars>
      </dgm:prSet>
      <dgm:spPr/>
    </dgm:pt>
    <dgm:pt modelId="{A134E199-DBBD-4994-89AF-87CABB4BBB6E}" type="pres">
      <dgm:prSet presAssocID="{8FF69E70-47DF-4681-9885-D32D57918AB0}" presName="sibTrans" presStyleCnt="0"/>
      <dgm:spPr/>
    </dgm:pt>
    <dgm:pt modelId="{7D51B335-613C-4611-ADF9-772C4544960D}" type="pres">
      <dgm:prSet presAssocID="{4C18D744-26A2-4FC2-A7E4-E6D39B36B860}" presName="compNode" presStyleCnt="0"/>
      <dgm:spPr/>
    </dgm:pt>
    <dgm:pt modelId="{E3277F24-0E4D-4D6A-B906-8B24756AF6A1}" type="pres">
      <dgm:prSet presAssocID="{4C18D744-26A2-4FC2-A7E4-E6D39B36B860}" presName="bgRect" presStyleLbl="bgShp" presStyleIdx="2" presStyleCnt="3"/>
      <dgm:spPr/>
    </dgm:pt>
    <dgm:pt modelId="{FB514AC7-77E3-4706-A0D3-972F4A15299C}" type="pres">
      <dgm:prSet presAssocID="{4C18D744-26A2-4FC2-A7E4-E6D39B36B860}"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tatistics"/>
        </a:ext>
      </dgm:extLst>
    </dgm:pt>
    <dgm:pt modelId="{1D5226ED-BC12-41F1-BC41-C8DC769A3368}" type="pres">
      <dgm:prSet presAssocID="{4C18D744-26A2-4FC2-A7E4-E6D39B36B860}" presName="spaceRect" presStyleCnt="0"/>
      <dgm:spPr/>
    </dgm:pt>
    <dgm:pt modelId="{E2BFD992-A686-4DF9-ACB2-5236908F52B9}" type="pres">
      <dgm:prSet presAssocID="{4C18D744-26A2-4FC2-A7E4-E6D39B36B860}" presName="parTx" presStyleLbl="revTx" presStyleIdx="2" presStyleCnt="4">
        <dgm:presLayoutVars>
          <dgm:chMax val="0"/>
          <dgm:chPref val="0"/>
        </dgm:presLayoutVars>
      </dgm:prSet>
      <dgm:spPr/>
    </dgm:pt>
    <dgm:pt modelId="{ABD0A0BC-3A62-4E44-8C4D-FA8CA298AF48}" type="pres">
      <dgm:prSet presAssocID="{4C18D744-26A2-4FC2-A7E4-E6D39B36B860}" presName="desTx" presStyleLbl="revTx" presStyleIdx="3" presStyleCnt="4">
        <dgm:presLayoutVars/>
      </dgm:prSet>
      <dgm:spPr/>
    </dgm:pt>
  </dgm:ptLst>
  <dgm:cxnLst>
    <dgm:cxn modelId="{CC348511-C2A7-4DED-846E-32E797FDB102}" type="presOf" srcId="{D0053DC5-0070-4AE9-8A25-FFB0F7DAF71F}" destId="{67654E5C-1298-4BE3-8EA5-20F906739092}" srcOrd="0" destOrd="0" presId="urn:microsoft.com/office/officeart/2018/2/layout/IconVerticalSolidList"/>
    <dgm:cxn modelId="{BB6A192C-CCA7-4263-AA9F-334A6CFE701A}" srcId="{4C18D744-26A2-4FC2-A7E4-E6D39B36B860}" destId="{F162BE97-5126-4034-80B9-23AEB80C9F86}" srcOrd="1" destOrd="0" parTransId="{9EC1DAB7-DE73-49B3-8D82-1FC1048295CD}" sibTransId="{09C7856F-4ACF-46E9-8576-5F775396AD17}"/>
    <dgm:cxn modelId="{746E8334-5FE0-4390-A0A3-CB140FEC2C76}" srcId="{D0053DC5-0070-4AE9-8A25-FFB0F7DAF71F}" destId="{F2587E60-BDF8-420D-B60C-4B17FB61B4D2}" srcOrd="1" destOrd="0" parTransId="{4003DE87-FD64-4EE7-BD6B-B9594ADAE0C9}" sibTransId="{8FF69E70-47DF-4681-9885-D32D57918AB0}"/>
    <dgm:cxn modelId="{F5152A53-BEF0-4DD4-8C90-3A82142D4178}" type="presOf" srcId="{698F2A41-DAE3-4456-AD64-43437762B3EC}" destId="{6CD7DFE4-F5FB-4642-B02E-5476D01468D4}" srcOrd="0" destOrd="0" presId="urn:microsoft.com/office/officeart/2018/2/layout/IconVerticalSolidList"/>
    <dgm:cxn modelId="{CF4E495E-812B-42D0-81A8-F8E82439B1C8}" type="presOf" srcId="{F2587E60-BDF8-420D-B60C-4B17FB61B4D2}" destId="{1661C888-4D68-4646-8670-222F12FC9600}" srcOrd="0" destOrd="0" presId="urn:microsoft.com/office/officeart/2018/2/layout/IconVerticalSolidList"/>
    <dgm:cxn modelId="{B3AFC96A-B210-43FA-8B1F-7C318E7E2400}" srcId="{D0053DC5-0070-4AE9-8A25-FFB0F7DAF71F}" destId="{4C18D744-26A2-4FC2-A7E4-E6D39B36B860}" srcOrd="2" destOrd="0" parTransId="{CAFD09A2-FBF6-4646-A463-A9CDC3CC52EA}" sibTransId="{C2047FF1-52BF-4974-B769-51DCA957935B}"/>
    <dgm:cxn modelId="{BA952D9B-6F2B-41D0-B596-AE5BDCBE762C}" srcId="{D0053DC5-0070-4AE9-8A25-FFB0F7DAF71F}" destId="{698F2A41-DAE3-4456-AD64-43437762B3EC}" srcOrd="0" destOrd="0" parTransId="{3BF60898-6115-4140-9C68-3642A62DB04A}" sibTransId="{A05A4677-31AF-462A-90FA-386971121006}"/>
    <dgm:cxn modelId="{2184E4A5-98F8-45ED-9E0A-26D46951A2A8}" type="presOf" srcId="{36CD1500-4F5F-4CC1-8400-F97F3CD95A22}" destId="{ABD0A0BC-3A62-4E44-8C4D-FA8CA298AF48}" srcOrd="0" destOrd="0" presId="urn:microsoft.com/office/officeart/2018/2/layout/IconVerticalSolidList"/>
    <dgm:cxn modelId="{B27C2DA9-5B5B-4C38-8CAE-805CAF8A201C}" srcId="{4C18D744-26A2-4FC2-A7E4-E6D39B36B860}" destId="{36CD1500-4F5F-4CC1-8400-F97F3CD95A22}" srcOrd="0" destOrd="0" parTransId="{C44598E5-717C-4AA7-9949-70B680ABD902}" sibTransId="{8BC031AD-72D7-4F80-9A53-1468DB8CE2D4}"/>
    <dgm:cxn modelId="{03E133C0-4774-4163-BC2D-BA0F62F0DEEA}" type="presOf" srcId="{4C18D744-26A2-4FC2-A7E4-E6D39B36B860}" destId="{E2BFD992-A686-4DF9-ACB2-5236908F52B9}" srcOrd="0" destOrd="0" presId="urn:microsoft.com/office/officeart/2018/2/layout/IconVerticalSolidList"/>
    <dgm:cxn modelId="{CA1CC4E2-10C4-449A-B048-88A6BF2740E2}" type="presOf" srcId="{F162BE97-5126-4034-80B9-23AEB80C9F86}" destId="{ABD0A0BC-3A62-4E44-8C4D-FA8CA298AF48}" srcOrd="0" destOrd="1" presId="urn:microsoft.com/office/officeart/2018/2/layout/IconVerticalSolidList"/>
    <dgm:cxn modelId="{B1309385-9472-4506-95A0-5D75B20EAF74}" type="presParOf" srcId="{67654E5C-1298-4BE3-8EA5-20F906739092}" destId="{56F0177E-72AA-4A6F-811A-F0237FEC847F}" srcOrd="0" destOrd="0" presId="urn:microsoft.com/office/officeart/2018/2/layout/IconVerticalSolidList"/>
    <dgm:cxn modelId="{0BE60B5B-5B15-437F-994A-BF04EEFC1B15}" type="presParOf" srcId="{56F0177E-72AA-4A6F-811A-F0237FEC847F}" destId="{D81C4541-C706-4E0A-B7F8-62926F341A21}" srcOrd="0" destOrd="0" presId="urn:microsoft.com/office/officeart/2018/2/layout/IconVerticalSolidList"/>
    <dgm:cxn modelId="{AB61874A-A04C-4776-964D-B1A457A9B810}" type="presParOf" srcId="{56F0177E-72AA-4A6F-811A-F0237FEC847F}" destId="{4A941E37-1409-4DCA-B7AA-B47161AC96F4}" srcOrd="1" destOrd="0" presId="urn:microsoft.com/office/officeart/2018/2/layout/IconVerticalSolidList"/>
    <dgm:cxn modelId="{8D80DEE7-6F92-4768-A5E8-D04A0C82DB0C}" type="presParOf" srcId="{56F0177E-72AA-4A6F-811A-F0237FEC847F}" destId="{58F84A23-8B0E-4D22-8924-52DB5FD9C8D3}" srcOrd="2" destOrd="0" presId="urn:microsoft.com/office/officeart/2018/2/layout/IconVerticalSolidList"/>
    <dgm:cxn modelId="{FEBE4D1E-F7F8-4AF6-950B-72B2DA390709}" type="presParOf" srcId="{56F0177E-72AA-4A6F-811A-F0237FEC847F}" destId="{6CD7DFE4-F5FB-4642-B02E-5476D01468D4}" srcOrd="3" destOrd="0" presId="urn:microsoft.com/office/officeart/2018/2/layout/IconVerticalSolidList"/>
    <dgm:cxn modelId="{C50CDDA6-9EC5-44AA-B2A5-46C7F2527289}" type="presParOf" srcId="{67654E5C-1298-4BE3-8EA5-20F906739092}" destId="{4BDCDB96-D037-4712-AC47-0DBA2F569FD8}" srcOrd="1" destOrd="0" presId="urn:microsoft.com/office/officeart/2018/2/layout/IconVerticalSolidList"/>
    <dgm:cxn modelId="{69B67F25-5E77-4237-9110-51B9BBE7A791}" type="presParOf" srcId="{67654E5C-1298-4BE3-8EA5-20F906739092}" destId="{E02C9D1D-F61D-4931-A4B5-5EAC1714D59E}" srcOrd="2" destOrd="0" presId="urn:microsoft.com/office/officeart/2018/2/layout/IconVerticalSolidList"/>
    <dgm:cxn modelId="{F2B9AAC8-6663-4D0D-B9A9-4D49F278558F}" type="presParOf" srcId="{E02C9D1D-F61D-4931-A4B5-5EAC1714D59E}" destId="{5E1F7A17-5E33-4FA9-9CE3-3920B89A6EE1}" srcOrd="0" destOrd="0" presId="urn:microsoft.com/office/officeart/2018/2/layout/IconVerticalSolidList"/>
    <dgm:cxn modelId="{FC90964D-1028-449F-98F9-E032C223976B}" type="presParOf" srcId="{E02C9D1D-F61D-4931-A4B5-5EAC1714D59E}" destId="{02BF2616-C1B4-49F0-B7CC-8AD3A5D24E6D}" srcOrd="1" destOrd="0" presId="urn:microsoft.com/office/officeart/2018/2/layout/IconVerticalSolidList"/>
    <dgm:cxn modelId="{E916DBEC-CC50-4B66-B1B2-A3CF29F6060A}" type="presParOf" srcId="{E02C9D1D-F61D-4931-A4B5-5EAC1714D59E}" destId="{80C49A1B-E753-4852-87B7-3554A8D1CACF}" srcOrd="2" destOrd="0" presId="urn:microsoft.com/office/officeart/2018/2/layout/IconVerticalSolidList"/>
    <dgm:cxn modelId="{527E5EEF-F52A-4B9A-8E62-648C6106F81C}" type="presParOf" srcId="{E02C9D1D-F61D-4931-A4B5-5EAC1714D59E}" destId="{1661C888-4D68-4646-8670-222F12FC9600}" srcOrd="3" destOrd="0" presId="urn:microsoft.com/office/officeart/2018/2/layout/IconVerticalSolidList"/>
    <dgm:cxn modelId="{7F5E0308-3CEF-4AF2-87B5-E586C748E000}" type="presParOf" srcId="{67654E5C-1298-4BE3-8EA5-20F906739092}" destId="{A134E199-DBBD-4994-89AF-87CABB4BBB6E}" srcOrd="3" destOrd="0" presId="urn:microsoft.com/office/officeart/2018/2/layout/IconVerticalSolidList"/>
    <dgm:cxn modelId="{768FA472-6A68-46F3-9C49-9B4D0583EC56}" type="presParOf" srcId="{67654E5C-1298-4BE3-8EA5-20F906739092}" destId="{7D51B335-613C-4611-ADF9-772C4544960D}" srcOrd="4" destOrd="0" presId="urn:microsoft.com/office/officeart/2018/2/layout/IconVerticalSolidList"/>
    <dgm:cxn modelId="{47B9B74F-409B-4291-BC0B-0F3882355413}" type="presParOf" srcId="{7D51B335-613C-4611-ADF9-772C4544960D}" destId="{E3277F24-0E4D-4D6A-B906-8B24756AF6A1}" srcOrd="0" destOrd="0" presId="urn:microsoft.com/office/officeart/2018/2/layout/IconVerticalSolidList"/>
    <dgm:cxn modelId="{66E5EA98-4650-4EF4-BC2C-78DAB21421F4}" type="presParOf" srcId="{7D51B335-613C-4611-ADF9-772C4544960D}" destId="{FB514AC7-77E3-4706-A0D3-972F4A15299C}" srcOrd="1" destOrd="0" presId="urn:microsoft.com/office/officeart/2018/2/layout/IconVerticalSolidList"/>
    <dgm:cxn modelId="{B5B038E3-37B4-44BF-903F-D1339581E8C1}" type="presParOf" srcId="{7D51B335-613C-4611-ADF9-772C4544960D}" destId="{1D5226ED-BC12-41F1-BC41-C8DC769A3368}" srcOrd="2" destOrd="0" presId="urn:microsoft.com/office/officeart/2018/2/layout/IconVerticalSolidList"/>
    <dgm:cxn modelId="{BFE58162-440A-42A5-A5C3-2924683DC15D}" type="presParOf" srcId="{7D51B335-613C-4611-ADF9-772C4544960D}" destId="{E2BFD992-A686-4DF9-ACB2-5236908F52B9}" srcOrd="3" destOrd="0" presId="urn:microsoft.com/office/officeart/2018/2/layout/IconVerticalSolidList"/>
    <dgm:cxn modelId="{50DA2EA4-79C5-4678-A16F-74298334E6CC}" type="presParOf" srcId="{7D51B335-613C-4611-ADF9-772C4544960D}" destId="{ABD0A0BC-3A62-4E44-8C4D-FA8CA298AF48}" srcOrd="4"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1C4541-C706-4E0A-B7F8-62926F341A21}">
      <dsp:nvSpPr>
        <dsp:cNvPr id="0" name=""/>
        <dsp:cNvSpPr/>
      </dsp:nvSpPr>
      <dsp:spPr>
        <a:xfrm>
          <a:off x="0" y="404"/>
          <a:ext cx="10553700" cy="945716"/>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A941E37-1409-4DCA-B7AA-B47161AC96F4}">
      <dsp:nvSpPr>
        <dsp:cNvPr id="0" name=""/>
        <dsp:cNvSpPr/>
      </dsp:nvSpPr>
      <dsp:spPr>
        <a:xfrm>
          <a:off x="286079" y="213190"/>
          <a:ext cx="520144" cy="52014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CD7DFE4-F5FB-4642-B02E-5476D01468D4}">
      <dsp:nvSpPr>
        <dsp:cNvPr id="0" name=""/>
        <dsp:cNvSpPr/>
      </dsp:nvSpPr>
      <dsp:spPr>
        <a:xfrm>
          <a:off x="1092302" y="404"/>
          <a:ext cx="9461397" cy="9457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0088" tIns="100088" rIns="100088" bIns="100088" numCol="1" spcCol="1270" anchor="ctr" anchorCtr="0">
          <a:noAutofit/>
        </a:bodyPr>
        <a:lstStyle/>
        <a:p>
          <a:pPr marL="0" lvl="0" indent="0" algn="l" defTabSz="1111250">
            <a:lnSpc>
              <a:spcPct val="90000"/>
            </a:lnSpc>
            <a:spcBef>
              <a:spcPct val="0"/>
            </a:spcBef>
            <a:spcAft>
              <a:spcPct val="35000"/>
            </a:spcAft>
            <a:buNone/>
          </a:pPr>
          <a:r>
            <a:rPr lang="en-US" sz="2500" kern="1200"/>
            <a:t>It is not a way to reveal deep truths about the text.</a:t>
          </a:r>
        </a:p>
      </dsp:txBody>
      <dsp:txXfrm>
        <a:off x="1092302" y="404"/>
        <a:ext cx="9461397" cy="945716"/>
      </dsp:txXfrm>
    </dsp:sp>
    <dsp:sp modelId="{5E1F7A17-5E33-4FA9-9CE3-3920B89A6EE1}">
      <dsp:nvSpPr>
        <dsp:cNvPr id="0" name=""/>
        <dsp:cNvSpPr/>
      </dsp:nvSpPr>
      <dsp:spPr>
        <a:xfrm>
          <a:off x="0" y="1182549"/>
          <a:ext cx="10553700" cy="945716"/>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2BF2616-C1B4-49F0-B7CC-8AD3A5D24E6D}">
      <dsp:nvSpPr>
        <dsp:cNvPr id="0" name=""/>
        <dsp:cNvSpPr/>
      </dsp:nvSpPr>
      <dsp:spPr>
        <a:xfrm>
          <a:off x="286079" y="1395335"/>
          <a:ext cx="520144" cy="52014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661C888-4D68-4646-8670-222F12FC9600}">
      <dsp:nvSpPr>
        <dsp:cNvPr id="0" name=""/>
        <dsp:cNvSpPr/>
      </dsp:nvSpPr>
      <dsp:spPr>
        <a:xfrm>
          <a:off x="1092302" y="1182549"/>
          <a:ext cx="9461397" cy="9457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0088" tIns="100088" rIns="100088" bIns="100088" numCol="1" spcCol="1270" anchor="ctr" anchorCtr="0">
          <a:noAutofit/>
        </a:bodyPr>
        <a:lstStyle/>
        <a:p>
          <a:pPr marL="0" lvl="0" indent="0" algn="l" defTabSz="1111250">
            <a:lnSpc>
              <a:spcPct val="90000"/>
            </a:lnSpc>
            <a:spcBef>
              <a:spcPct val="0"/>
            </a:spcBef>
            <a:spcAft>
              <a:spcPct val="35000"/>
            </a:spcAft>
            <a:buNone/>
          </a:pPr>
          <a:r>
            <a:rPr lang="en-US" sz="2500" kern="1200"/>
            <a:t>Better seen as another tool to help an analysis in addition to other methods.</a:t>
          </a:r>
        </a:p>
      </dsp:txBody>
      <dsp:txXfrm>
        <a:off x="1092302" y="1182549"/>
        <a:ext cx="9461397" cy="945716"/>
      </dsp:txXfrm>
    </dsp:sp>
    <dsp:sp modelId="{E3277F24-0E4D-4D6A-B906-8B24756AF6A1}">
      <dsp:nvSpPr>
        <dsp:cNvPr id="0" name=""/>
        <dsp:cNvSpPr/>
      </dsp:nvSpPr>
      <dsp:spPr>
        <a:xfrm>
          <a:off x="0" y="2364695"/>
          <a:ext cx="10553700" cy="945716"/>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B514AC7-77E3-4706-A0D3-972F4A15299C}">
      <dsp:nvSpPr>
        <dsp:cNvPr id="0" name=""/>
        <dsp:cNvSpPr/>
      </dsp:nvSpPr>
      <dsp:spPr>
        <a:xfrm>
          <a:off x="286079" y="2577481"/>
          <a:ext cx="520144" cy="52014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2BFD992-A686-4DF9-ACB2-5236908F52B9}">
      <dsp:nvSpPr>
        <dsp:cNvPr id="0" name=""/>
        <dsp:cNvSpPr/>
      </dsp:nvSpPr>
      <dsp:spPr>
        <a:xfrm>
          <a:off x="1092302" y="2364695"/>
          <a:ext cx="4749165" cy="9457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0088" tIns="100088" rIns="100088" bIns="100088" numCol="1" spcCol="1270" anchor="ctr" anchorCtr="0">
          <a:noAutofit/>
        </a:bodyPr>
        <a:lstStyle/>
        <a:p>
          <a:pPr marL="0" lvl="0" indent="0" algn="l" defTabSz="1111250">
            <a:lnSpc>
              <a:spcPct val="90000"/>
            </a:lnSpc>
            <a:spcBef>
              <a:spcPct val="0"/>
            </a:spcBef>
            <a:spcAft>
              <a:spcPct val="35000"/>
            </a:spcAft>
            <a:buNone/>
          </a:pPr>
          <a:r>
            <a:rPr lang="en-US" sz="2500" kern="1200"/>
            <a:t>Only as good as the linguistic data we have</a:t>
          </a:r>
        </a:p>
      </dsp:txBody>
      <dsp:txXfrm>
        <a:off x="1092302" y="2364695"/>
        <a:ext cx="4749165" cy="945716"/>
      </dsp:txXfrm>
    </dsp:sp>
    <dsp:sp modelId="{ABD0A0BC-3A62-4E44-8C4D-FA8CA298AF48}">
      <dsp:nvSpPr>
        <dsp:cNvPr id="0" name=""/>
        <dsp:cNvSpPr/>
      </dsp:nvSpPr>
      <dsp:spPr>
        <a:xfrm>
          <a:off x="5841467" y="2364695"/>
          <a:ext cx="4712232" cy="9457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0088" tIns="100088" rIns="100088" bIns="100088" numCol="1" spcCol="1270" anchor="ctr" anchorCtr="0">
          <a:noAutofit/>
        </a:bodyPr>
        <a:lstStyle/>
        <a:p>
          <a:pPr marL="0" lvl="0" indent="0" algn="l" defTabSz="533400">
            <a:lnSpc>
              <a:spcPct val="90000"/>
            </a:lnSpc>
            <a:spcBef>
              <a:spcPct val="0"/>
            </a:spcBef>
            <a:spcAft>
              <a:spcPct val="35000"/>
            </a:spcAft>
            <a:buNone/>
          </a:pPr>
          <a:r>
            <a:rPr lang="en-US" sz="1200" kern="1200"/>
            <a:t>More data might mean a more accurate sentiment score</a:t>
          </a:r>
        </a:p>
        <a:p>
          <a:pPr marL="0" lvl="0" indent="0" algn="l" defTabSz="533400">
            <a:lnSpc>
              <a:spcPct val="90000"/>
            </a:lnSpc>
            <a:spcBef>
              <a:spcPct val="0"/>
            </a:spcBef>
            <a:spcAft>
              <a:spcPct val="35000"/>
            </a:spcAft>
            <a:buNone/>
          </a:pPr>
          <a:r>
            <a:rPr lang="en-US" sz="1200" kern="1200"/>
            <a:t>Less data might mean the full sentiment is not properly captured</a:t>
          </a:r>
        </a:p>
      </dsp:txBody>
      <dsp:txXfrm>
        <a:off x="5841467" y="2364695"/>
        <a:ext cx="4712232" cy="945716"/>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1"/>
            <a:ext cx="2971800" cy="458788"/>
          </a:xfrm>
          <a:prstGeom prst="rect">
            <a:avLst/>
          </a:prstGeom>
        </p:spPr>
        <p:txBody>
          <a:bodyPr vert="horz" lIns="91440" tIns="45720" rIns="91440" bIns="45720" rtlCol="0"/>
          <a:lstStyle>
            <a:lvl1pPr algn="r">
              <a:defRPr sz="1200"/>
            </a:lvl1pPr>
          </a:lstStyle>
          <a:p>
            <a:fld id="{BFCCBBBA-7DD2-8847-9997-518BE20481E2}" type="datetimeFigureOut">
              <a:rPr lang="en-US" smtClean="0"/>
              <a:t>11/19/19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49"/>
            <a:ext cx="5486400" cy="3600451"/>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DAA75EE-DAE8-BE47-BF0D-EB35AEABD263}" type="slidenum">
              <a:rPr lang="en-US" smtClean="0"/>
              <a:t>‹#›</a:t>
            </a:fld>
            <a:endParaRPr lang="en-US"/>
          </a:p>
        </p:txBody>
      </p:sp>
    </p:spTree>
    <p:extLst>
      <p:ext uri="{BB962C8B-B14F-4D97-AF65-F5344CB8AC3E}">
        <p14:creationId xmlns:p14="http://schemas.microsoft.com/office/powerpoint/2010/main" val="38366083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DAA75EE-DAE8-BE47-BF0D-EB35AEABD263}" type="slidenum">
              <a:rPr lang="en-US" smtClean="0"/>
              <a:t>1</a:t>
            </a:fld>
            <a:endParaRPr lang="en-US"/>
          </a:p>
        </p:txBody>
      </p:sp>
    </p:spTree>
    <p:extLst>
      <p:ext uri="{BB962C8B-B14F-4D97-AF65-F5344CB8AC3E}">
        <p14:creationId xmlns:p14="http://schemas.microsoft.com/office/powerpoint/2010/main" val="22266218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DAA75EE-DAE8-BE47-BF0D-EB35AEABD263}" type="slidenum">
              <a:rPr lang="en-US" smtClean="0"/>
              <a:t>10</a:t>
            </a:fld>
            <a:endParaRPr lang="en-US"/>
          </a:p>
        </p:txBody>
      </p:sp>
    </p:spTree>
    <p:extLst>
      <p:ext uri="{BB962C8B-B14F-4D97-AF65-F5344CB8AC3E}">
        <p14:creationId xmlns:p14="http://schemas.microsoft.com/office/powerpoint/2010/main" val="17115278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DAA75EE-DAE8-BE47-BF0D-EB35AEABD263}" type="slidenum">
              <a:rPr lang="en-US" smtClean="0"/>
              <a:t>11</a:t>
            </a:fld>
            <a:endParaRPr lang="en-US"/>
          </a:p>
        </p:txBody>
      </p:sp>
    </p:spTree>
    <p:extLst>
      <p:ext uri="{BB962C8B-B14F-4D97-AF65-F5344CB8AC3E}">
        <p14:creationId xmlns:p14="http://schemas.microsoft.com/office/powerpoint/2010/main" val="7759643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DAA75EE-DAE8-BE47-BF0D-EB35AEABD263}" type="slidenum">
              <a:rPr lang="en-US" smtClean="0"/>
              <a:t>12</a:t>
            </a:fld>
            <a:endParaRPr lang="en-US"/>
          </a:p>
        </p:txBody>
      </p:sp>
    </p:spTree>
    <p:extLst>
      <p:ext uri="{BB962C8B-B14F-4D97-AF65-F5344CB8AC3E}">
        <p14:creationId xmlns:p14="http://schemas.microsoft.com/office/powerpoint/2010/main" val="4953925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15 Motets were gathered from the </a:t>
            </a:r>
            <a:r>
              <a:rPr lang="en-US" sz="1200" kern="1200" dirty="0" err="1">
                <a:solidFill>
                  <a:schemeClr val="tx1"/>
                </a:solidFill>
                <a:effectLst/>
                <a:latin typeface="+mn-lt"/>
                <a:ea typeface="+mn-ea"/>
                <a:cs typeface="+mn-cs"/>
              </a:rPr>
              <a:t>Fauvel</a:t>
            </a:r>
            <a:r>
              <a:rPr lang="en-US" sz="1200" kern="1200" dirty="0">
                <a:solidFill>
                  <a:schemeClr val="tx1"/>
                </a:solidFill>
                <a:effectLst/>
                <a:latin typeface="+mn-lt"/>
                <a:ea typeface="+mn-ea"/>
                <a:cs typeface="+mn-cs"/>
              </a:rPr>
              <a:t> Codex, the Chantilly Codex, and the Apt codex. Most of the motets were written by Phillipe de Vitry, yet in addition three motets were written by anonymous composers and one each were written by Jacopo da Bologna and Phillipe </a:t>
            </a:r>
            <a:r>
              <a:rPr lang="en-US" sz="1200" kern="1200" dirty="0" err="1">
                <a:solidFill>
                  <a:schemeClr val="tx1"/>
                </a:solidFill>
                <a:effectLst/>
                <a:latin typeface="+mn-lt"/>
                <a:ea typeface="+mn-ea"/>
                <a:cs typeface="+mn-cs"/>
              </a:rPr>
              <a:t>Royallart</a:t>
            </a:r>
            <a:r>
              <a:rPr lang="en-US" sz="1200" kern="1200" dirty="0">
                <a:solidFill>
                  <a:schemeClr val="tx1"/>
                </a:solidFill>
                <a:effectLst/>
                <a:latin typeface="+mn-lt"/>
                <a:ea typeface="+mn-ea"/>
                <a:cs typeface="+mn-cs"/>
              </a:rPr>
              <a:t> respectively. The motets all touch on a variety of subjects, from the Virgin Mary, nature scenes, admirable and unadmirable princes, and the Holy Trinity. The digitized Latin texts and their English translations were sourced from the La Trobe University Medieval Music Database.</a:t>
            </a:r>
          </a:p>
          <a:p>
            <a:endParaRPr lang="en-US" dirty="0"/>
          </a:p>
        </p:txBody>
      </p:sp>
      <p:sp>
        <p:nvSpPr>
          <p:cNvPr id="4" name="Slide Number Placeholder 3"/>
          <p:cNvSpPr>
            <a:spLocks noGrp="1"/>
          </p:cNvSpPr>
          <p:nvPr>
            <p:ph type="sldNum" sz="quarter" idx="5"/>
          </p:nvPr>
        </p:nvSpPr>
        <p:spPr/>
        <p:txBody>
          <a:bodyPr/>
          <a:lstStyle/>
          <a:p>
            <a:fld id="{BDAA75EE-DAE8-BE47-BF0D-EB35AEABD263}" type="slidenum">
              <a:rPr lang="en-US" smtClean="0"/>
              <a:t>2</a:t>
            </a:fld>
            <a:endParaRPr lang="en-US"/>
          </a:p>
        </p:txBody>
      </p:sp>
    </p:spTree>
    <p:extLst>
      <p:ext uri="{BB962C8B-B14F-4D97-AF65-F5344CB8AC3E}">
        <p14:creationId xmlns:p14="http://schemas.microsoft.com/office/powerpoint/2010/main" val="33292226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Triplum:</a:t>
            </a:r>
          </a:p>
          <a:p>
            <a:r>
              <a:rPr lang="en-US" sz="1200" kern="1200" dirty="0">
                <a:solidFill>
                  <a:schemeClr val="tx1"/>
                </a:solidFill>
                <a:effectLst/>
                <a:latin typeface="+mn-lt"/>
                <a:ea typeface="+mn-ea"/>
                <a:cs typeface="+mn-cs"/>
              </a:rPr>
              <a:t>Shamelessly I used to wander</a:t>
            </a:r>
            <a:endParaRPr lang="en-US" dirty="0">
              <a:effectLst/>
            </a:endParaRPr>
          </a:p>
          <a:p>
            <a:r>
              <a:rPr lang="en-US" sz="1200" kern="1200" dirty="0">
                <a:solidFill>
                  <a:schemeClr val="tx1"/>
                </a:solidFill>
                <a:effectLst/>
                <a:latin typeface="+mn-lt"/>
                <a:ea typeface="+mn-ea"/>
                <a:cs typeface="+mn-cs"/>
              </a:rPr>
              <a:t>over all the earth bounded by the sea;</a:t>
            </a:r>
            <a:endParaRPr lang="en-US" dirty="0">
              <a:effectLst/>
            </a:endParaRPr>
          </a:p>
          <a:p>
            <a:r>
              <a:rPr lang="en-US" sz="1200" kern="1200" dirty="0">
                <a:solidFill>
                  <a:schemeClr val="tx1"/>
                </a:solidFill>
                <a:effectLst/>
                <a:latin typeface="+mn-lt"/>
                <a:ea typeface="+mn-ea"/>
                <a:cs typeface="+mn-cs"/>
              </a:rPr>
              <a:t>recklessly I lusted</a:t>
            </a:r>
            <a:endParaRPr lang="en-US" dirty="0">
              <a:effectLst/>
            </a:endParaRPr>
          </a:p>
          <a:p>
            <a:r>
              <a:rPr lang="en-US" sz="1200" kern="1200" dirty="0">
                <a:solidFill>
                  <a:schemeClr val="tx1"/>
                </a:solidFill>
                <a:effectLst/>
                <a:latin typeface="+mn-lt"/>
                <a:ea typeface="+mn-ea"/>
                <a:cs typeface="+mn-cs"/>
              </a:rPr>
              <a:t>after anything that could corrupt loving.</a:t>
            </a:r>
            <a:endParaRPr lang="en-US" dirty="0">
              <a:effectLst/>
            </a:endParaRPr>
          </a:p>
          <a:p>
            <a:r>
              <a:rPr lang="en-US" sz="1200" kern="1200" dirty="0">
                <a:solidFill>
                  <a:schemeClr val="tx1"/>
                </a:solidFill>
                <a:effectLst/>
                <a:latin typeface="+mn-lt"/>
                <a:ea typeface="+mn-ea"/>
                <a:cs typeface="+mn-cs"/>
              </a:rPr>
              <a:t>When I was in love, but perhaps not loved.</a:t>
            </a:r>
            <a:endParaRPr lang="en-US" dirty="0">
              <a:effectLst/>
            </a:endParaRPr>
          </a:p>
          <a:p>
            <a:r>
              <a:rPr lang="en-US" sz="1200" kern="1200" dirty="0">
                <a:solidFill>
                  <a:schemeClr val="tx1"/>
                </a:solidFill>
                <a:effectLst/>
                <a:latin typeface="+mn-lt"/>
                <a:ea typeface="+mn-ea"/>
                <a:cs typeface="+mn-cs"/>
              </a:rPr>
              <a:t>I would be tormented for payment;</a:t>
            </a:r>
            <a:endParaRPr lang="en-US" dirty="0">
              <a:effectLst/>
            </a:endParaRPr>
          </a:p>
          <a:p>
            <a:r>
              <a:rPr lang="en-US" sz="1200" kern="1200" dirty="0">
                <a:solidFill>
                  <a:schemeClr val="tx1"/>
                </a:solidFill>
                <a:effectLst/>
                <a:latin typeface="+mn-lt"/>
                <a:ea typeface="+mn-ea"/>
                <a:cs typeface="+mn-cs"/>
              </a:rPr>
              <a:t>or if I was loved, but love was not in me.</a:t>
            </a:r>
            <a:endParaRPr lang="en-US" dirty="0">
              <a:effectLst/>
            </a:endParaRPr>
          </a:p>
          <a:p>
            <a:r>
              <a:rPr lang="en-US" sz="1200" kern="1200" dirty="0">
                <a:solidFill>
                  <a:schemeClr val="tx1"/>
                </a:solidFill>
                <a:effectLst/>
                <a:latin typeface="+mn-lt"/>
                <a:ea typeface="+mn-ea"/>
                <a:cs typeface="+mn-cs"/>
              </a:rPr>
              <a:t>I became unpleasant.</a:t>
            </a:r>
            <a:endParaRPr lang="en-US" dirty="0">
              <a:effectLst/>
            </a:endParaRPr>
          </a:p>
          <a:p>
            <a:r>
              <a:rPr lang="en-US" sz="1200" kern="1200" dirty="0">
                <a:solidFill>
                  <a:schemeClr val="tx1"/>
                </a:solidFill>
                <a:effectLst/>
                <a:latin typeface="+mn-lt"/>
                <a:ea typeface="+mn-ea"/>
                <a:cs typeface="+mn-cs"/>
              </a:rPr>
              <a:t>But when I loved and was loved</a:t>
            </a:r>
            <a:endParaRPr lang="en-US" dirty="0">
              <a:effectLst/>
            </a:endParaRPr>
          </a:p>
          <a:p>
            <a:r>
              <a:rPr lang="en-US" sz="1200" kern="1200" dirty="0">
                <a:solidFill>
                  <a:schemeClr val="tx1"/>
                </a:solidFill>
                <a:effectLst/>
                <a:latin typeface="+mn-lt"/>
                <a:ea typeface="+mn-ea"/>
                <a:cs typeface="+mn-cs"/>
              </a:rPr>
              <a:t>(I would join) on the occasion of this "match"</a:t>
            </a:r>
            <a:endParaRPr lang="en-US" dirty="0">
              <a:effectLst/>
            </a:endParaRPr>
          </a:p>
          <a:p>
            <a:r>
              <a:rPr lang="en-US" sz="1200" kern="1200" dirty="0">
                <a:solidFill>
                  <a:schemeClr val="tx1"/>
                </a:solidFill>
                <a:effectLst/>
                <a:latin typeface="+mn-lt"/>
                <a:ea typeface="+mn-ea"/>
                <a:cs typeface="+mn-cs"/>
              </a:rPr>
              <a:t>with any common Venus</a:t>
            </a:r>
            <a:endParaRPr lang="en-US" dirty="0">
              <a:effectLst/>
            </a:endParaRPr>
          </a:p>
          <a:p>
            <a:r>
              <a:rPr lang="en-US" sz="1200" kern="1200" dirty="0">
                <a:solidFill>
                  <a:schemeClr val="tx1"/>
                </a:solidFill>
                <a:effectLst/>
                <a:latin typeface="+mn-lt"/>
                <a:ea typeface="+mn-ea"/>
                <a:cs typeface="+mn-cs"/>
              </a:rPr>
              <a:t>in surging spasms.</a:t>
            </a:r>
            <a:endParaRPr lang="en-US" dirty="0">
              <a:effectLst/>
            </a:endParaRPr>
          </a:p>
          <a:p>
            <a:r>
              <a:rPr lang="en-US" sz="1200" kern="1200" dirty="0">
                <a:solidFill>
                  <a:schemeClr val="tx1"/>
                </a:solidFill>
                <a:effectLst/>
                <a:latin typeface="+mn-lt"/>
                <a:ea typeface="+mn-ea"/>
                <a:cs typeface="+mn-cs"/>
              </a:rPr>
              <a:t>after which my flesh would reek for a long wile</a:t>
            </a:r>
            <a:endParaRPr lang="en-US" dirty="0">
              <a:effectLst/>
            </a:endParaRPr>
          </a:p>
          <a:p>
            <a:r>
              <a:rPr lang="en-US" sz="1200" kern="1200" dirty="0">
                <a:solidFill>
                  <a:schemeClr val="tx1"/>
                </a:solidFill>
                <a:effectLst/>
                <a:latin typeface="+mn-lt"/>
                <a:ea typeface="+mn-ea"/>
                <a:cs typeface="+mn-cs"/>
              </a:rPr>
              <a:t>from the darts of love.</a:t>
            </a:r>
            <a:endParaRPr lang="en-US" dirty="0">
              <a:effectLst/>
            </a:endParaRPr>
          </a:p>
          <a:p>
            <a:r>
              <a:rPr lang="en-US" sz="1200" kern="1200" dirty="0">
                <a:solidFill>
                  <a:schemeClr val="tx1"/>
                </a:solidFill>
                <a:effectLst/>
                <a:latin typeface="+mn-lt"/>
                <a:ea typeface="+mn-ea"/>
                <a:cs typeface="+mn-cs"/>
              </a:rPr>
              <a:t>Well, what hero wishes to be burned by love</a:t>
            </a:r>
            <a:endParaRPr lang="en-US" dirty="0">
              <a:effectLst/>
            </a:endParaRPr>
          </a:p>
          <a:p>
            <a:r>
              <a:rPr lang="en-US" sz="1200" kern="1200" dirty="0">
                <a:solidFill>
                  <a:schemeClr val="tx1"/>
                </a:solidFill>
                <a:effectLst/>
                <a:latin typeface="+mn-lt"/>
                <a:ea typeface="+mn-ea"/>
                <a:cs typeface="+mn-cs"/>
              </a:rPr>
              <a:t>beyond a certain point?</a:t>
            </a:r>
            <a:endParaRPr lang="en-US" dirty="0">
              <a:effectLst/>
            </a:endParaRPr>
          </a:p>
          <a:p>
            <a:r>
              <a:rPr lang="en-US" sz="1200" kern="1200" dirty="0">
                <a:solidFill>
                  <a:schemeClr val="tx1"/>
                </a:solidFill>
                <a:effectLst/>
                <a:latin typeface="+mn-lt"/>
                <a:ea typeface="+mn-ea"/>
                <a:cs typeface="+mn-cs"/>
              </a:rPr>
              <a:t>This is not to say that loving should be prohibited.</a:t>
            </a:r>
            <a:endParaRPr lang="en-US" dirty="0">
              <a:effectLst/>
            </a:endParaRPr>
          </a:p>
          <a:p>
            <a:r>
              <a:rPr lang="en-US" sz="1200" kern="1200" dirty="0">
                <a:solidFill>
                  <a:schemeClr val="tx1"/>
                </a:solidFill>
                <a:effectLst/>
                <a:latin typeface="+mn-lt"/>
                <a:ea typeface="+mn-ea"/>
                <a:cs typeface="+mn-cs"/>
              </a:rPr>
              <a:t>But what girl should be loved?</a:t>
            </a:r>
            <a:endParaRPr lang="en-US" dirty="0">
              <a:effectLst/>
            </a:endParaRPr>
          </a:p>
          <a:p>
            <a:r>
              <a:rPr lang="en-US" sz="1200" kern="1200" dirty="0">
                <a:solidFill>
                  <a:schemeClr val="tx1"/>
                </a:solidFill>
                <a:effectLst/>
                <a:latin typeface="+mn-lt"/>
                <a:ea typeface="+mn-ea"/>
                <a:cs typeface="+mn-cs"/>
              </a:rPr>
              <a:t>She who was worthy to carry within her</a:t>
            </a:r>
            <a:endParaRPr lang="en-US" dirty="0">
              <a:effectLst/>
            </a:endParaRPr>
          </a:p>
          <a:p>
            <a:r>
              <a:rPr lang="en-US" sz="1200" kern="1200" dirty="0">
                <a:solidFill>
                  <a:schemeClr val="tx1"/>
                </a:solidFill>
                <a:effectLst/>
                <a:latin typeface="+mn-lt"/>
                <a:ea typeface="+mn-ea"/>
                <a:cs typeface="+mn-cs"/>
              </a:rPr>
              <a:t>the true God and Man;</a:t>
            </a:r>
            <a:endParaRPr lang="en-US" dirty="0">
              <a:effectLst/>
            </a:endParaRPr>
          </a:p>
          <a:p>
            <a:r>
              <a:rPr lang="en-US" sz="1200" kern="1200" dirty="0">
                <a:solidFill>
                  <a:schemeClr val="tx1"/>
                </a:solidFill>
                <a:effectLst/>
                <a:latin typeface="+mn-lt"/>
                <a:ea typeface="+mn-ea"/>
                <a:cs typeface="+mn-cs"/>
              </a:rPr>
              <a:t>worthy, because she was virtuous</a:t>
            </a:r>
            <a:endParaRPr lang="en-US" dirty="0">
              <a:effectLst/>
            </a:endParaRPr>
          </a:p>
          <a:p>
            <a:r>
              <a:rPr lang="en-US" sz="1200" kern="1200" dirty="0">
                <a:solidFill>
                  <a:schemeClr val="tx1"/>
                </a:solidFill>
                <a:effectLst/>
                <a:latin typeface="+mn-lt"/>
                <a:ea typeface="+mn-ea"/>
                <a:cs typeface="+mn-cs"/>
              </a:rPr>
              <a:t>and full of grace beyond all others.</a:t>
            </a:r>
            <a:endParaRPr lang="en-US" dirty="0">
              <a:effectLst/>
            </a:endParaRPr>
          </a:p>
          <a:p>
            <a:r>
              <a:rPr lang="en-US" sz="1200" kern="1200" dirty="0">
                <a:solidFill>
                  <a:schemeClr val="tx1"/>
                </a:solidFill>
                <a:effectLst/>
                <a:latin typeface="+mn-lt"/>
                <a:ea typeface="+mn-ea"/>
                <a:cs typeface="+mn-cs"/>
              </a:rPr>
              <a:t>strong in her pure beauty.</a:t>
            </a:r>
            <a:endParaRPr lang="en-US" dirty="0">
              <a:effectLst/>
            </a:endParaRPr>
          </a:p>
          <a:p>
            <a:r>
              <a:rPr lang="en-US" sz="1200" kern="1200" dirty="0">
                <a:solidFill>
                  <a:schemeClr val="tx1"/>
                </a:solidFill>
                <a:effectLst/>
                <a:latin typeface="+mn-lt"/>
                <a:ea typeface="+mn-ea"/>
                <a:cs typeface="+mn-cs"/>
              </a:rPr>
              <a:t>sweetness, humility and holiness.</a:t>
            </a:r>
            <a:endParaRPr lang="en-US" dirty="0">
              <a:effectLst/>
            </a:endParaRPr>
          </a:p>
          <a:p>
            <a:r>
              <a:rPr lang="en-US" sz="1200" kern="1200" dirty="0">
                <a:solidFill>
                  <a:schemeClr val="tx1"/>
                </a:solidFill>
                <a:effectLst/>
                <a:latin typeface="+mn-lt"/>
                <a:ea typeface="+mn-ea"/>
                <a:cs typeface="+mn-cs"/>
              </a:rPr>
              <a:t>When one loves this lady, he is loved in turn.</a:t>
            </a:r>
            <a:endParaRPr lang="en-US" dirty="0">
              <a:effectLst/>
            </a:endParaRPr>
          </a:p>
          <a:p>
            <a:r>
              <a:rPr lang="en-US" sz="1200" kern="1200" dirty="0">
                <a:solidFill>
                  <a:schemeClr val="tx1"/>
                </a:solidFill>
                <a:effectLst/>
                <a:latin typeface="+mn-lt"/>
                <a:ea typeface="+mn-ea"/>
                <a:cs typeface="+mn-cs"/>
              </a:rPr>
              <a:t>This is then a pleasant passion.</a:t>
            </a:r>
            <a:endParaRPr lang="en-US" dirty="0">
              <a:effectLst/>
            </a:endParaRPr>
          </a:p>
          <a:p>
            <a:r>
              <a:rPr lang="en-US" sz="1200" kern="1200" dirty="0">
                <a:solidFill>
                  <a:schemeClr val="tx1"/>
                </a:solidFill>
                <a:effectLst/>
                <a:latin typeface="+mn-lt"/>
                <a:ea typeface="+mn-ea"/>
                <a:cs typeface="+mn-cs"/>
              </a:rPr>
              <a:t>Love is made happy by him</a:t>
            </a:r>
            <a:endParaRPr lang="en-US" dirty="0">
              <a:effectLst/>
            </a:endParaRPr>
          </a:p>
          <a:p>
            <a:r>
              <a:rPr lang="en-US" sz="1200" kern="1200" dirty="0">
                <a:solidFill>
                  <a:schemeClr val="tx1"/>
                </a:solidFill>
                <a:effectLst/>
                <a:latin typeface="+mn-lt"/>
                <a:ea typeface="+mn-ea"/>
                <a:cs typeface="+mn-cs"/>
              </a:rPr>
              <a:t>who loves with the kiss of love itself.</a:t>
            </a:r>
            <a:endParaRPr lang="en-US" dirty="0">
              <a:effectLst/>
            </a:endParaRPr>
          </a:p>
          <a:p>
            <a:r>
              <a:rPr lang="en-US" sz="1200" kern="1200" dirty="0">
                <a:solidFill>
                  <a:schemeClr val="tx1"/>
                </a:solidFill>
                <a:effectLst/>
                <a:latin typeface="+mn-lt"/>
                <a:ea typeface="+mn-ea"/>
                <a:cs typeface="+mn-cs"/>
              </a:rPr>
              <a:t>O Mary, virgin parent.</a:t>
            </a:r>
            <a:endParaRPr lang="en-US" dirty="0">
              <a:effectLst/>
            </a:endParaRPr>
          </a:p>
          <a:p>
            <a:r>
              <a:rPr lang="en-US" sz="1200" kern="1200" dirty="0">
                <a:solidFill>
                  <a:schemeClr val="tx1"/>
                </a:solidFill>
                <a:effectLst/>
                <a:latin typeface="+mn-lt"/>
                <a:ea typeface="+mn-ea"/>
                <a:cs typeface="+mn-cs"/>
              </a:rPr>
              <a:t>burn my soul.</a:t>
            </a:r>
            <a:endParaRPr lang="en-US" dirty="0">
              <a:effectLst/>
            </a:endParaRPr>
          </a:p>
          <a:p>
            <a:r>
              <a:rPr lang="en-US" sz="1200" kern="1200" dirty="0">
                <a:solidFill>
                  <a:schemeClr val="tx1"/>
                </a:solidFill>
                <a:effectLst/>
                <a:latin typeface="+mn-lt"/>
                <a:ea typeface="+mn-ea"/>
                <a:cs typeface="+mn-cs"/>
              </a:rPr>
              <a:t>so that, obedient to your love.</a:t>
            </a:r>
            <a:endParaRPr lang="en-US" dirty="0">
              <a:effectLst/>
            </a:endParaRPr>
          </a:p>
          <a:p>
            <a:r>
              <a:rPr lang="en-US" sz="1200" kern="1200" dirty="0">
                <a:solidFill>
                  <a:schemeClr val="tx1"/>
                </a:solidFill>
                <a:effectLst/>
                <a:latin typeface="+mn-lt"/>
                <a:ea typeface="+mn-ea"/>
                <a:cs typeface="+mn-cs"/>
              </a:rPr>
              <a:t>I may avoid false love.</a:t>
            </a:r>
            <a:endParaRPr lang="en-US" dirty="0">
              <a:effectLst/>
            </a:endParaRPr>
          </a:p>
          <a:p>
            <a:br>
              <a:rPr lang="en-US" sz="1200" kern="1200" dirty="0">
                <a:solidFill>
                  <a:schemeClr val="tx1"/>
                </a:solidFill>
                <a:effectLst/>
                <a:latin typeface="+mn-lt"/>
                <a:ea typeface="+mn-ea"/>
                <a:cs typeface="+mn-cs"/>
              </a:rPr>
            </a:br>
            <a:endParaRPr lang="en-US" sz="1200" kern="1200" dirty="0">
              <a:solidFill>
                <a:schemeClr val="tx1"/>
              </a:solidFill>
              <a:effectLst/>
              <a:latin typeface="+mn-lt"/>
              <a:ea typeface="+mn-ea"/>
              <a:cs typeface="+mn-cs"/>
            </a:endParaRPr>
          </a:p>
          <a:p>
            <a:r>
              <a:rPr lang="en-US" sz="1200" kern="1200" dirty="0" err="1">
                <a:solidFill>
                  <a:schemeClr val="tx1"/>
                </a:solidFill>
                <a:effectLst/>
                <a:latin typeface="+mn-lt"/>
                <a:ea typeface="+mn-ea"/>
                <a:cs typeface="+mn-cs"/>
              </a:rPr>
              <a:t>Motetus</a:t>
            </a:r>
            <a:r>
              <a:rPr lang="en-US" sz="1200" kern="1200" dirty="0">
                <a:solidFill>
                  <a:schemeClr val="tx1"/>
                </a:solidFill>
                <a:effectLst/>
                <a:latin typeface="+mn-lt"/>
                <a:ea typeface="+mn-ea"/>
                <a:cs typeface="+mn-cs"/>
              </a:rPr>
              <a:t>:</a:t>
            </a:r>
          </a:p>
          <a:p>
            <a:r>
              <a:rPr lang="en-US" sz="1200" kern="1200" dirty="0">
                <a:solidFill>
                  <a:schemeClr val="tx1"/>
                </a:solidFill>
                <a:effectLst/>
                <a:latin typeface="+mn-lt"/>
                <a:ea typeface="+mn-ea"/>
                <a:cs typeface="+mn-cs"/>
              </a:rPr>
              <a:t>Laudable in virtue</a:t>
            </a:r>
            <a:endParaRPr lang="en-US" dirty="0">
              <a:effectLst/>
            </a:endParaRPr>
          </a:p>
          <a:p>
            <a:r>
              <a:rPr lang="en-US" sz="1200" kern="1200" dirty="0">
                <a:solidFill>
                  <a:schemeClr val="tx1"/>
                </a:solidFill>
                <a:effectLst/>
                <a:latin typeface="+mn-lt"/>
                <a:ea typeface="+mn-ea"/>
                <a:cs typeface="+mn-cs"/>
              </a:rPr>
              <a:t>commendable for character</a:t>
            </a:r>
            <a:endParaRPr lang="en-US" dirty="0">
              <a:effectLst/>
            </a:endParaRPr>
          </a:p>
          <a:p>
            <a:r>
              <a:rPr lang="en-US" sz="1200" kern="1200" dirty="0">
                <a:solidFill>
                  <a:schemeClr val="tx1"/>
                </a:solidFill>
                <a:effectLst/>
                <a:latin typeface="+mn-lt"/>
                <a:ea typeface="+mn-ea"/>
                <a:cs typeface="+mn-cs"/>
              </a:rPr>
              <a:t>lovely in appearance</a:t>
            </a:r>
            <a:endParaRPr lang="en-US" dirty="0">
              <a:effectLst/>
            </a:endParaRPr>
          </a:p>
          <a:p>
            <a:r>
              <a:rPr lang="en-US" sz="1200" kern="1200" dirty="0">
                <a:solidFill>
                  <a:schemeClr val="tx1"/>
                </a:solidFill>
                <a:effectLst/>
                <a:latin typeface="+mn-lt"/>
                <a:ea typeface="+mn-ea"/>
                <a:cs typeface="+mn-cs"/>
              </a:rPr>
              <a:t>undefiled in purity</a:t>
            </a:r>
            <a:endParaRPr lang="en-US" dirty="0">
              <a:effectLst/>
            </a:endParaRPr>
          </a:p>
          <a:p>
            <a:r>
              <a:rPr lang="en-US" sz="1200" kern="1200" dirty="0">
                <a:solidFill>
                  <a:schemeClr val="tx1"/>
                </a:solidFill>
                <a:effectLst/>
                <a:latin typeface="+mn-lt"/>
                <a:ea typeface="+mn-ea"/>
                <a:cs typeface="+mn-cs"/>
              </a:rPr>
              <a:t>desirable for preciousness</a:t>
            </a:r>
            <a:endParaRPr lang="en-US" dirty="0">
              <a:effectLst/>
            </a:endParaRPr>
          </a:p>
          <a:p>
            <a:r>
              <a:rPr lang="en-US" sz="1200" kern="1200" dirty="0">
                <a:solidFill>
                  <a:schemeClr val="tx1"/>
                </a:solidFill>
                <a:effectLst/>
                <a:latin typeface="+mn-lt"/>
                <a:ea typeface="+mn-ea"/>
                <a:cs typeface="+mn-cs"/>
              </a:rPr>
              <a:t>venerable in ancestry</a:t>
            </a:r>
            <a:endParaRPr lang="en-US" dirty="0">
              <a:effectLst/>
            </a:endParaRPr>
          </a:p>
          <a:p>
            <a:r>
              <a:rPr lang="en-US" sz="1200" kern="1200" dirty="0">
                <a:solidFill>
                  <a:schemeClr val="tx1"/>
                </a:solidFill>
                <a:effectLst/>
                <a:latin typeface="+mn-lt"/>
                <a:ea typeface="+mn-ea"/>
                <a:cs typeface="+mn-cs"/>
              </a:rPr>
              <a:t>awesome in power</a:t>
            </a:r>
            <a:endParaRPr lang="en-US" dirty="0">
              <a:effectLst/>
            </a:endParaRPr>
          </a:p>
          <a:p>
            <a:r>
              <a:rPr lang="en-US" sz="1200" kern="1200" dirty="0">
                <a:solidFill>
                  <a:schemeClr val="tx1"/>
                </a:solidFill>
                <a:effectLst/>
                <a:latin typeface="+mn-lt"/>
                <a:ea typeface="+mn-ea"/>
                <a:cs typeface="+mn-cs"/>
              </a:rPr>
              <a:t>with moral qualities beyond speech</a:t>
            </a:r>
            <a:endParaRPr lang="en-US" dirty="0">
              <a:effectLst/>
            </a:endParaRPr>
          </a:p>
          <a:p>
            <a:r>
              <a:rPr lang="en-US" sz="1200" kern="1200" dirty="0">
                <a:solidFill>
                  <a:schemeClr val="tx1"/>
                </a:solidFill>
                <a:effectLst/>
                <a:latin typeface="+mn-lt"/>
                <a:ea typeface="+mn-ea"/>
                <a:cs typeface="+mn-cs"/>
              </a:rPr>
              <a:t>wondrous in miracles.</a:t>
            </a:r>
            <a:endParaRPr lang="en-US" dirty="0">
              <a:effectLst/>
            </a:endParaRPr>
          </a:p>
          <a:p>
            <a:r>
              <a:rPr lang="en-US" sz="1200" kern="1200" dirty="0">
                <a:solidFill>
                  <a:schemeClr val="tx1"/>
                </a:solidFill>
                <a:effectLst/>
                <a:latin typeface="+mn-lt"/>
                <a:ea typeface="+mn-ea"/>
                <a:cs typeface="+mn-cs"/>
              </a:rPr>
              <a:t>O Mary, you are noble flesh.</a:t>
            </a:r>
            <a:endParaRPr lang="en-US" dirty="0">
              <a:effectLst/>
            </a:endParaRPr>
          </a:p>
          <a:p>
            <a:r>
              <a:rPr lang="en-US" sz="1200" kern="1200" dirty="0">
                <a:solidFill>
                  <a:schemeClr val="tx1"/>
                </a:solidFill>
                <a:effectLst/>
                <a:latin typeface="+mn-lt"/>
                <a:ea typeface="+mn-ea"/>
                <a:cs typeface="+mn-cs"/>
              </a:rPr>
              <a:t>It would be profitable to be of flesh</a:t>
            </a:r>
            <a:endParaRPr lang="en-US" dirty="0">
              <a:effectLst/>
            </a:endParaRPr>
          </a:p>
          <a:p>
            <a:r>
              <a:rPr lang="en-US" sz="1200" kern="1200" dirty="0">
                <a:solidFill>
                  <a:schemeClr val="tx1"/>
                </a:solidFill>
                <a:effectLst/>
                <a:latin typeface="+mn-lt"/>
                <a:ea typeface="+mn-ea"/>
                <a:cs typeface="+mn-cs"/>
              </a:rPr>
              <a:t>if you wished that through your graces</a:t>
            </a:r>
            <a:endParaRPr lang="en-US" dirty="0">
              <a:effectLst/>
            </a:endParaRPr>
          </a:p>
          <a:p>
            <a:r>
              <a:rPr lang="en-US" sz="1200" kern="1200" dirty="0">
                <a:solidFill>
                  <a:schemeClr val="tx1"/>
                </a:solidFill>
                <a:effectLst/>
                <a:latin typeface="+mn-lt"/>
                <a:ea typeface="+mn-ea"/>
                <a:cs typeface="+mn-cs"/>
              </a:rPr>
              <a:t>my wavering spirit might be restored</a:t>
            </a:r>
            <a:endParaRPr lang="en-US" dirty="0">
              <a:effectLst/>
            </a:endParaRPr>
          </a:p>
          <a:p>
            <a:r>
              <a:rPr lang="en-US" sz="1200" kern="1200" dirty="0">
                <a:solidFill>
                  <a:schemeClr val="tx1"/>
                </a:solidFill>
                <a:effectLst/>
                <a:latin typeface="+mn-lt"/>
                <a:ea typeface="+mn-ea"/>
                <a:cs typeface="+mn-cs"/>
              </a:rPr>
              <a:t>from wickedness to true humility</a:t>
            </a:r>
            <a:endParaRPr lang="en-US" dirty="0">
              <a:effectLst/>
            </a:endParaRPr>
          </a:p>
          <a:p>
            <a:r>
              <a:rPr lang="en-US" sz="1200" kern="1200" dirty="0">
                <a:solidFill>
                  <a:schemeClr val="tx1"/>
                </a:solidFill>
                <a:effectLst/>
                <a:latin typeface="+mn-lt"/>
                <a:ea typeface="+mn-ea"/>
                <a:cs typeface="+mn-cs"/>
              </a:rPr>
              <a:t>and become acceptable to God.</a:t>
            </a:r>
            <a:endParaRPr lang="en-US" dirty="0">
              <a:effectLst/>
            </a:endParaRPr>
          </a:p>
          <a:p>
            <a:endParaRPr lang="en-US" dirty="0"/>
          </a:p>
        </p:txBody>
      </p:sp>
      <p:sp>
        <p:nvSpPr>
          <p:cNvPr id="4" name="Slide Number Placeholder 3"/>
          <p:cNvSpPr>
            <a:spLocks noGrp="1"/>
          </p:cNvSpPr>
          <p:nvPr>
            <p:ph type="sldNum" sz="quarter" idx="5"/>
          </p:nvPr>
        </p:nvSpPr>
        <p:spPr/>
        <p:txBody>
          <a:bodyPr/>
          <a:lstStyle/>
          <a:p>
            <a:fld id="{BDAA75EE-DAE8-BE47-BF0D-EB35AEABD263}" type="slidenum">
              <a:rPr lang="en-US" smtClean="0"/>
              <a:t>3</a:t>
            </a:fld>
            <a:endParaRPr lang="en-US"/>
          </a:p>
        </p:txBody>
      </p:sp>
    </p:spTree>
    <p:extLst>
      <p:ext uri="{BB962C8B-B14F-4D97-AF65-F5344CB8AC3E}">
        <p14:creationId xmlns:p14="http://schemas.microsoft.com/office/powerpoint/2010/main" val="5964500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DAA75EE-DAE8-BE47-BF0D-EB35AEABD263}" type="slidenum">
              <a:rPr lang="en-US" smtClean="0"/>
              <a:t>4</a:t>
            </a:fld>
            <a:endParaRPr lang="en-US"/>
          </a:p>
        </p:txBody>
      </p:sp>
    </p:spTree>
    <p:extLst>
      <p:ext uri="{BB962C8B-B14F-4D97-AF65-F5344CB8AC3E}">
        <p14:creationId xmlns:p14="http://schemas.microsoft.com/office/powerpoint/2010/main" val="28633907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DAA75EE-DAE8-BE47-BF0D-EB35AEABD263}" type="slidenum">
              <a:rPr lang="en-US" smtClean="0"/>
              <a:t>5</a:t>
            </a:fld>
            <a:endParaRPr lang="en-US"/>
          </a:p>
        </p:txBody>
      </p:sp>
    </p:spTree>
    <p:extLst>
      <p:ext uri="{BB962C8B-B14F-4D97-AF65-F5344CB8AC3E}">
        <p14:creationId xmlns:p14="http://schemas.microsoft.com/office/powerpoint/2010/main" val="7313592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DAA75EE-DAE8-BE47-BF0D-EB35AEABD263}" type="slidenum">
              <a:rPr lang="en-US" smtClean="0"/>
              <a:t>6</a:t>
            </a:fld>
            <a:endParaRPr lang="en-US"/>
          </a:p>
        </p:txBody>
      </p:sp>
    </p:spTree>
    <p:extLst>
      <p:ext uri="{BB962C8B-B14F-4D97-AF65-F5344CB8AC3E}">
        <p14:creationId xmlns:p14="http://schemas.microsoft.com/office/powerpoint/2010/main" val="2508720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Triplum:</a:t>
            </a:r>
          </a:p>
          <a:p>
            <a:r>
              <a:rPr lang="en-US" sz="1200" kern="1200" dirty="0">
                <a:solidFill>
                  <a:schemeClr val="tx1"/>
                </a:solidFill>
                <a:effectLst/>
                <a:latin typeface="+mn-lt"/>
                <a:ea typeface="+mn-ea"/>
                <a:cs typeface="+mn-cs"/>
              </a:rPr>
              <a:t>Meditating in the thick woods of a</a:t>
            </a:r>
            <a:endParaRPr lang="en-US" dirty="0">
              <a:effectLst/>
            </a:endParaRPr>
          </a:p>
          <a:p>
            <a:r>
              <a:rPr lang="en-US" sz="1200" kern="1200" dirty="0">
                <a:solidFill>
                  <a:schemeClr val="tx1"/>
                </a:solidFill>
                <a:effectLst/>
                <a:latin typeface="+mn-lt"/>
                <a:ea typeface="+mn-ea"/>
                <a:cs typeface="+mn-cs"/>
              </a:rPr>
              <a:t>wilderness not long ago, drawn to</a:t>
            </a:r>
            <a:endParaRPr lang="en-US" dirty="0">
              <a:effectLst/>
            </a:endParaRPr>
          </a:p>
          <a:p>
            <a:r>
              <a:rPr lang="en-US" sz="1200" kern="1200" dirty="0">
                <a:solidFill>
                  <a:schemeClr val="tx1"/>
                </a:solidFill>
                <a:effectLst/>
                <a:latin typeface="+mn-lt"/>
                <a:ea typeface="+mn-ea"/>
                <a:cs typeface="+mn-cs"/>
              </a:rPr>
              <a:t>rest, a murmuring brook in earshot.</a:t>
            </a:r>
            <a:endParaRPr lang="en-US" dirty="0">
              <a:effectLst/>
            </a:endParaRPr>
          </a:p>
          <a:p>
            <a:r>
              <a:rPr lang="en-US" sz="1200" kern="1200" dirty="0">
                <a:solidFill>
                  <a:schemeClr val="tx1"/>
                </a:solidFill>
                <a:effectLst/>
                <a:latin typeface="+mn-lt"/>
                <a:ea typeface="+mn-ea"/>
                <a:cs typeface="+mn-cs"/>
              </a:rPr>
              <a:t>a spell of sleep overcame me.</a:t>
            </a:r>
            <a:endParaRPr lang="en-US" dirty="0">
              <a:effectLst/>
            </a:endParaRPr>
          </a:p>
          <a:p>
            <a:br>
              <a:rPr lang="en-US" sz="1200" kern="1200" dirty="0">
                <a:solidFill>
                  <a:schemeClr val="tx1"/>
                </a:solidFill>
                <a:effectLst/>
                <a:latin typeface="+mn-lt"/>
                <a:ea typeface="+mn-ea"/>
                <a:cs typeface="+mn-cs"/>
              </a:rPr>
            </a:b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"Behold, a renowned prince appears.</a:t>
            </a:r>
            <a:endParaRPr lang="en-US" dirty="0">
              <a:effectLst/>
            </a:endParaRPr>
          </a:p>
          <a:p>
            <a:r>
              <a:rPr lang="en-US" sz="1200" kern="1200" dirty="0">
                <a:solidFill>
                  <a:schemeClr val="tx1"/>
                </a:solidFill>
                <a:effectLst/>
                <a:latin typeface="+mn-lt"/>
                <a:ea typeface="+mn-ea"/>
                <a:cs typeface="+mn-cs"/>
              </a:rPr>
              <a:t>his head bedecked by golden hair</a:t>
            </a:r>
            <a:endParaRPr lang="en-US" dirty="0">
              <a:effectLst/>
            </a:endParaRPr>
          </a:p>
          <a:p>
            <a:r>
              <a:rPr lang="en-US" sz="1200" kern="1200" dirty="0">
                <a:solidFill>
                  <a:schemeClr val="tx1"/>
                </a:solidFill>
                <a:effectLst/>
                <a:latin typeface="+mn-lt"/>
                <a:ea typeface="+mn-ea"/>
                <a:cs typeface="+mn-cs"/>
              </a:rPr>
              <a:t>and moreover by gold and gems, diversely</a:t>
            </a:r>
            <a:endParaRPr lang="en-US" dirty="0">
              <a:effectLst/>
            </a:endParaRPr>
          </a:p>
          <a:p>
            <a:r>
              <a:rPr lang="en-US" sz="1200" kern="1200" dirty="0">
                <a:solidFill>
                  <a:schemeClr val="tx1"/>
                </a:solidFill>
                <a:effectLst/>
                <a:latin typeface="+mn-lt"/>
                <a:ea typeface="+mn-ea"/>
                <a:cs typeface="+mn-cs"/>
              </a:rPr>
              <a:t>and </a:t>
            </a:r>
            <a:r>
              <a:rPr lang="en-US" sz="1200" kern="1200" dirty="0" err="1">
                <a:solidFill>
                  <a:schemeClr val="tx1"/>
                </a:solidFill>
                <a:effectLst/>
                <a:latin typeface="+mn-lt"/>
                <a:ea typeface="+mn-ea"/>
                <a:cs typeface="+mn-cs"/>
              </a:rPr>
              <a:t>skilfully</a:t>
            </a:r>
            <a:r>
              <a:rPr lang="en-US" sz="1200" kern="1200" dirty="0">
                <a:solidFill>
                  <a:schemeClr val="tx1"/>
                </a:solidFill>
                <a:effectLst/>
                <a:latin typeface="+mn-lt"/>
                <a:ea typeface="+mn-ea"/>
                <a:cs typeface="+mn-cs"/>
              </a:rPr>
              <a:t> worked through an amice.</a:t>
            </a:r>
            <a:endParaRPr lang="en-US" dirty="0">
              <a:effectLst/>
            </a:endParaRPr>
          </a:p>
          <a:p>
            <a:br>
              <a:rPr lang="en-US" sz="1200" kern="1200" dirty="0">
                <a:solidFill>
                  <a:schemeClr val="tx1"/>
                </a:solidFill>
                <a:effectLst/>
                <a:latin typeface="+mn-lt"/>
                <a:ea typeface="+mn-ea"/>
                <a:cs typeface="+mn-cs"/>
              </a:rPr>
            </a:b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 band of soldiers surrounds him.</a:t>
            </a:r>
            <a:endParaRPr lang="en-US" dirty="0">
              <a:effectLst/>
            </a:endParaRPr>
          </a:p>
          <a:p>
            <a:r>
              <a:rPr lang="en-US" sz="1200" kern="1200" dirty="0">
                <a:solidFill>
                  <a:schemeClr val="tx1"/>
                </a:solidFill>
                <a:effectLst/>
                <a:latin typeface="+mn-lt"/>
                <a:ea typeface="+mn-ea"/>
                <a:cs typeface="+mn-cs"/>
              </a:rPr>
              <a:t>and no less a number of recruits who</a:t>
            </a:r>
            <a:endParaRPr lang="en-US" dirty="0">
              <a:effectLst/>
            </a:endParaRPr>
          </a:p>
          <a:p>
            <a:r>
              <a:rPr lang="en-US" sz="1200" kern="1200" dirty="0">
                <a:solidFill>
                  <a:schemeClr val="tx1"/>
                </a:solidFill>
                <a:effectLst/>
                <a:latin typeface="+mn-lt"/>
                <a:ea typeface="+mn-ea"/>
                <a:cs typeface="+mn-cs"/>
              </a:rPr>
              <a:t>are ignorant of the meaning of want;</a:t>
            </a:r>
            <a:endParaRPr lang="en-US" dirty="0">
              <a:effectLst/>
            </a:endParaRPr>
          </a:p>
          <a:p>
            <a:r>
              <a:rPr lang="en-US" sz="1200" kern="1200" dirty="0">
                <a:solidFill>
                  <a:schemeClr val="tx1"/>
                </a:solidFill>
                <a:effectLst/>
                <a:latin typeface="+mn-lt"/>
                <a:ea typeface="+mn-ea"/>
                <a:cs typeface="+mn-cs"/>
              </a:rPr>
              <a:t>they all stand in awe of the celebrated one.</a:t>
            </a:r>
            <a:endParaRPr lang="en-US" dirty="0">
              <a:effectLst/>
            </a:endParaRPr>
          </a:p>
          <a:p>
            <a:br>
              <a:rPr lang="en-US" sz="1200" kern="1200" dirty="0">
                <a:solidFill>
                  <a:schemeClr val="tx1"/>
                </a:solidFill>
                <a:effectLst/>
                <a:latin typeface="+mn-lt"/>
                <a:ea typeface="+mn-ea"/>
                <a:cs typeface="+mn-cs"/>
              </a:rPr>
            </a:b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He doubles his hoard of treasure.</a:t>
            </a:r>
            <a:endParaRPr lang="en-US" dirty="0">
              <a:effectLst/>
            </a:endParaRPr>
          </a:p>
          <a:p>
            <a:r>
              <a:rPr lang="en-US" sz="1200" kern="1200" dirty="0">
                <a:solidFill>
                  <a:schemeClr val="tx1"/>
                </a:solidFill>
                <a:effectLst/>
                <a:latin typeface="+mn-lt"/>
                <a:ea typeface="+mn-ea"/>
                <a:cs typeface="+mn-cs"/>
              </a:rPr>
              <a:t>which his discerning rivals envy.</a:t>
            </a:r>
            <a:endParaRPr lang="en-US" dirty="0">
              <a:effectLst/>
            </a:endParaRPr>
          </a:p>
          <a:p>
            <a:r>
              <a:rPr lang="en-US" sz="1200" kern="1200" dirty="0">
                <a:solidFill>
                  <a:schemeClr val="tx1"/>
                </a:solidFill>
                <a:effectLst/>
                <a:latin typeface="+mn-lt"/>
                <a:ea typeface="+mn-ea"/>
                <a:cs typeface="+mn-cs"/>
              </a:rPr>
              <a:t>but his joyful people marvel when he</a:t>
            </a:r>
            <a:endParaRPr lang="en-US" dirty="0">
              <a:effectLst/>
            </a:endParaRPr>
          </a:p>
          <a:p>
            <a:r>
              <a:rPr lang="en-US" sz="1200" kern="1200" dirty="0">
                <a:solidFill>
                  <a:schemeClr val="tx1"/>
                </a:solidFill>
                <a:effectLst/>
                <a:latin typeface="+mn-lt"/>
                <a:ea typeface="+mn-ea"/>
                <a:cs typeface="+mn-cs"/>
              </a:rPr>
              <a:t>shares out this treasure on either side.</a:t>
            </a:r>
            <a:endParaRPr lang="en-US" dirty="0">
              <a:effectLst/>
            </a:endParaRPr>
          </a:p>
          <a:p>
            <a:br>
              <a:rPr lang="en-US" sz="1200" kern="1200" dirty="0">
                <a:solidFill>
                  <a:schemeClr val="tx1"/>
                </a:solidFill>
                <a:effectLst/>
                <a:latin typeface="+mn-lt"/>
                <a:ea typeface="+mn-ea"/>
                <a:cs typeface="+mn-cs"/>
              </a:rPr>
            </a:b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He draws from all corners of the world.</a:t>
            </a:r>
            <a:endParaRPr lang="en-US" dirty="0">
              <a:effectLst/>
            </a:endParaRPr>
          </a:p>
          <a:p>
            <a:r>
              <a:rPr lang="en-US" sz="1200" kern="1200" dirty="0">
                <a:solidFill>
                  <a:schemeClr val="tx1"/>
                </a:solidFill>
                <a:effectLst/>
                <a:latin typeface="+mn-lt"/>
                <a:ea typeface="+mn-ea"/>
                <a:cs typeface="+mn-cs"/>
              </a:rPr>
              <a:t>like the lodestone that attracts iron;</a:t>
            </a:r>
            <a:endParaRPr lang="en-US" dirty="0">
              <a:effectLst/>
            </a:endParaRPr>
          </a:p>
          <a:p>
            <a:r>
              <a:rPr lang="en-US" sz="1200" kern="1200" dirty="0">
                <a:solidFill>
                  <a:schemeClr val="tx1"/>
                </a:solidFill>
                <a:effectLst/>
                <a:latin typeface="+mn-lt"/>
                <a:ea typeface="+mn-ea"/>
                <a:cs typeface="+mn-cs"/>
              </a:rPr>
              <a:t>no great man can as much as pull himself away, nay</a:t>
            </a:r>
            <a:endParaRPr lang="en-US" dirty="0">
              <a:effectLst/>
            </a:endParaRPr>
          </a:p>
          <a:p>
            <a:r>
              <a:rPr lang="en-US" sz="1200" kern="1200" dirty="0">
                <a:solidFill>
                  <a:schemeClr val="tx1"/>
                </a:solidFill>
                <a:effectLst/>
                <a:latin typeface="+mn-lt"/>
                <a:ea typeface="+mn-ea"/>
                <a:cs typeface="+mn-cs"/>
              </a:rPr>
              <a:t>rather he must visit the threshold of the powerful one.</a:t>
            </a:r>
            <a:endParaRPr lang="en-US" dirty="0">
              <a:effectLst/>
            </a:endParaRPr>
          </a:p>
          <a:p>
            <a:br>
              <a:rPr lang="en-US" sz="1200" kern="1200" dirty="0">
                <a:solidFill>
                  <a:schemeClr val="tx1"/>
                </a:solidFill>
                <a:effectLst/>
                <a:latin typeface="+mn-lt"/>
                <a:ea typeface="+mn-ea"/>
                <a:cs typeface="+mn-cs"/>
              </a:rPr>
            </a:b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From this place, supported by flocks of poets</a:t>
            </a:r>
            <a:endParaRPr lang="en-US" dirty="0">
              <a:effectLst/>
            </a:endParaRPr>
          </a:p>
          <a:p>
            <a:r>
              <a:rPr lang="en-US" sz="1200" kern="1200" dirty="0">
                <a:solidFill>
                  <a:schemeClr val="tx1"/>
                </a:solidFill>
                <a:effectLst/>
                <a:latin typeface="+mn-lt"/>
                <a:ea typeface="+mn-ea"/>
                <a:cs typeface="+mn-cs"/>
              </a:rPr>
              <a:t>and giving ear to the advice of the learned.</a:t>
            </a:r>
            <a:endParaRPr lang="en-US" dirty="0">
              <a:effectLst/>
            </a:endParaRPr>
          </a:p>
          <a:p>
            <a:r>
              <a:rPr lang="en-US" sz="1200" kern="1200" dirty="0">
                <a:solidFill>
                  <a:schemeClr val="tx1"/>
                </a:solidFill>
                <a:effectLst/>
                <a:latin typeface="+mn-lt"/>
                <a:ea typeface="+mn-ea"/>
                <a:cs typeface="+mn-cs"/>
              </a:rPr>
              <a:t>he solves problems better than everyone and</a:t>
            </a:r>
            <a:endParaRPr lang="en-US" dirty="0">
              <a:effectLst/>
            </a:endParaRPr>
          </a:p>
          <a:p>
            <a:r>
              <a:rPr lang="en-US" sz="1200" kern="1200" dirty="0">
                <a:solidFill>
                  <a:schemeClr val="tx1"/>
                </a:solidFill>
                <a:effectLst/>
                <a:latin typeface="+mn-lt"/>
                <a:ea typeface="+mn-ea"/>
                <a:cs typeface="+mn-cs"/>
              </a:rPr>
              <a:t>he is superior to all in his writings and his laws.</a:t>
            </a:r>
            <a:endParaRPr lang="en-US" dirty="0">
              <a:effectLst/>
            </a:endParaRPr>
          </a:p>
          <a:p>
            <a:br>
              <a:rPr lang="en-US" sz="1200" kern="1200" dirty="0">
                <a:solidFill>
                  <a:schemeClr val="tx1"/>
                </a:solidFill>
                <a:effectLst/>
                <a:latin typeface="+mn-lt"/>
                <a:ea typeface="+mn-ea"/>
                <a:cs typeface="+mn-cs"/>
              </a:rPr>
            </a:b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 whole world, thunderstruck, is</a:t>
            </a:r>
            <a:endParaRPr lang="en-US" dirty="0">
              <a:effectLst/>
            </a:endParaRPr>
          </a:p>
          <a:p>
            <a:r>
              <a:rPr lang="en-US" sz="1200" kern="1200" dirty="0">
                <a:solidFill>
                  <a:schemeClr val="tx1"/>
                </a:solidFill>
                <a:effectLst/>
                <a:latin typeface="+mn-lt"/>
                <a:ea typeface="+mn-ea"/>
                <a:cs typeface="+mn-cs"/>
              </a:rPr>
              <a:t>astonished, admiring his great works.</a:t>
            </a:r>
            <a:endParaRPr lang="en-US" dirty="0">
              <a:effectLst/>
            </a:endParaRPr>
          </a:p>
          <a:p>
            <a:r>
              <a:rPr lang="en-US" sz="1200" kern="1200" dirty="0">
                <a:solidFill>
                  <a:schemeClr val="tx1"/>
                </a:solidFill>
                <a:effectLst/>
                <a:latin typeface="+mn-lt"/>
                <a:ea typeface="+mn-ea"/>
                <a:cs typeface="+mn-cs"/>
              </a:rPr>
              <a:t>When he quashes the uprisings of his</a:t>
            </a:r>
            <a:endParaRPr lang="en-US" dirty="0">
              <a:effectLst/>
            </a:endParaRPr>
          </a:p>
          <a:p>
            <a:r>
              <a:rPr lang="en-US" sz="1200" kern="1200" dirty="0">
                <a:solidFill>
                  <a:schemeClr val="tx1"/>
                </a:solidFill>
                <a:effectLst/>
                <a:latin typeface="+mn-lt"/>
                <a:ea typeface="+mn-ea"/>
                <a:cs typeface="+mn-cs"/>
              </a:rPr>
              <a:t>enemies, the din fills all the earth."</a:t>
            </a:r>
            <a:endParaRPr lang="en-US" dirty="0">
              <a:effectLst/>
            </a:endParaRPr>
          </a:p>
          <a:p>
            <a:br>
              <a:rPr lang="en-US" sz="1200" kern="1200" dirty="0">
                <a:solidFill>
                  <a:schemeClr val="tx1"/>
                </a:solidFill>
                <a:effectLst/>
                <a:latin typeface="+mn-lt"/>
                <a:ea typeface="+mn-ea"/>
                <a:cs typeface="+mn-cs"/>
              </a:rPr>
            </a:b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Then, delighting in such </a:t>
            </a:r>
            <a:r>
              <a:rPr lang="en-US" sz="1200" kern="1200" dirty="0" err="1">
                <a:solidFill>
                  <a:schemeClr val="tx1"/>
                </a:solidFill>
                <a:effectLst/>
                <a:latin typeface="+mn-lt"/>
                <a:ea typeface="+mn-ea"/>
                <a:cs typeface="+mn-cs"/>
              </a:rPr>
              <a:t>marvellous</a:t>
            </a:r>
            <a:r>
              <a:rPr lang="en-US" sz="1200" kern="1200" dirty="0">
                <a:solidFill>
                  <a:schemeClr val="tx1"/>
                </a:solidFill>
                <a:effectLst/>
                <a:latin typeface="+mn-lt"/>
                <a:ea typeface="+mn-ea"/>
                <a:cs typeface="+mn-cs"/>
              </a:rPr>
              <a:t> things.</a:t>
            </a:r>
            <a:endParaRPr lang="en-US" dirty="0">
              <a:effectLst/>
            </a:endParaRPr>
          </a:p>
          <a:p>
            <a:r>
              <a:rPr lang="en-US" sz="1200" kern="1200" dirty="0">
                <a:solidFill>
                  <a:schemeClr val="tx1"/>
                </a:solidFill>
                <a:effectLst/>
                <a:latin typeface="+mn-lt"/>
                <a:ea typeface="+mn-ea"/>
                <a:cs typeface="+mn-cs"/>
              </a:rPr>
              <a:t>and asking the name of this magnificent</a:t>
            </a:r>
            <a:endParaRPr lang="en-US" dirty="0">
              <a:effectLst/>
            </a:endParaRPr>
          </a:p>
          <a:p>
            <a:r>
              <a:rPr lang="en-US" sz="1200" kern="1200" dirty="0">
                <a:solidFill>
                  <a:schemeClr val="tx1"/>
                </a:solidFill>
                <a:effectLst/>
                <a:latin typeface="+mn-lt"/>
                <a:ea typeface="+mn-ea"/>
                <a:cs typeface="+mn-cs"/>
              </a:rPr>
              <a:t>and illustrious person, I learned forthwith</a:t>
            </a:r>
            <a:endParaRPr lang="en-US" dirty="0">
              <a:effectLst/>
            </a:endParaRPr>
          </a:p>
          <a:p>
            <a:r>
              <a:rPr lang="en-US" sz="1200" kern="1200" dirty="0">
                <a:solidFill>
                  <a:schemeClr val="tx1"/>
                </a:solidFill>
                <a:effectLst/>
                <a:latin typeface="+mn-lt"/>
                <a:ea typeface="+mn-ea"/>
                <a:cs typeface="+mn-cs"/>
              </a:rPr>
              <a:t>that he was that mighty one, </a:t>
            </a:r>
            <a:r>
              <a:rPr lang="en-US" sz="1200" kern="1200" dirty="0" err="1">
                <a:solidFill>
                  <a:schemeClr val="tx1"/>
                </a:solidFill>
                <a:effectLst/>
                <a:latin typeface="+mn-lt"/>
                <a:ea typeface="+mn-ea"/>
                <a:cs typeface="+mn-cs"/>
              </a:rPr>
              <a:t>Phebus</a:t>
            </a:r>
            <a:r>
              <a:rPr lang="en-US" sz="1200" kern="1200" dirty="0">
                <a:solidFill>
                  <a:schemeClr val="tx1"/>
                </a:solidFill>
                <a:effectLst/>
                <a:latin typeface="+mn-lt"/>
                <a:ea typeface="+mn-ea"/>
                <a:cs typeface="+mn-cs"/>
              </a:rPr>
              <a:t>.</a:t>
            </a:r>
          </a:p>
          <a:p>
            <a:endParaRPr lang="en-US" sz="1200" kern="1200" dirty="0">
              <a:solidFill>
                <a:schemeClr val="tx1"/>
              </a:solidFill>
              <a:effectLst/>
              <a:latin typeface="+mn-lt"/>
              <a:ea typeface="+mn-ea"/>
              <a:cs typeface="+mn-cs"/>
            </a:endParaRPr>
          </a:p>
          <a:p>
            <a:r>
              <a:rPr lang="en-US" sz="1200" kern="1200" dirty="0" err="1">
                <a:solidFill>
                  <a:schemeClr val="tx1"/>
                </a:solidFill>
                <a:effectLst/>
                <a:latin typeface="+mn-lt"/>
                <a:ea typeface="+mn-ea"/>
                <a:cs typeface="+mn-cs"/>
              </a:rPr>
              <a:t>Motetus</a:t>
            </a:r>
            <a:r>
              <a:rPr lang="en-US" sz="1200" kern="1200" dirty="0">
                <a:solidFill>
                  <a:schemeClr val="tx1"/>
                </a:solidFill>
                <a:effectLst/>
                <a:latin typeface="+mn-lt"/>
                <a:ea typeface="+mn-ea"/>
                <a:cs typeface="+mn-cs"/>
              </a:rPr>
              <a:t>:</a:t>
            </a:r>
            <a:endParaRPr lang="en-US" dirty="0">
              <a:effectLst/>
            </a:endParaRPr>
          </a:p>
          <a:p>
            <a:r>
              <a:rPr lang="en-US" sz="1200" kern="1200" dirty="0">
                <a:solidFill>
                  <a:schemeClr val="tx1"/>
                </a:solidFill>
                <a:effectLst/>
                <a:latin typeface="+mn-lt"/>
                <a:ea typeface="+mn-ea"/>
                <a:cs typeface="+mn-cs"/>
              </a:rPr>
              <a:t>Flowing with nourishing rain-showers and a lively spring.</a:t>
            </a:r>
            <a:endParaRPr lang="en-US" dirty="0">
              <a:effectLst/>
            </a:endParaRPr>
          </a:p>
          <a:p>
            <a:r>
              <a:rPr lang="en-US" sz="1200" kern="1200" dirty="0">
                <a:solidFill>
                  <a:schemeClr val="tx1"/>
                </a:solidFill>
                <a:effectLst/>
                <a:latin typeface="+mn-lt"/>
                <a:ea typeface="+mn-ea"/>
                <a:cs typeface="+mn-cs"/>
              </a:rPr>
              <a:t>and flowering in the springtime with plants and trees.</a:t>
            </a:r>
            <a:endParaRPr lang="en-US" dirty="0">
              <a:effectLst/>
            </a:endParaRPr>
          </a:p>
          <a:p>
            <a:r>
              <a:rPr lang="en-US" sz="1200" kern="1200" dirty="0">
                <a:solidFill>
                  <a:schemeClr val="tx1"/>
                </a:solidFill>
                <a:effectLst/>
                <a:latin typeface="+mn-lt"/>
                <a:ea typeface="+mn-ea"/>
                <a:cs typeface="+mn-cs"/>
              </a:rPr>
              <a:t>a garden with shady places redolent with fragrances and aromas;</a:t>
            </a:r>
            <a:endParaRPr lang="en-US" dirty="0">
              <a:effectLst/>
            </a:endParaRPr>
          </a:p>
          <a:p>
            <a:r>
              <a:rPr lang="en-US" sz="1200" kern="1200" dirty="0">
                <a:solidFill>
                  <a:schemeClr val="tx1"/>
                </a:solidFill>
                <a:effectLst/>
                <a:latin typeface="+mn-lt"/>
                <a:ea typeface="+mn-ea"/>
                <a:cs typeface="+mn-cs"/>
              </a:rPr>
              <a:t>those seeking rest give praise, refreshed by these charms.</a:t>
            </a:r>
            <a:endParaRPr lang="en-US" dirty="0">
              <a:effectLst/>
            </a:endParaRPr>
          </a:p>
          <a:p>
            <a:r>
              <a:rPr lang="en-US" sz="1200" kern="1200" dirty="0">
                <a:solidFill>
                  <a:schemeClr val="tx1"/>
                </a:solidFill>
                <a:effectLst/>
                <a:latin typeface="+mn-lt"/>
                <a:ea typeface="+mn-ea"/>
                <a:cs typeface="+mn-cs"/>
              </a:rPr>
              <a:t>Girded by towers stretching to high heaven.</a:t>
            </a:r>
            <a:endParaRPr lang="en-US" dirty="0">
              <a:effectLst/>
            </a:endParaRPr>
          </a:p>
          <a:p>
            <a:r>
              <a:rPr lang="en-US" sz="1200" kern="1200" dirty="0">
                <a:solidFill>
                  <a:schemeClr val="tx1"/>
                </a:solidFill>
                <a:effectLst/>
                <a:latin typeface="+mn-lt"/>
                <a:ea typeface="+mn-ea"/>
                <a:cs typeface="+mn-cs"/>
              </a:rPr>
              <a:t>it nourishes the peacock arrayed in varied display;</a:t>
            </a:r>
            <a:endParaRPr lang="en-US" dirty="0">
              <a:effectLst/>
            </a:endParaRPr>
          </a:p>
          <a:p>
            <a:r>
              <a:rPr lang="en-US" sz="1200" kern="1200" dirty="0">
                <a:solidFill>
                  <a:schemeClr val="tx1"/>
                </a:solidFill>
                <a:effectLst/>
                <a:latin typeface="+mn-lt"/>
                <a:ea typeface="+mn-ea"/>
                <a:cs typeface="+mn-cs"/>
              </a:rPr>
              <a:t>this fertile spot produces abundant fruits</a:t>
            </a:r>
            <a:endParaRPr lang="en-US" dirty="0">
              <a:effectLst/>
            </a:endParaRPr>
          </a:p>
          <a:p>
            <a:r>
              <a:rPr lang="en-US" sz="1200" kern="1200" dirty="0">
                <a:solidFill>
                  <a:schemeClr val="tx1"/>
                </a:solidFill>
                <a:effectLst/>
                <a:latin typeface="+mn-lt"/>
                <a:ea typeface="+mn-ea"/>
                <a:cs typeface="+mn-cs"/>
              </a:rPr>
              <a:t>and provides pleasant recesses looking westward at sunset.</a:t>
            </a:r>
            <a:endParaRPr lang="en-US" dirty="0">
              <a:effectLst/>
            </a:endParaRPr>
          </a:p>
          <a:p>
            <a:r>
              <a:rPr lang="en-US" sz="1200" kern="1200" dirty="0">
                <a:solidFill>
                  <a:schemeClr val="tx1"/>
                </a:solidFill>
                <a:effectLst/>
                <a:latin typeface="+mn-lt"/>
                <a:ea typeface="+mn-ea"/>
                <a:cs typeface="+mn-cs"/>
              </a:rPr>
              <a:t>O what a spectacle: the farmer tends this place with a bull!</a:t>
            </a:r>
            <a:endParaRPr lang="en-US" dirty="0">
              <a:effectLst/>
            </a:endParaRPr>
          </a:p>
          <a:p>
            <a:r>
              <a:rPr lang="en-US" sz="1200" kern="1200" dirty="0">
                <a:solidFill>
                  <a:schemeClr val="tx1"/>
                </a:solidFill>
                <a:effectLst/>
                <a:latin typeface="+mn-lt"/>
                <a:ea typeface="+mn-ea"/>
                <a:cs typeface="+mn-cs"/>
              </a:rPr>
              <a:t>Such a marvel: the bull's mother guards this garden with her horns!</a:t>
            </a:r>
            <a:endParaRPr lang="en-US" dirty="0">
              <a:effectLst/>
            </a:endParaRPr>
          </a:p>
          <a:p>
            <a:r>
              <a:rPr lang="en-US" sz="1200" kern="1200" dirty="0">
                <a:solidFill>
                  <a:schemeClr val="tx1"/>
                </a:solidFill>
                <a:effectLst/>
                <a:latin typeface="+mn-lt"/>
                <a:ea typeface="+mn-ea"/>
                <a:cs typeface="+mn-cs"/>
              </a:rPr>
              <a:t>The hand of the rash one is rightly wary of any intrusion.</a:t>
            </a:r>
            <a:endParaRPr lang="en-US" dirty="0">
              <a:effectLst/>
            </a:endParaRPr>
          </a:p>
          <a:p>
            <a:r>
              <a:rPr lang="en-US" sz="1200" kern="1200" dirty="0">
                <a:solidFill>
                  <a:schemeClr val="tx1"/>
                </a:solidFill>
                <a:effectLst/>
                <a:latin typeface="+mn-lt"/>
                <a:ea typeface="+mn-ea"/>
                <a:cs typeface="+mn-cs"/>
              </a:rPr>
              <a:t>a wound having been made by your horns, O Mother Cow!</a:t>
            </a:r>
            <a:endParaRPr lang="en-US" dirty="0">
              <a:effectLst/>
            </a:endParaRPr>
          </a:p>
          <a:p>
            <a:r>
              <a:rPr lang="en-US" sz="1200" kern="1200" dirty="0">
                <a:solidFill>
                  <a:schemeClr val="tx1"/>
                </a:solidFill>
                <a:effectLst/>
                <a:latin typeface="+mn-lt"/>
                <a:ea typeface="+mn-ea"/>
                <a:cs typeface="+mn-cs"/>
              </a:rPr>
              <a:t>Whoever you are who enviously wish to rob this garden</a:t>
            </a:r>
            <a:endParaRPr lang="en-US" dirty="0">
              <a:effectLst/>
            </a:endParaRPr>
          </a:p>
          <a:p>
            <a:r>
              <a:rPr lang="en-US" sz="1200" kern="1200" dirty="0">
                <a:solidFill>
                  <a:schemeClr val="tx1"/>
                </a:solidFill>
                <a:effectLst/>
                <a:latin typeface="+mn-lt"/>
                <a:ea typeface="+mn-ea"/>
                <a:cs typeface="+mn-cs"/>
              </a:rPr>
              <a:t>of its fruit, beware lest you be caught by its farmer.</a:t>
            </a:r>
            <a:endParaRPr lang="en-US" dirty="0">
              <a:effectLst/>
            </a:endParaRPr>
          </a:p>
          <a:p>
            <a:endParaRPr lang="en-US" dirty="0"/>
          </a:p>
        </p:txBody>
      </p:sp>
      <p:sp>
        <p:nvSpPr>
          <p:cNvPr id="4" name="Slide Number Placeholder 3"/>
          <p:cNvSpPr>
            <a:spLocks noGrp="1"/>
          </p:cNvSpPr>
          <p:nvPr>
            <p:ph type="sldNum" sz="quarter" idx="5"/>
          </p:nvPr>
        </p:nvSpPr>
        <p:spPr/>
        <p:txBody>
          <a:bodyPr/>
          <a:lstStyle/>
          <a:p>
            <a:fld id="{BDAA75EE-DAE8-BE47-BF0D-EB35AEABD263}" type="slidenum">
              <a:rPr lang="en-US" smtClean="0"/>
              <a:t>7</a:t>
            </a:fld>
            <a:endParaRPr lang="en-US"/>
          </a:p>
        </p:txBody>
      </p:sp>
    </p:spTree>
    <p:extLst>
      <p:ext uri="{BB962C8B-B14F-4D97-AF65-F5344CB8AC3E}">
        <p14:creationId xmlns:p14="http://schemas.microsoft.com/office/powerpoint/2010/main" val="24645596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DAA75EE-DAE8-BE47-BF0D-EB35AEABD263}" type="slidenum">
              <a:rPr lang="en-US" smtClean="0"/>
              <a:t>8</a:t>
            </a:fld>
            <a:endParaRPr lang="en-US"/>
          </a:p>
        </p:txBody>
      </p:sp>
    </p:spTree>
    <p:extLst>
      <p:ext uri="{BB962C8B-B14F-4D97-AF65-F5344CB8AC3E}">
        <p14:creationId xmlns:p14="http://schemas.microsoft.com/office/powerpoint/2010/main" val="32202776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DAA75EE-DAE8-BE47-BF0D-EB35AEABD263}" type="slidenum">
              <a:rPr lang="en-US" smtClean="0"/>
              <a:t>9</a:t>
            </a:fld>
            <a:endParaRPr lang="en-US"/>
          </a:p>
        </p:txBody>
      </p:sp>
    </p:spTree>
    <p:extLst>
      <p:ext uri="{BB962C8B-B14F-4D97-AF65-F5344CB8AC3E}">
        <p14:creationId xmlns:p14="http://schemas.microsoft.com/office/powerpoint/2010/main" val="41568421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11/19/19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11/19/19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11/19/19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11/19/19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11/19/19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11/19/19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11/19/19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11/19/19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11/19/19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11/19/19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11/19/19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11/19/19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11/19/19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11/19/19</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11/19/19</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5.xml"/><Relationship Id="rId1" Type="http://schemas.openxmlformats.org/officeDocument/2006/relationships/video" Target="https://www.youtube.com/embed/7-jXHNTdQm0?feature=oembed" TargetMode="Externa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5.xml"/><Relationship Id="rId1" Type="http://schemas.openxmlformats.org/officeDocument/2006/relationships/video" Target="https://www.youtube.com/embed/pTn30Ka0uU4?feature=oembed" TargetMode="Externa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D29422-656D-BE4E-B120-DFFBA2F76021}"/>
              </a:ext>
            </a:extLst>
          </p:cNvPr>
          <p:cNvSpPr>
            <a:spLocks noGrp="1"/>
          </p:cNvSpPr>
          <p:nvPr>
            <p:ph type="ctrTitle"/>
          </p:nvPr>
        </p:nvSpPr>
        <p:spPr/>
        <p:txBody>
          <a:bodyPr/>
          <a:lstStyle/>
          <a:p>
            <a:r>
              <a:rPr lang="en-US" dirty="0"/>
              <a:t>Sentiment analysis of 14th Century Motets</a:t>
            </a:r>
            <a:br>
              <a:rPr lang="en-US" dirty="0"/>
            </a:br>
            <a:endParaRPr lang="en-US" dirty="0"/>
          </a:p>
        </p:txBody>
      </p:sp>
      <p:sp>
        <p:nvSpPr>
          <p:cNvPr id="3" name="Subtitle 2">
            <a:extLst>
              <a:ext uri="{FF2B5EF4-FFF2-40B4-BE49-F238E27FC236}">
                <a16:creationId xmlns:a16="http://schemas.microsoft.com/office/drawing/2014/main" id="{468CB0FF-6933-F14F-8FC2-8C36C96EDA92}"/>
              </a:ext>
            </a:extLst>
          </p:cNvPr>
          <p:cNvSpPr>
            <a:spLocks noGrp="1"/>
          </p:cNvSpPr>
          <p:nvPr>
            <p:ph type="subTitle" idx="1"/>
          </p:nvPr>
        </p:nvSpPr>
        <p:spPr/>
        <p:txBody>
          <a:bodyPr/>
          <a:lstStyle/>
          <a:p>
            <a:r>
              <a:rPr lang="en-US" dirty="0"/>
              <a:t>Joshua Snitzer</a:t>
            </a:r>
          </a:p>
        </p:txBody>
      </p:sp>
    </p:spTree>
    <p:extLst>
      <p:ext uri="{BB962C8B-B14F-4D97-AF65-F5344CB8AC3E}">
        <p14:creationId xmlns:p14="http://schemas.microsoft.com/office/powerpoint/2010/main" val="23496786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F1E0D4A3-ECB8-4689-ABDB-9CE848CE83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A35BF1F9-841C-4042-8279-7F5AA21A15A8}"/>
              </a:ext>
            </a:extLst>
          </p:cNvPr>
          <p:cNvSpPr txBox="1">
            <a:spLocks/>
          </p:cNvSpPr>
          <p:nvPr/>
        </p:nvSpPr>
        <p:spPr>
          <a:xfrm>
            <a:off x="810000" y="447188"/>
            <a:ext cx="10571998" cy="970450"/>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spcAft>
                <a:spcPts val="600"/>
              </a:spcAft>
            </a:pPr>
            <a:r>
              <a:rPr lang="en-US" sz="2800">
                <a:solidFill>
                  <a:schemeClr val="tx1"/>
                </a:solidFill>
              </a:rPr>
              <a:t>Annonymous - Inter densas deserti meditans; Imbribus irriguis; Admirabilem est</a:t>
            </a:r>
          </a:p>
        </p:txBody>
      </p:sp>
      <p:sp>
        <p:nvSpPr>
          <p:cNvPr id="17" name="Freeform: Shape 12">
            <a:extLst>
              <a:ext uri="{FF2B5EF4-FFF2-40B4-BE49-F238E27FC236}">
                <a16:creationId xmlns:a16="http://schemas.microsoft.com/office/drawing/2014/main" id="{8854772B-9C8F-4037-89E0-3A45208AB3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7093" y="1576408"/>
            <a:ext cx="10917814" cy="4638125"/>
          </a:xfrm>
          <a:custGeom>
            <a:avLst/>
            <a:gdLst>
              <a:gd name="connsiteX0" fmla="*/ 5441025 w 10917814"/>
              <a:gd name="connsiteY0" fmla="*/ 0 h 4638125"/>
              <a:gd name="connsiteX1" fmla="*/ 5453725 w 10917814"/>
              <a:gd name="connsiteY1" fmla="*/ 0 h 4638125"/>
              <a:gd name="connsiteX2" fmla="*/ 5464308 w 10917814"/>
              <a:gd name="connsiteY2" fmla="*/ 0 h 4638125"/>
              <a:gd name="connsiteX3" fmla="*/ 5477009 w 10917814"/>
              <a:gd name="connsiteY3" fmla="*/ 4762 h 4638125"/>
              <a:gd name="connsiteX4" fmla="*/ 5489708 w 10917814"/>
              <a:gd name="connsiteY4" fmla="*/ 9525 h 4638125"/>
              <a:gd name="connsiteX5" fmla="*/ 5498175 w 10917814"/>
              <a:gd name="connsiteY5" fmla="*/ 12700 h 4638125"/>
              <a:gd name="connsiteX6" fmla="*/ 5865801 w 10917814"/>
              <a:gd name="connsiteY6" fmla="*/ 288419 h 4638125"/>
              <a:gd name="connsiteX7" fmla="*/ 10765009 w 10917814"/>
              <a:gd name="connsiteY7" fmla="*/ 288419 h 4638125"/>
              <a:gd name="connsiteX8" fmla="*/ 10917814 w 10917814"/>
              <a:gd name="connsiteY8" fmla="*/ 441224 h 4638125"/>
              <a:gd name="connsiteX9" fmla="*/ 10917814 w 10917814"/>
              <a:gd name="connsiteY9" fmla="*/ 4485320 h 4638125"/>
              <a:gd name="connsiteX10" fmla="*/ 10765009 w 10917814"/>
              <a:gd name="connsiteY10" fmla="*/ 4638125 h 4638125"/>
              <a:gd name="connsiteX11" fmla="*/ 152805 w 10917814"/>
              <a:gd name="connsiteY11" fmla="*/ 4638125 h 4638125"/>
              <a:gd name="connsiteX12" fmla="*/ 0 w 10917814"/>
              <a:gd name="connsiteY12" fmla="*/ 4485320 h 4638125"/>
              <a:gd name="connsiteX13" fmla="*/ 0 w 10917814"/>
              <a:gd name="connsiteY13" fmla="*/ 441224 h 4638125"/>
              <a:gd name="connsiteX14" fmla="*/ 152805 w 10917814"/>
              <a:gd name="connsiteY14" fmla="*/ 288419 h 4638125"/>
              <a:gd name="connsiteX15" fmla="*/ 5041650 w 10917814"/>
              <a:gd name="connsiteY15" fmla="*/ 288419 h 4638125"/>
              <a:gd name="connsiteX16" fmla="*/ 5409275 w 10917814"/>
              <a:gd name="connsiteY16" fmla="*/ 12700 h 4638125"/>
              <a:gd name="connsiteX17" fmla="*/ 5417742 w 10917814"/>
              <a:gd name="connsiteY17" fmla="*/ 9525 h 4638125"/>
              <a:gd name="connsiteX18" fmla="*/ 5430442 w 10917814"/>
              <a:gd name="connsiteY18" fmla="*/ 4762 h 46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0917814" h="4638125">
                <a:moveTo>
                  <a:pt x="5441025" y="0"/>
                </a:moveTo>
                <a:lnTo>
                  <a:pt x="5453725" y="0"/>
                </a:lnTo>
                <a:lnTo>
                  <a:pt x="5464308" y="0"/>
                </a:lnTo>
                <a:lnTo>
                  <a:pt x="5477009" y="4762"/>
                </a:lnTo>
                <a:lnTo>
                  <a:pt x="5489708" y="9525"/>
                </a:lnTo>
                <a:lnTo>
                  <a:pt x="5498175" y="12700"/>
                </a:lnTo>
                <a:lnTo>
                  <a:pt x="5865801" y="288419"/>
                </a:lnTo>
                <a:lnTo>
                  <a:pt x="10765009" y="288419"/>
                </a:lnTo>
                <a:cubicBezTo>
                  <a:pt x="10849401" y="288419"/>
                  <a:pt x="10917814" y="356832"/>
                  <a:pt x="10917814" y="441224"/>
                </a:cubicBezTo>
                <a:lnTo>
                  <a:pt x="10917814" y="4485320"/>
                </a:lnTo>
                <a:cubicBezTo>
                  <a:pt x="10917814" y="4569712"/>
                  <a:pt x="10849401" y="4638125"/>
                  <a:pt x="10765009" y="4638125"/>
                </a:cubicBezTo>
                <a:lnTo>
                  <a:pt x="152805" y="4638125"/>
                </a:lnTo>
                <a:cubicBezTo>
                  <a:pt x="68413" y="4638125"/>
                  <a:pt x="0" y="4569712"/>
                  <a:pt x="0" y="4485320"/>
                </a:cubicBezTo>
                <a:lnTo>
                  <a:pt x="0" y="441224"/>
                </a:lnTo>
                <a:cubicBezTo>
                  <a:pt x="0" y="356832"/>
                  <a:pt x="68413" y="288419"/>
                  <a:pt x="152805" y="288419"/>
                </a:cubicBezTo>
                <a:lnTo>
                  <a:pt x="5041650" y="288419"/>
                </a:lnTo>
                <a:lnTo>
                  <a:pt x="5409275" y="12700"/>
                </a:lnTo>
                <a:lnTo>
                  <a:pt x="5417742" y="9525"/>
                </a:lnTo>
                <a:lnTo>
                  <a:pt x="5430442" y="4762"/>
                </a:lnTo>
                <a:close/>
              </a:path>
            </a:pathLst>
          </a:cu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817BDF88-EED2-684B-A4AF-95A2DF96BF22}"/>
              </a:ext>
            </a:extLst>
          </p:cNvPr>
          <p:cNvSpPr>
            <a:spLocks noGrp="1"/>
          </p:cNvSpPr>
          <p:nvPr>
            <p:ph idx="1"/>
          </p:nvPr>
        </p:nvSpPr>
        <p:spPr>
          <a:xfrm>
            <a:off x="1115732" y="2222287"/>
            <a:ext cx="9966953" cy="3636511"/>
          </a:xfrm>
          <a:effectLst/>
        </p:spPr>
        <p:txBody>
          <a:bodyPr vert="horz" lIns="91440" tIns="45720" rIns="91440" bIns="45720" rtlCol="0" anchor="ctr">
            <a:normAutofit/>
          </a:bodyPr>
          <a:lstStyle/>
          <a:p>
            <a:r>
              <a:rPr lang="en-US" dirty="0"/>
              <a:t>The Triplum tells a story of a prince who appears in the woods and is praised by many facets of the world, such as soldiers, poets, and nature itself. </a:t>
            </a:r>
          </a:p>
          <a:p>
            <a:r>
              <a:rPr lang="en-US" dirty="0"/>
              <a:t>In contrast, the </a:t>
            </a:r>
            <a:r>
              <a:rPr lang="en-US"/>
              <a:t>Motetus</a:t>
            </a:r>
            <a:r>
              <a:rPr lang="en-US" dirty="0"/>
              <a:t> mostly describes this fantastical garden, also in praising terms, but then warns to not rob the garden of its fruit at the end. </a:t>
            </a:r>
          </a:p>
          <a:p>
            <a:r>
              <a:rPr lang="en-US" dirty="0"/>
              <a:t>The Triplum mostly has positive sentiment, due to its praise of this prince</a:t>
            </a:r>
          </a:p>
          <a:p>
            <a:r>
              <a:rPr lang="en-US" dirty="0"/>
              <a:t> The </a:t>
            </a:r>
            <a:r>
              <a:rPr lang="en-US"/>
              <a:t>Motetus</a:t>
            </a:r>
            <a:r>
              <a:rPr lang="en-US" dirty="0"/>
              <a:t> has an overall neutral sentiment, while the garden is praised, the singer scorns anybody who wishes to rob the garden.</a:t>
            </a:r>
          </a:p>
          <a:p>
            <a:r>
              <a:rPr lang="en-US" dirty="0"/>
              <a:t> The music represents these sentiments with the Triplum melody rising overtop the </a:t>
            </a:r>
            <a:r>
              <a:rPr lang="en-US"/>
              <a:t>Motetus</a:t>
            </a:r>
            <a:r>
              <a:rPr lang="en-US" dirty="0"/>
              <a:t> and almost nearly unconflicted with the </a:t>
            </a:r>
            <a:r>
              <a:rPr lang="en-US"/>
              <a:t>Motetus</a:t>
            </a:r>
            <a:r>
              <a:rPr lang="en-US" dirty="0"/>
              <a:t> text. </a:t>
            </a:r>
          </a:p>
        </p:txBody>
      </p:sp>
    </p:spTree>
    <p:extLst>
      <p:ext uri="{BB962C8B-B14F-4D97-AF65-F5344CB8AC3E}">
        <p14:creationId xmlns:p14="http://schemas.microsoft.com/office/powerpoint/2010/main" val="11811096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0D4D3-4BCD-CD42-B25B-B6B20B1E3871}"/>
              </a:ext>
            </a:extLst>
          </p:cNvPr>
          <p:cNvSpPr>
            <a:spLocks noGrp="1"/>
          </p:cNvSpPr>
          <p:nvPr>
            <p:ph type="title"/>
          </p:nvPr>
        </p:nvSpPr>
        <p:spPr>
          <a:xfrm>
            <a:off x="810000" y="447188"/>
            <a:ext cx="10571998" cy="970450"/>
          </a:xfrm>
        </p:spPr>
        <p:txBody>
          <a:bodyPr>
            <a:normAutofit/>
          </a:bodyPr>
          <a:lstStyle/>
          <a:p>
            <a:r>
              <a:rPr lang="en-US" dirty="0"/>
              <a:t>Limitations of Sentiment Analysis</a:t>
            </a:r>
          </a:p>
        </p:txBody>
      </p:sp>
      <p:graphicFrame>
        <p:nvGraphicFramePr>
          <p:cNvPr id="5" name="Content Placeholder 2">
            <a:extLst>
              <a:ext uri="{FF2B5EF4-FFF2-40B4-BE49-F238E27FC236}">
                <a16:creationId xmlns:a16="http://schemas.microsoft.com/office/drawing/2014/main" id="{95E52774-BE27-4E0A-9508-EB0FB14421D4}"/>
              </a:ext>
            </a:extLst>
          </p:cNvPr>
          <p:cNvGraphicFramePr>
            <a:graphicFrameLocks noGrp="1"/>
          </p:cNvGraphicFramePr>
          <p:nvPr>
            <p:ph idx="1"/>
            <p:extLst>
              <p:ext uri="{D42A27DB-BD31-4B8C-83A1-F6EECF244321}">
                <p14:modId xmlns:p14="http://schemas.microsoft.com/office/powerpoint/2010/main" val="1617186878"/>
              </p:ext>
            </p:extLst>
          </p:nvPr>
        </p:nvGraphicFramePr>
        <p:xfrm>
          <a:off x="819150" y="2548647"/>
          <a:ext cx="10553700" cy="331081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065896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54047A07-72EC-41BC-A55F-C264F639FB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picture containing light&#10;&#10;Description automatically generated">
            <a:extLst>
              <a:ext uri="{FF2B5EF4-FFF2-40B4-BE49-F238E27FC236}">
                <a16:creationId xmlns:a16="http://schemas.microsoft.com/office/drawing/2014/main" id="{9E6CF004-6FF1-41E7-A24C-80E046B77AED}"/>
              </a:ext>
            </a:extLst>
          </p:cNvPr>
          <p:cNvPicPr>
            <a:picLocks noChangeAspect="1"/>
          </p:cNvPicPr>
          <p:nvPr/>
        </p:nvPicPr>
        <p:blipFill rotWithShape="1">
          <a:blip r:embed="rId3">
            <a:alphaModFix amt="40000"/>
          </a:blip>
          <a:srcRect t="4038" b="20962"/>
          <a:stretch/>
        </p:blipFill>
        <p:spPr>
          <a:xfrm>
            <a:off x="20" y="10"/>
            <a:ext cx="12191980" cy="6857990"/>
          </a:xfrm>
          <a:prstGeom prst="rect">
            <a:avLst/>
          </a:prstGeom>
        </p:spPr>
      </p:pic>
      <p:sp>
        <p:nvSpPr>
          <p:cNvPr id="5" name="Title 4">
            <a:extLst>
              <a:ext uri="{FF2B5EF4-FFF2-40B4-BE49-F238E27FC236}">
                <a16:creationId xmlns:a16="http://schemas.microsoft.com/office/drawing/2014/main" id="{8B337C64-BA1B-DF4A-8882-0F1BEDB92620}"/>
              </a:ext>
            </a:extLst>
          </p:cNvPr>
          <p:cNvSpPr>
            <a:spLocks noGrp="1"/>
          </p:cNvSpPr>
          <p:nvPr>
            <p:ph type="ctrTitle"/>
          </p:nvPr>
        </p:nvSpPr>
        <p:spPr>
          <a:xfrm>
            <a:off x="810001" y="1449147"/>
            <a:ext cx="10572000" cy="3732453"/>
          </a:xfrm>
        </p:spPr>
        <p:txBody>
          <a:bodyPr>
            <a:normAutofit/>
          </a:bodyPr>
          <a:lstStyle/>
          <a:p>
            <a:r>
              <a:rPr lang="en-US"/>
              <a:t>Questions?</a:t>
            </a:r>
          </a:p>
        </p:txBody>
      </p:sp>
      <p:sp>
        <p:nvSpPr>
          <p:cNvPr id="6" name="Subtitle 5">
            <a:extLst>
              <a:ext uri="{FF2B5EF4-FFF2-40B4-BE49-F238E27FC236}">
                <a16:creationId xmlns:a16="http://schemas.microsoft.com/office/drawing/2014/main" id="{D0FF8CDC-327E-8544-B8DE-68212AC01834}"/>
              </a:ext>
            </a:extLst>
          </p:cNvPr>
          <p:cNvSpPr>
            <a:spLocks noGrp="1"/>
          </p:cNvSpPr>
          <p:nvPr>
            <p:ph type="subTitle" idx="1"/>
          </p:nvPr>
        </p:nvSpPr>
        <p:spPr>
          <a:xfrm>
            <a:off x="810001" y="5280847"/>
            <a:ext cx="10572000" cy="434974"/>
          </a:xfrm>
        </p:spPr>
        <p:txBody>
          <a:bodyPr>
            <a:normAutofit/>
          </a:bodyPr>
          <a:lstStyle/>
          <a:p>
            <a:endParaRPr lang="en-US"/>
          </a:p>
        </p:txBody>
      </p:sp>
    </p:spTree>
    <p:extLst>
      <p:ext uri="{BB962C8B-B14F-4D97-AF65-F5344CB8AC3E}">
        <p14:creationId xmlns:p14="http://schemas.microsoft.com/office/powerpoint/2010/main" val="29789730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1BE59D-7CA3-6D4C-B56B-52A28AFC6727}"/>
              </a:ext>
            </a:extLst>
          </p:cNvPr>
          <p:cNvSpPr>
            <a:spLocks noGrp="1"/>
          </p:cNvSpPr>
          <p:nvPr>
            <p:ph type="title"/>
          </p:nvPr>
        </p:nvSpPr>
        <p:spPr/>
        <p:txBody>
          <a:bodyPr/>
          <a:lstStyle/>
          <a:p>
            <a:r>
              <a:rPr lang="en-US" dirty="0"/>
              <a:t>What is Sentiment Analysis?</a:t>
            </a:r>
          </a:p>
        </p:txBody>
      </p:sp>
      <p:sp>
        <p:nvSpPr>
          <p:cNvPr id="3" name="Content Placeholder 2">
            <a:extLst>
              <a:ext uri="{FF2B5EF4-FFF2-40B4-BE49-F238E27FC236}">
                <a16:creationId xmlns:a16="http://schemas.microsoft.com/office/drawing/2014/main" id="{FC2242F3-D5C2-1249-8D5E-CBC9240544E2}"/>
              </a:ext>
            </a:extLst>
          </p:cNvPr>
          <p:cNvSpPr>
            <a:spLocks noGrp="1"/>
          </p:cNvSpPr>
          <p:nvPr>
            <p:ph idx="1"/>
          </p:nvPr>
        </p:nvSpPr>
        <p:spPr/>
        <p:txBody>
          <a:bodyPr>
            <a:normAutofit/>
          </a:bodyPr>
          <a:lstStyle/>
          <a:p>
            <a:pPr marL="0" indent="0">
              <a:buNone/>
            </a:pPr>
            <a:endParaRPr lang="en-US" dirty="0"/>
          </a:p>
          <a:p>
            <a:r>
              <a:rPr lang="en-US" dirty="0"/>
              <a:t>Sentiment analysis assigns numerical values of (+1, 0, -1) to words that are agreed to have respectively positive, neutral, or negative sentiment. </a:t>
            </a:r>
          </a:p>
          <a:p>
            <a:r>
              <a:rPr lang="en-US" dirty="0"/>
              <a:t>Analyzing the frequency of these words can be a tool to help facilitate understanding of texts. </a:t>
            </a:r>
          </a:p>
          <a:p>
            <a:r>
              <a:rPr lang="en-US" dirty="0"/>
              <a:t>For this project, sentiment analysis was used to determine intra-textual sentiment difference between the concurrently sung Triplum and </a:t>
            </a:r>
            <a:r>
              <a:rPr lang="en-US" dirty="0" err="1"/>
              <a:t>Motetus</a:t>
            </a:r>
            <a:r>
              <a:rPr lang="en-US" dirty="0"/>
              <a:t> texts of 14</a:t>
            </a:r>
            <a:r>
              <a:rPr lang="en-US" baseline="30000" dirty="0"/>
              <a:t>th</a:t>
            </a:r>
            <a:r>
              <a:rPr lang="en-US" dirty="0"/>
              <a:t> century Motets. </a:t>
            </a:r>
          </a:p>
          <a:p>
            <a:r>
              <a:rPr lang="en-US" dirty="0"/>
              <a:t>In addition, these sentiment scores were compared with the music set to these texts to see if the score was also reflected in the text-painting of the music. </a:t>
            </a:r>
          </a:p>
          <a:p>
            <a:endParaRPr lang="en-US" dirty="0"/>
          </a:p>
        </p:txBody>
      </p:sp>
    </p:spTree>
    <p:extLst>
      <p:ext uri="{BB962C8B-B14F-4D97-AF65-F5344CB8AC3E}">
        <p14:creationId xmlns:p14="http://schemas.microsoft.com/office/powerpoint/2010/main" val="20163894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8820DC-9218-EC4F-B3FA-ABF6F4C20470}"/>
              </a:ext>
            </a:extLst>
          </p:cNvPr>
          <p:cNvSpPr>
            <a:spLocks noGrp="1"/>
          </p:cNvSpPr>
          <p:nvPr>
            <p:ph type="title"/>
          </p:nvPr>
        </p:nvSpPr>
        <p:spPr/>
        <p:txBody>
          <a:bodyPr/>
          <a:lstStyle/>
          <a:p>
            <a:r>
              <a:rPr lang="en-US" dirty="0"/>
              <a:t>De Vitry - </a:t>
            </a:r>
            <a:r>
              <a:rPr lang="en-US" dirty="0" err="1"/>
              <a:t>Impudenter</a:t>
            </a:r>
            <a:r>
              <a:rPr lang="en-US" dirty="0"/>
              <a:t> </a:t>
            </a:r>
            <a:r>
              <a:rPr lang="en-US" dirty="0" err="1"/>
              <a:t>circumivi</a:t>
            </a:r>
            <a:r>
              <a:rPr lang="en-US" dirty="0"/>
              <a:t>; </a:t>
            </a:r>
            <a:r>
              <a:rPr lang="en-US" dirty="0" err="1"/>
              <a:t>Virtutibus</a:t>
            </a:r>
            <a:r>
              <a:rPr lang="en-US" dirty="0"/>
              <a:t> </a:t>
            </a:r>
            <a:r>
              <a:rPr lang="en-US" dirty="0" err="1"/>
              <a:t>laudabilis</a:t>
            </a:r>
            <a:r>
              <a:rPr lang="en-US" dirty="0"/>
              <a:t>; Alma </a:t>
            </a:r>
            <a:r>
              <a:rPr lang="en-US" dirty="0" err="1"/>
              <a:t>redemptoris</a:t>
            </a:r>
            <a:endParaRPr lang="en-US" dirty="0"/>
          </a:p>
        </p:txBody>
      </p:sp>
      <p:sp>
        <p:nvSpPr>
          <p:cNvPr id="7" name="Text Placeholder 6">
            <a:extLst>
              <a:ext uri="{FF2B5EF4-FFF2-40B4-BE49-F238E27FC236}">
                <a16:creationId xmlns:a16="http://schemas.microsoft.com/office/drawing/2014/main" id="{3E31766D-DAA8-9945-9C92-43E87A70D624}"/>
              </a:ext>
            </a:extLst>
          </p:cNvPr>
          <p:cNvSpPr>
            <a:spLocks noGrp="1"/>
          </p:cNvSpPr>
          <p:nvPr>
            <p:ph type="body" idx="1"/>
          </p:nvPr>
        </p:nvSpPr>
        <p:spPr/>
        <p:txBody>
          <a:bodyPr/>
          <a:lstStyle/>
          <a:p>
            <a:r>
              <a:rPr lang="en-US" dirty="0"/>
              <a:t>Triplum</a:t>
            </a:r>
          </a:p>
        </p:txBody>
      </p:sp>
      <p:sp>
        <p:nvSpPr>
          <p:cNvPr id="3" name="Content Placeholder 2">
            <a:extLst>
              <a:ext uri="{FF2B5EF4-FFF2-40B4-BE49-F238E27FC236}">
                <a16:creationId xmlns:a16="http://schemas.microsoft.com/office/drawing/2014/main" id="{4A05A46A-EBC2-D640-9E49-9B389B3821F3}"/>
              </a:ext>
            </a:extLst>
          </p:cNvPr>
          <p:cNvSpPr>
            <a:spLocks noGrp="1"/>
          </p:cNvSpPr>
          <p:nvPr>
            <p:ph sz="half" idx="2"/>
          </p:nvPr>
        </p:nvSpPr>
        <p:spPr>
          <a:xfrm>
            <a:off x="1588170" y="2751137"/>
            <a:ext cx="3642971" cy="3659675"/>
          </a:xfrm>
        </p:spPr>
        <p:txBody>
          <a:bodyPr numCol="2">
            <a:noAutofit/>
          </a:bodyPr>
          <a:lstStyle/>
          <a:p>
            <a:pPr marL="0" indent="0">
              <a:buNone/>
            </a:pPr>
            <a:r>
              <a:rPr lang="en-US" sz="800" dirty="0" err="1"/>
              <a:t>Impudenter</a:t>
            </a:r>
            <a:r>
              <a:rPr lang="en-US" sz="800" dirty="0"/>
              <a:t> </a:t>
            </a:r>
            <a:r>
              <a:rPr lang="en-US" sz="800" dirty="0" err="1"/>
              <a:t>circumivi</a:t>
            </a:r>
            <a:endParaRPr lang="en-US" sz="800" dirty="0"/>
          </a:p>
          <a:p>
            <a:pPr marL="0" indent="0">
              <a:buNone/>
            </a:pPr>
            <a:r>
              <a:rPr lang="en-US" sz="800" dirty="0" err="1"/>
              <a:t>solum</a:t>
            </a:r>
            <a:r>
              <a:rPr lang="en-US" sz="800" dirty="0"/>
              <a:t> quod mare </a:t>
            </a:r>
            <a:r>
              <a:rPr lang="en-US" sz="800" dirty="0" err="1"/>
              <a:t>terminat</a:t>
            </a:r>
            <a:endParaRPr lang="en-US" sz="800" dirty="0"/>
          </a:p>
          <a:p>
            <a:pPr marL="0" indent="0">
              <a:buNone/>
            </a:pPr>
            <a:r>
              <a:rPr lang="en-US" sz="800" dirty="0"/>
              <a:t>indiscrete </a:t>
            </a:r>
            <a:r>
              <a:rPr lang="en-US" sz="800" dirty="0" err="1"/>
              <a:t>concupivi</a:t>
            </a:r>
            <a:endParaRPr lang="en-US" sz="800" dirty="0"/>
          </a:p>
          <a:p>
            <a:pPr marL="0" indent="0">
              <a:buNone/>
            </a:pPr>
            <a:r>
              <a:rPr lang="en-US" sz="800" dirty="0" err="1"/>
              <a:t>quidquid</a:t>
            </a:r>
            <a:r>
              <a:rPr lang="en-US" sz="800" dirty="0"/>
              <a:t> </a:t>
            </a:r>
            <a:r>
              <a:rPr lang="en-US" sz="800" dirty="0" err="1"/>
              <a:t>amantem</a:t>
            </a:r>
            <a:r>
              <a:rPr lang="en-US" sz="800" dirty="0"/>
              <a:t> </a:t>
            </a:r>
            <a:r>
              <a:rPr lang="en-US" sz="800" dirty="0" err="1"/>
              <a:t>inquinat</a:t>
            </a:r>
            <a:endParaRPr lang="en-US" sz="800" dirty="0"/>
          </a:p>
          <a:p>
            <a:pPr marL="0" indent="0">
              <a:buNone/>
            </a:pPr>
            <a:r>
              <a:rPr lang="en-US" sz="800" dirty="0" err="1"/>
              <a:t>si</a:t>
            </a:r>
            <a:r>
              <a:rPr lang="en-US" sz="800" dirty="0"/>
              <a:t> </a:t>
            </a:r>
            <a:r>
              <a:rPr lang="en-US" sz="800" dirty="0" err="1"/>
              <a:t>amo</a:t>
            </a:r>
            <a:r>
              <a:rPr lang="en-US" sz="800" dirty="0"/>
              <a:t> </a:t>
            </a:r>
            <a:r>
              <a:rPr lang="en-US" sz="800" dirty="0" err="1"/>
              <a:t>forsan</a:t>
            </a:r>
            <a:r>
              <a:rPr lang="en-US" sz="800" dirty="0"/>
              <a:t> </a:t>
            </a:r>
            <a:r>
              <a:rPr lang="en-US" sz="800" dirty="0" err="1"/>
              <a:t>nec</a:t>
            </a:r>
            <a:r>
              <a:rPr lang="en-US" sz="800" dirty="0"/>
              <a:t> </a:t>
            </a:r>
            <a:r>
              <a:rPr lang="en-US" sz="800" dirty="0" err="1"/>
              <a:t>amor</a:t>
            </a:r>
            <a:endParaRPr lang="en-US" sz="800" dirty="0"/>
          </a:p>
          <a:p>
            <a:pPr marL="0" indent="0">
              <a:buNone/>
            </a:pPr>
            <a:r>
              <a:rPr lang="en-US" sz="800" dirty="0" err="1"/>
              <a:t>tunc</a:t>
            </a:r>
            <a:r>
              <a:rPr lang="en-US" sz="800" dirty="0"/>
              <a:t> pro </a:t>
            </a:r>
            <a:r>
              <a:rPr lang="en-US" sz="800" dirty="0" err="1"/>
              <a:t>mercede</a:t>
            </a:r>
            <a:r>
              <a:rPr lang="en-US" sz="800" dirty="0"/>
              <a:t> </a:t>
            </a:r>
            <a:r>
              <a:rPr lang="en-US" sz="800" dirty="0" err="1"/>
              <a:t>crucior</a:t>
            </a:r>
            <a:endParaRPr lang="en-US" sz="800" dirty="0"/>
          </a:p>
          <a:p>
            <a:pPr marL="0" indent="0">
              <a:buNone/>
            </a:pPr>
            <a:r>
              <a:rPr lang="en-US" sz="800" dirty="0" err="1"/>
              <a:t>aut</a:t>
            </a:r>
            <a:r>
              <a:rPr lang="en-US" sz="800" dirty="0"/>
              <a:t> </a:t>
            </a:r>
            <a:r>
              <a:rPr lang="en-US" sz="800" dirty="0" err="1"/>
              <a:t>amor</a:t>
            </a:r>
            <a:r>
              <a:rPr lang="en-US" sz="800" dirty="0"/>
              <a:t> </a:t>
            </a:r>
            <a:r>
              <a:rPr lang="en-US" sz="800" dirty="0" err="1"/>
              <a:t>nec</a:t>
            </a:r>
            <a:r>
              <a:rPr lang="en-US" sz="800" dirty="0"/>
              <a:t> in me </a:t>
            </a:r>
            <a:r>
              <a:rPr lang="en-US" sz="800" dirty="0" err="1"/>
              <a:t>amor</a:t>
            </a:r>
            <a:endParaRPr lang="en-US" sz="800" dirty="0"/>
          </a:p>
          <a:p>
            <a:pPr marL="0" indent="0">
              <a:buNone/>
            </a:pPr>
            <a:r>
              <a:rPr lang="en-US" sz="800" dirty="0" err="1"/>
              <a:t>tunc</a:t>
            </a:r>
            <a:r>
              <a:rPr lang="en-US" sz="800" dirty="0"/>
              <a:t> </a:t>
            </a:r>
            <a:r>
              <a:rPr lang="en-US" sz="800" dirty="0" err="1"/>
              <a:t>ingratus</a:t>
            </a:r>
            <a:r>
              <a:rPr lang="en-US" sz="800" dirty="0"/>
              <a:t> </a:t>
            </a:r>
            <a:r>
              <a:rPr lang="en-US" sz="800" dirty="0" err="1"/>
              <a:t>efficior</a:t>
            </a:r>
            <a:endParaRPr lang="en-US" sz="800" dirty="0"/>
          </a:p>
          <a:p>
            <a:pPr marL="0" indent="0">
              <a:buNone/>
            </a:pPr>
            <a:r>
              <a:rPr lang="en-US" sz="800" dirty="0" err="1"/>
              <a:t>porro</a:t>
            </a:r>
            <a:r>
              <a:rPr lang="en-US" sz="800" dirty="0"/>
              <a:t> cum </a:t>
            </a:r>
            <a:r>
              <a:rPr lang="en-US" sz="800" dirty="0" err="1"/>
              <a:t>amor</a:t>
            </a:r>
            <a:r>
              <a:rPr lang="en-US" sz="800" dirty="0"/>
              <a:t> et </a:t>
            </a:r>
            <a:r>
              <a:rPr lang="en-US" sz="800" dirty="0" err="1"/>
              <a:t>amo</a:t>
            </a:r>
            <a:endParaRPr lang="en-US" sz="800" dirty="0"/>
          </a:p>
          <a:p>
            <a:pPr marL="0" indent="0">
              <a:buNone/>
            </a:pPr>
            <a:r>
              <a:rPr lang="en-US" sz="800" dirty="0"/>
              <a:t>mater </a:t>
            </a:r>
            <a:r>
              <a:rPr lang="en-US" sz="800" dirty="0" err="1"/>
              <a:t>Aeneae</a:t>
            </a:r>
            <a:r>
              <a:rPr lang="en-US" sz="800" dirty="0"/>
              <a:t> media</a:t>
            </a:r>
          </a:p>
          <a:p>
            <a:pPr marL="0" indent="0">
              <a:buNone/>
            </a:pPr>
            <a:r>
              <a:rPr lang="en-US" sz="800" dirty="0"/>
              <a:t>in </a:t>
            </a:r>
            <a:r>
              <a:rPr lang="en-US" sz="800" dirty="0" err="1"/>
              <a:t>momentaneo</a:t>
            </a:r>
            <a:r>
              <a:rPr lang="en-US" sz="800" dirty="0"/>
              <a:t> </a:t>
            </a:r>
            <a:r>
              <a:rPr lang="en-US" sz="800" dirty="0" err="1"/>
              <a:t>spasmo</a:t>
            </a:r>
            <a:endParaRPr lang="en-US" sz="800" dirty="0"/>
          </a:p>
          <a:p>
            <a:pPr marL="0" indent="0">
              <a:buNone/>
            </a:pPr>
            <a:r>
              <a:rPr lang="en-US" sz="800" dirty="0" err="1"/>
              <a:t>certaminis</a:t>
            </a:r>
            <a:r>
              <a:rPr lang="en-US" sz="800" dirty="0"/>
              <a:t> </a:t>
            </a:r>
            <a:r>
              <a:rPr lang="en-US" sz="800" dirty="0" err="1"/>
              <a:t>materia</a:t>
            </a:r>
            <a:endParaRPr lang="en-US" sz="800" dirty="0"/>
          </a:p>
          <a:p>
            <a:pPr marL="0" indent="0">
              <a:buNone/>
            </a:pPr>
            <a:r>
              <a:rPr lang="en-US" sz="800" dirty="0"/>
              <a:t>ex quo </a:t>
            </a:r>
            <a:r>
              <a:rPr lang="en-US" sz="800" dirty="0" err="1"/>
              <a:t>caro</a:t>
            </a:r>
            <a:r>
              <a:rPr lang="en-US" sz="800" dirty="0"/>
              <a:t> </a:t>
            </a:r>
            <a:r>
              <a:rPr lang="en-US" sz="800" dirty="0" err="1"/>
              <a:t>longe</a:t>
            </a:r>
            <a:r>
              <a:rPr lang="en-US" sz="800" dirty="0"/>
              <a:t> </a:t>
            </a:r>
            <a:r>
              <a:rPr lang="en-US" sz="800" dirty="0" err="1"/>
              <a:t>fetet</a:t>
            </a:r>
            <a:endParaRPr lang="en-US" sz="800" dirty="0"/>
          </a:p>
          <a:p>
            <a:pPr marL="0" indent="0">
              <a:buNone/>
            </a:pPr>
            <a:r>
              <a:rPr lang="en-US" sz="800" dirty="0"/>
              <a:t>ad </a:t>
            </a:r>
            <a:r>
              <a:rPr lang="en-US" sz="800" dirty="0" err="1"/>
              <a:t>amoris</a:t>
            </a:r>
            <a:r>
              <a:rPr lang="en-US" sz="800" dirty="0"/>
              <a:t> </a:t>
            </a:r>
            <a:r>
              <a:rPr lang="en-US" sz="800" dirty="0" err="1"/>
              <a:t>aculeos</a:t>
            </a:r>
            <a:endParaRPr lang="en-US" sz="800" dirty="0"/>
          </a:p>
          <a:p>
            <a:pPr marL="0" indent="0">
              <a:buNone/>
            </a:pPr>
            <a:r>
              <a:rPr lang="en-US" sz="800" dirty="0" err="1"/>
              <a:t>quis</a:t>
            </a:r>
            <a:r>
              <a:rPr lang="en-US" sz="800" dirty="0"/>
              <a:t> </a:t>
            </a:r>
            <a:r>
              <a:rPr lang="en-US" sz="800" dirty="0" err="1"/>
              <a:t>igitur</a:t>
            </a:r>
            <a:r>
              <a:rPr lang="en-US" sz="800" dirty="0"/>
              <a:t> ultra </a:t>
            </a:r>
            <a:r>
              <a:rPr lang="en-US" sz="800" dirty="0" err="1"/>
              <a:t>petet</a:t>
            </a:r>
            <a:endParaRPr lang="en-US" sz="800" dirty="0"/>
          </a:p>
          <a:p>
            <a:pPr marL="0" indent="0">
              <a:buNone/>
            </a:pPr>
            <a:r>
              <a:rPr lang="en-US" sz="800" dirty="0" err="1"/>
              <a:t>uri</a:t>
            </a:r>
            <a:r>
              <a:rPr lang="en-US" sz="800" dirty="0"/>
              <a:t> amore </a:t>
            </a:r>
            <a:r>
              <a:rPr lang="en-US" sz="800" dirty="0" err="1"/>
              <a:t>hereos</a:t>
            </a:r>
            <a:r>
              <a:rPr lang="en-US" sz="800" dirty="0"/>
              <a:t>?</a:t>
            </a:r>
          </a:p>
          <a:p>
            <a:pPr marL="0" indent="0">
              <a:buNone/>
            </a:pPr>
            <a:r>
              <a:rPr lang="en-US" sz="800" dirty="0" err="1"/>
              <a:t>fas</a:t>
            </a:r>
            <a:r>
              <a:rPr lang="en-US" sz="800" dirty="0"/>
              <a:t> </a:t>
            </a:r>
            <a:r>
              <a:rPr lang="en-US" sz="800" dirty="0" err="1"/>
              <a:t>est</a:t>
            </a:r>
            <a:r>
              <a:rPr lang="en-US" sz="800" dirty="0"/>
              <a:t> vel non </a:t>
            </a:r>
            <a:r>
              <a:rPr lang="en-US" sz="800" dirty="0" err="1"/>
              <a:t>est</a:t>
            </a:r>
            <a:r>
              <a:rPr lang="en-US" sz="800" dirty="0"/>
              <a:t> mare</a:t>
            </a:r>
          </a:p>
          <a:p>
            <a:pPr marL="0" indent="0">
              <a:buNone/>
            </a:pPr>
            <a:r>
              <a:rPr lang="en-US" sz="800" dirty="0" err="1"/>
              <a:t>fas</a:t>
            </a:r>
            <a:r>
              <a:rPr lang="en-US" sz="800" dirty="0"/>
              <a:t> est. </a:t>
            </a:r>
            <a:r>
              <a:rPr lang="en-US" sz="800" dirty="0" err="1"/>
              <a:t>quam</a:t>
            </a:r>
            <a:r>
              <a:rPr lang="en-US" sz="800" dirty="0"/>
              <a:t> ergo </a:t>
            </a:r>
            <a:r>
              <a:rPr lang="en-US" sz="800" dirty="0" err="1"/>
              <a:t>virginem</a:t>
            </a:r>
            <a:r>
              <a:rPr lang="en-US" sz="800" dirty="0"/>
              <a:t>?</a:t>
            </a:r>
          </a:p>
          <a:p>
            <a:pPr marL="0" indent="0">
              <a:buNone/>
            </a:pPr>
            <a:r>
              <a:rPr lang="en-US" sz="800" dirty="0"/>
              <a:t>que </a:t>
            </a:r>
            <a:r>
              <a:rPr lang="en-US" sz="800" dirty="0" err="1"/>
              <a:t>meruit</a:t>
            </a:r>
            <a:r>
              <a:rPr lang="en-US" sz="800" dirty="0"/>
              <a:t> </a:t>
            </a:r>
            <a:r>
              <a:rPr lang="en-US" sz="800" dirty="0" err="1"/>
              <a:t>bajulare</a:t>
            </a:r>
            <a:endParaRPr lang="en-US" sz="800" dirty="0"/>
          </a:p>
          <a:p>
            <a:pPr marL="0" indent="0">
              <a:buNone/>
            </a:pPr>
            <a:r>
              <a:rPr lang="en-US" sz="800" dirty="0" err="1"/>
              <a:t>verum</a:t>
            </a:r>
            <a:r>
              <a:rPr lang="en-US" sz="800" dirty="0"/>
              <a:t> </a:t>
            </a:r>
            <a:r>
              <a:rPr lang="en-US" sz="800" dirty="0" err="1"/>
              <a:t>deum</a:t>
            </a:r>
            <a:r>
              <a:rPr lang="en-US" sz="800" dirty="0"/>
              <a:t> et hominem</a:t>
            </a:r>
          </a:p>
          <a:p>
            <a:pPr marL="0" indent="0">
              <a:buNone/>
            </a:pPr>
            <a:r>
              <a:rPr lang="en-US" sz="800" dirty="0" err="1"/>
              <a:t>meruit</a:t>
            </a:r>
            <a:r>
              <a:rPr lang="en-US" sz="800" dirty="0"/>
              <a:t> quod </a:t>
            </a:r>
            <a:r>
              <a:rPr lang="en-US" sz="800" dirty="0" err="1"/>
              <a:t>virtuosa</a:t>
            </a:r>
            <a:endParaRPr lang="en-US" sz="800" dirty="0"/>
          </a:p>
          <a:p>
            <a:pPr marL="0" indent="0">
              <a:buNone/>
            </a:pPr>
            <a:r>
              <a:rPr lang="en-US" sz="800" dirty="0"/>
              <a:t>pre </a:t>
            </a:r>
            <a:r>
              <a:rPr lang="en-US" sz="800" dirty="0" err="1"/>
              <a:t>cunctis</a:t>
            </a:r>
            <a:r>
              <a:rPr lang="en-US" sz="800" dirty="0"/>
              <a:t> plena gratia</a:t>
            </a:r>
          </a:p>
          <a:p>
            <a:pPr marL="0" indent="0">
              <a:buNone/>
            </a:pPr>
            <a:r>
              <a:rPr lang="en-US" sz="800" dirty="0" err="1"/>
              <a:t>potens</a:t>
            </a:r>
            <a:r>
              <a:rPr lang="en-US" sz="800" dirty="0"/>
              <a:t> </a:t>
            </a:r>
            <a:r>
              <a:rPr lang="en-US" sz="800" dirty="0" err="1"/>
              <a:t>munda</a:t>
            </a:r>
            <a:r>
              <a:rPr lang="en-US" sz="800" dirty="0"/>
              <a:t> </a:t>
            </a:r>
            <a:r>
              <a:rPr lang="en-US" sz="800" dirty="0" err="1"/>
              <a:t>speciosa</a:t>
            </a:r>
            <a:endParaRPr lang="en-US" sz="800" dirty="0"/>
          </a:p>
          <a:p>
            <a:pPr marL="0" indent="0">
              <a:buNone/>
            </a:pPr>
            <a:r>
              <a:rPr lang="en-US" sz="800" dirty="0" err="1"/>
              <a:t>dulcis</a:t>
            </a:r>
            <a:r>
              <a:rPr lang="en-US" sz="800" dirty="0"/>
              <a:t> humilis et pia.</a:t>
            </a:r>
          </a:p>
          <a:p>
            <a:pPr marL="0" indent="0">
              <a:buNone/>
            </a:pPr>
            <a:r>
              <a:rPr lang="en-US" sz="800" dirty="0"/>
              <a:t>cum </a:t>
            </a:r>
            <a:r>
              <a:rPr lang="en-US" sz="800" dirty="0" err="1"/>
              <a:t>quis</a:t>
            </a:r>
            <a:r>
              <a:rPr lang="en-US" sz="800" dirty="0"/>
              <a:t> </a:t>
            </a:r>
            <a:r>
              <a:rPr lang="en-US" sz="800" dirty="0" err="1"/>
              <a:t>hanc</a:t>
            </a:r>
            <a:r>
              <a:rPr lang="en-US" sz="800" dirty="0"/>
              <a:t> </a:t>
            </a:r>
            <a:r>
              <a:rPr lang="en-US" sz="800" dirty="0" err="1"/>
              <a:t>amat</a:t>
            </a:r>
            <a:r>
              <a:rPr lang="en-US" sz="800" dirty="0"/>
              <a:t> </a:t>
            </a:r>
            <a:r>
              <a:rPr lang="en-US" sz="800" dirty="0" err="1"/>
              <a:t>amatur</a:t>
            </a:r>
            <a:endParaRPr lang="en-US" sz="800" dirty="0"/>
          </a:p>
          <a:p>
            <a:pPr marL="0" indent="0">
              <a:buNone/>
            </a:pPr>
            <a:r>
              <a:rPr lang="en-US" sz="800" dirty="0" err="1"/>
              <a:t>est</a:t>
            </a:r>
            <a:r>
              <a:rPr lang="en-US" sz="800" dirty="0"/>
              <a:t> ergo grata </a:t>
            </a:r>
            <a:r>
              <a:rPr lang="en-US" sz="800" dirty="0" err="1"/>
              <a:t>passio</a:t>
            </a:r>
            <a:endParaRPr lang="en-US" sz="800" dirty="0"/>
          </a:p>
          <a:p>
            <a:pPr marL="0" indent="0">
              <a:buNone/>
            </a:pPr>
            <a:r>
              <a:rPr lang="en-US" sz="800" dirty="0"/>
              <a:t>sui </a:t>
            </a:r>
            <a:r>
              <a:rPr lang="en-US" sz="800" dirty="0" err="1"/>
              <a:t>amor</a:t>
            </a:r>
            <a:r>
              <a:rPr lang="en-US" sz="800" dirty="0"/>
              <a:t> quo </a:t>
            </a:r>
            <a:r>
              <a:rPr lang="en-US" sz="800" dirty="0" err="1"/>
              <a:t>beatur</a:t>
            </a:r>
            <a:endParaRPr lang="en-US" sz="800" dirty="0"/>
          </a:p>
          <a:p>
            <a:pPr marL="0" indent="0">
              <a:buNone/>
            </a:pPr>
            <a:r>
              <a:rPr lang="en-US" sz="800" dirty="0" err="1"/>
              <a:t>amans</a:t>
            </a:r>
            <a:r>
              <a:rPr lang="en-US" sz="800" dirty="0"/>
              <a:t> </a:t>
            </a:r>
            <a:r>
              <a:rPr lang="en-US" sz="800" dirty="0" err="1"/>
              <a:t>amoris</a:t>
            </a:r>
            <a:r>
              <a:rPr lang="en-US" sz="800" dirty="0"/>
              <a:t> </a:t>
            </a:r>
            <a:r>
              <a:rPr lang="en-US" sz="800" dirty="0" err="1"/>
              <a:t>basio</a:t>
            </a:r>
            <a:endParaRPr lang="en-US" sz="800" dirty="0"/>
          </a:p>
          <a:p>
            <a:pPr marL="0" indent="0">
              <a:buNone/>
            </a:pPr>
            <a:r>
              <a:rPr lang="en-US" sz="800" dirty="0"/>
              <a:t>O </a:t>
            </a:r>
            <a:r>
              <a:rPr lang="en-US" sz="800" dirty="0" err="1"/>
              <a:t>maria</a:t>
            </a:r>
            <a:r>
              <a:rPr lang="en-US" sz="800" dirty="0"/>
              <a:t> </a:t>
            </a:r>
            <a:r>
              <a:rPr lang="en-US" sz="800" dirty="0" err="1"/>
              <a:t>virgo</a:t>
            </a:r>
            <a:r>
              <a:rPr lang="en-US" sz="800" dirty="0"/>
              <a:t> </a:t>
            </a:r>
            <a:r>
              <a:rPr lang="en-US" sz="800" dirty="0" err="1"/>
              <a:t>parens</a:t>
            </a:r>
            <a:endParaRPr lang="en-US" sz="800" dirty="0"/>
          </a:p>
          <a:p>
            <a:pPr marL="0" indent="0">
              <a:buNone/>
            </a:pPr>
            <a:r>
              <a:rPr lang="en-US" sz="800" dirty="0" err="1"/>
              <a:t>meum</a:t>
            </a:r>
            <a:r>
              <a:rPr lang="en-US" sz="800" dirty="0"/>
              <a:t> sic </a:t>
            </a:r>
            <a:r>
              <a:rPr lang="en-US" sz="800" dirty="0" err="1"/>
              <a:t>ure</a:t>
            </a:r>
            <a:r>
              <a:rPr lang="en-US" sz="800" dirty="0"/>
              <a:t> </a:t>
            </a:r>
            <a:r>
              <a:rPr lang="en-US" sz="800" dirty="0" err="1"/>
              <a:t>spiritum</a:t>
            </a:r>
            <a:endParaRPr lang="en-US" sz="800" dirty="0"/>
          </a:p>
          <a:p>
            <a:pPr marL="0" indent="0">
              <a:buNone/>
            </a:pPr>
            <a:r>
              <a:rPr lang="en-US" sz="800" dirty="0"/>
              <a:t>quod amore </a:t>
            </a:r>
            <a:r>
              <a:rPr lang="en-US" sz="800" dirty="0" err="1"/>
              <a:t>tuo</a:t>
            </a:r>
            <a:r>
              <a:rPr lang="en-US" sz="800" dirty="0"/>
              <a:t> </a:t>
            </a:r>
            <a:r>
              <a:rPr lang="en-US" sz="800" dirty="0" err="1"/>
              <a:t>parens</a:t>
            </a:r>
            <a:endParaRPr lang="en-US" sz="800" dirty="0"/>
          </a:p>
          <a:p>
            <a:pPr marL="0" indent="0">
              <a:buNone/>
            </a:pPr>
            <a:r>
              <a:rPr lang="en-US" sz="800" dirty="0" err="1"/>
              <a:t>amorem</a:t>
            </a:r>
            <a:r>
              <a:rPr lang="en-US" sz="800" dirty="0"/>
              <a:t> </a:t>
            </a:r>
            <a:r>
              <a:rPr lang="en-US" sz="800" dirty="0" err="1"/>
              <a:t>vitem</a:t>
            </a:r>
            <a:r>
              <a:rPr lang="en-US" sz="800" dirty="0"/>
              <a:t> </a:t>
            </a:r>
            <a:r>
              <a:rPr lang="en-US" sz="800" dirty="0" err="1"/>
              <a:t>irritum</a:t>
            </a:r>
            <a:r>
              <a:rPr lang="en-US" sz="800" dirty="0"/>
              <a:t>.</a:t>
            </a:r>
          </a:p>
          <a:p>
            <a:pPr marL="0" indent="0">
              <a:buNone/>
            </a:pPr>
            <a:endParaRPr lang="en-US" sz="800" dirty="0"/>
          </a:p>
          <a:p>
            <a:endParaRPr lang="en-US" sz="800" dirty="0"/>
          </a:p>
        </p:txBody>
      </p:sp>
      <p:sp>
        <p:nvSpPr>
          <p:cNvPr id="8" name="Text Placeholder 7">
            <a:extLst>
              <a:ext uri="{FF2B5EF4-FFF2-40B4-BE49-F238E27FC236}">
                <a16:creationId xmlns:a16="http://schemas.microsoft.com/office/drawing/2014/main" id="{E5352BF1-77B8-014D-9AC7-CD9596791D1F}"/>
              </a:ext>
            </a:extLst>
          </p:cNvPr>
          <p:cNvSpPr>
            <a:spLocks noGrp="1"/>
          </p:cNvSpPr>
          <p:nvPr>
            <p:ph type="body" sz="quarter" idx="3"/>
          </p:nvPr>
        </p:nvSpPr>
        <p:spPr/>
        <p:txBody>
          <a:bodyPr/>
          <a:lstStyle/>
          <a:p>
            <a:r>
              <a:rPr lang="en-US" dirty="0" err="1"/>
              <a:t>Motetus</a:t>
            </a:r>
            <a:endParaRPr lang="en-US" dirty="0"/>
          </a:p>
        </p:txBody>
      </p:sp>
      <p:sp>
        <p:nvSpPr>
          <p:cNvPr id="4" name="Content Placeholder 3">
            <a:extLst>
              <a:ext uri="{FF2B5EF4-FFF2-40B4-BE49-F238E27FC236}">
                <a16:creationId xmlns:a16="http://schemas.microsoft.com/office/drawing/2014/main" id="{3B16534B-3E14-7246-8DFA-1AFFD240D310}"/>
              </a:ext>
            </a:extLst>
          </p:cNvPr>
          <p:cNvSpPr>
            <a:spLocks noGrp="1"/>
          </p:cNvSpPr>
          <p:nvPr>
            <p:ph sz="quarter" idx="4"/>
          </p:nvPr>
        </p:nvSpPr>
        <p:spPr>
          <a:xfrm>
            <a:off x="7958983" y="2865438"/>
            <a:ext cx="1651445" cy="3545374"/>
          </a:xfrm>
        </p:spPr>
        <p:txBody>
          <a:bodyPr numCol="1">
            <a:normAutofit/>
          </a:bodyPr>
          <a:lstStyle/>
          <a:p>
            <a:pPr marL="0" indent="0">
              <a:buNone/>
            </a:pPr>
            <a:r>
              <a:rPr lang="en-US" sz="800" dirty="0" err="1"/>
              <a:t>Virtutibus</a:t>
            </a:r>
            <a:r>
              <a:rPr lang="en-US" sz="800" dirty="0"/>
              <a:t> </a:t>
            </a:r>
            <a:r>
              <a:rPr lang="en-US" sz="800" dirty="0" err="1"/>
              <a:t>laudabilis</a:t>
            </a:r>
            <a:endParaRPr lang="en-US" sz="800" dirty="0"/>
          </a:p>
          <a:p>
            <a:pPr marL="0" indent="0">
              <a:buNone/>
            </a:pPr>
            <a:r>
              <a:rPr lang="en-US" sz="800" dirty="0" err="1"/>
              <a:t>moribus</a:t>
            </a:r>
            <a:r>
              <a:rPr lang="en-US" sz="800" dirty="0"/>
              <a:t> </a:t>
            </a:r>
            <a:r>
              <a:rPr lang="en-US" sz="800" dirty="0" err="1"/>
              <a:t>commendabilis</a:t>
            </a:r>
            <a:endParaRPr lang="en-US" sz="800" dirty="0"/>
          </a:p>
          <a:p>
            <a:pPr marL="0" indent="0">
              <a:buNone/>
            </a:pPr>
            <a:r>
              <a:rPr lang="en-US" sz="800" dirty="0"/>
              <a:t>specie </a:t>
            </a:r>
            <a:r>
              <a:rPr lang="en-US" sz="800" dirty="0" err="1"/>
              <a:t>peramabilis</a:t>
            </a:r>
            <a:endParaRPr lang="en-US" sz="800" dirty="0"/>
          </a:p>
          <a:p>
            <a:pPr marL="0" indent="0">
              <a:buNone/>
            </a:pPr>
            <a:r>
              <a:rPr lang="en-US" sz="800" dirty="0" err="1"/>
              <a:t>puritate</a:t>
            </a:r>
            <a:r>
              <a:rPr lang="en-US" sz="800" dirty="0"/>
              <a:t> </a:t>
            </a:r>
            <a:r>
              <a:rPr lang="en-US" sz="800" dirty="0" err="1"/>
              <a:t>legibilis</a:t>
            </a:r>
            <a:endParaRPr lang="en-US" sz="800" dirty="0"/>
          </a:p>
          <a:p>
            <a:pPr marL="0" indent="0">
              <a:buNone/>
            </a:pPr>
            <a:r>
              <a:rPr lang="en-US" sz="800" dirty="0" err="1"/>
              <a:t>kari</a:t>
            </a:r>
            <a:r>
              <a:rPr lang="en-US" sz="800" dirty="0"/>
              <a:t> </a:t>
            </a:r>
            <a:r>
              <a:rPr lang="en-US" sz="800" dirty="0" err="1"/>
              <a:t>desiderabilis</a:t>
            </a:r>
            <a:endParaRPr lang="en-US" sz="800" dirty="0"/>
          </a:p>
          <a:p>
            <a:pPr marL="0" indent="0">
              <a:buNone/>
            </a:pPr>
            <a:r>
              <a:rPr lang="en-US" sz="800" dirty="0" err="1"/>
              <a:t>genere</a:t>
            </a:r>
            <a:r>
              <a:rPr lang="en-US" sz="800" dirty="0"/>
              <a:t> </a:t>
            </a:r>
            <a:r>
              <a:rPr lang="en-US" sz="800" dirty="0" err="1"/>
              <a:t>venerabilis</a:t>
            </a:r>
            <a:endParaRPr lang="en-US" sz="800" dirty="0"/>
          </a:p>
          <a:p>
            <a:pPr marL="0" indent="0">
              <a:buNone/>
            </a:pPr>
            <a:r>
              <a:rPr lang="en-US" sz="800" dirty="0" err="1"/>
              <a:t>potentia</a:t>
            </a:r>
            <a:r>
              <a:rPr lang="en-US" sz="800" dirty="0"/>
              <a:t> </a:t>
            </a:r>
            <a:r>
              <a:rPr lang="en-US" sz="800" dirty="0" err="1"/>
              <a:t>terribilis</a:t>
            </a:r>
            <a:endParaRPr lang="en-US" sz="800" dirty="0"/>
          </a:p>
          <a:p>
            <a:pPr marL="0" indent="0">
              <a:buNone/>
            </a:pPr>
            <a:r>
              <a:rPr lang="en-US" sz="800" dirty="0" err="1"/>
              <a:t>artibus</a:t>
            </a:r>
            <a:r>
              <a:rPr lang="en-US" sz="800" dirty="0"/>
              <a:t> </a:t>
            </a:r>
            <a:r>
              <a:rPr lang="en-US" sz="800" dirty="0" err="1"/>
              <a:t>profanabilis</a:t>
            </a:r>
            <a:endParaRPr lang="en-US" sz="800" dirty="0"/>
          </a:p>
          <a:p>
            <a:pPr marL="0" indent="0">
              <a:buNone/>
            </a:pPr>
            <a:r>
              <a:rPr lang="en-US" sz="800" dirty="0" err="1"/>
              <a:t>miraculis</a:t>
            </a:r>
            <a:r>
              <a:rPr lang="en-US" sz="800" dirty="0"/>
              <a:t> mirabilis</a:t>
            </a:r>
          </a:p>
          <a:p>
            <a:pPr marL="0" indent="0">
              <a:buNone/>
            </a:pPr>
            <a:r>
              <a:rPr lang="en-US" sz="800" dirty="0"/>
              <a:t>Maria </a:t>
            </a:r>
            <a:r>
              <a:rPr lang="en-US" sz="800" dirty="0" err="1"/>
              <a:t>caro</a:t>
            </a:r>
            <a:r>
              <a:rPr lang="en-US" sz="800" dirty="0"/>
              <a:t> </a:t>
            </a:r>
            <a:r>
              <a:rPr lang="en-US" sz="800" dirty="0" err="1"/>
              <a:t>nobilis</a:t>
            </a:r>
            <a:endParaRPr lang="en-US" sz="800" dirty="0"/>
          </a:p>
          <a:p>
            <a:pPr marL="0" indent="0">
              <a:buNone/>
            </a:pPr>
            <a:r>
              <a:rPr lang="en-US" sz="800" dirty="0" err="1"/>
              <a:t>esse</a:t>
            </a:r>
            <a:r>
              <a:rPr lang="en-US" sz="800" dirty="0"/>
              <a:t> </a:t>
            </a:r>
            <a:r>
              <a:rPr lang="en-US" sz="800" dirty="0" err="1"/>
              <a:t>carni</a:t>
            </a:r>
            <a:r>
              <a:rPr lang="en-US" sz="800" dirty="0"/>
              <a:t> sit </a:t>
            </a:r>
            <a:r>
              <a:rPr lang="en-US" sz="800" dirty="0" err="1"/>
              <a:t>utilis</a:t>
            </a:r>
            <a:endParaRPr lang="en-US" sz="800" dirty="0"/>
          </a:p>
          <a:p>
            <a:pPr marL="0" indent="0">
              <a:buNone/>
            </a:pPr>
            <a:r>
              <a:rPr lang="en-US" sz="800" dirty="0" err="1"/>
              <a:t>velis</a:t>
            </a:r>
            <a:r>
              <a:rPr lang="en-US" sz="800" dirty="0"/>
              <a:t> quod per </a:t>
            </a:r>
            <a:r>
              <a:rPr lang="en-US" sz="800" dirty="0" err="1"/>
              <a:t>te</a:t>
            </a:r>
            <a:r>
              <a:rPr lang="en-US" sz="800" dirty="0"/>
              <a:t> </a:t>
            </a:r>
            <a:r>
              <a:rPr lang="en-US" sz="800" dirty="0" err="1"/>
              <a:t>labilis</a:t>
            </a:r>
            <a:endParaRPr lang="en-US" sz="800" dirty="0"/>
          </a:p>
          <a:p>
            <a:pPr marL="0" indent="0">
              <a:buNone/>
            </a:pPr>
            <a:r>
              <a:rPr lang="en-US" sz="800" dirty="0"/>
              <a:t>spiritus </a:t>
            </a:r>
            <a:r>
              <a:rPr lang="en-US" sz="800" dirty="0" err="1"/>
              <a:t>infamibilis</a:t>
            </a:r>
            <a:endParaRPr lang="en-US" sz="800" dirty="0"/>
          </a:p>
          <a:p>
            <a:pPr marL="0" indent="0">
              <a:buNone/>
            </a:pPr>
            <a:r>
              <a:rPr lang="en-US" sz="800" dirty="0"/>
              <a:t>tandem </a:t>
            </a:r>
            <a:r>
              <a:rPr lang="en-US" sz="800" dirty="0" err="1"/>
              <a:t>reddatur</a:t>
            </a:r>
            <a:r>
              <a:rPr lang="en-US" sz="800" dirty="0"/>
              <a:t> humilis</a:t>
            </a:r>
          </a:p>
          <a:p>
            <a:pPr marL="0" indent="0">
              <a:buNone/>
            </a:pPr>
            <a:r>
              <a:rPr lang="en-US" sz="800" dirty="0"/>
              <a:t>ac deo </a:t>
            </a:r>
            <a:r>
              <a:rPr lang="en-US" sz="800" dirty="0" err="1"/>
              <a:t>acceptabilis</a:t>
            </a:r>
            <a:r>
              <a:rPr lang="en-US" sz="800" dirty="0"/>
              <a:t>.</a:t>
            </a:r>
          </a:p>
          <a:p>
            <a:pPr marL="0" indent="0">
              <a:buNone/>
            </a:pPr>
            <a:endParaRPr lang="en-US" sz="800" dirty="0"/>
          </a:p>
        </p:txBody>
      </p:sp>
    </p:spTree>
    <p:extLst>
      <p:ext uri="{BB962C8B-B14F-4D97-AF65-F5344CB8AC3E}">
        <p14:creationId xmlns:p14="http://schemas.microsoft.com/office/powerpoint/2010/main" val="33553582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8820DC-9218-EC4F-B3FA-ABF6F4C20470}"/>
              </a:ext>
            </a:extLst>
          </p:cNvPr>
          <p:cNvSpPr>
            <a:spLocks noGrp="1"/>
          </p:cNvSpPr>
          <p:nvPr>
            <p:ph type="title"/>
          </p:nvPr>
        </p:nvSpPr>
        <p:spPr/>
        <p:txBody>
          <a:bodyPr/>
          <a:lstStyle/>
          <a:p>
            <a:r>
              <a:rPr lang="en-US" dirty="0"/>
              <a:t>De Vitry - </a:t>
            </a:r>
            <a:r>
              <a:rPr lang="en-US" dirty="0" err="1"/>
              <a:t>Impudenter</a:t>
            </a:r>
            <a:r>
              <a:rPr lang="en-US" dirty="0"/>
              <a:t> </a:t>
            </a:r>
            <a:r>
              <a:rPr lang="en-US" dirty="0" err="1"/>
              <a:t>circumivi</a:t>
            </a:r>
            <a:r>
              <a:rPr lang="en-US" dirty="0"/>
              <a:t>; </a:t>
            </a:r>
            <a:r>
              <a:rPr lang="en-US" dirty="0" err="1"/>
              <a:t>Virtutibus</a:t>
            </a:r>
            <a:r>
              <a:rPr lang="en-US" dirty="0"/>
              <a:t> </a:t>
            </a:r>
            <a:r>
              <a:rPr lang="en-US" dirty="0" err="1"/>
              <a:t>laudabilis</a:t>
            </a:r>
            <a:r>
              <a:rPr lang="en-US" dirty="0"/>
              <a:t>; Alma </a:t>
            </a:r>
            <a:r>
              <a:rPr lang="en-US" dirty="0" err="1"/>
              <a:t>redemptoris</a:t>
            </a:r>
            <a:endParaRPr lang="en-US" dirty="0"/>
          </a:p>
        </p:txBody>
      </p:sp>
      <p:sp>
        <p:nvSpPr>
          <p:cNvPr id="7" name="Text Placeholder 6">
            <a:extLst>
              <a:ext uri="{FF2B5EF4-FFF2-40B4-BE49-F238E27FC236}">
                <a16:creationId xmlns:a16="http://schemas.microsoft.com/office/drawing/2014/main" id="{3E31766D-DAA8-9945-9C92-43E87A70D624}"/>
              </a:ext>
            </a:extLst>
          </p:cNvPr>
          <p:cNvSpPr>
            <a:spLocks noGrp="1"/>
          </p:cNvSpPr>
          <p:nvPr>
            <p:ph type="body" idx="1"/>
          </p:nvPr>
        </p:nvSpPr>
        <p:spPr/>
        <p:txBody>
          <a:bodyPr/>
          <a:lstStyle/>
          <a:p>
            <a:r>
              <a:rPr lang="en-US" dirty="0"/>
              <a:t>Triplum</a:t>
            </a:r>
          </a:p>
        </p:txBody>
      </p:sp>
      <p:sp>
        <p:nvSpPr>
          <p:cNvPr id="3" name="Content Placeholder 2">
            <a:extLst>
              <a:ext uri="{FF2B5EF4-FFF2-40B4-BE49-F238E27FC236}">
                <a16:creationId xmlns:a16="http://schemas.microsoft.com/office/drawing/2014/main" id="{4A05A46A-EBC2-D640-9E49-9B389B3821F3}"/>
              </a:ext>
            </a:extLst>
          </p:cNvPr>
          <p:cNvSpPr>
            <a:spLocks noGrp="1"/>
          </p:cNvSpPr>
          <p:nvPr>
            <p:ph sz="half" idx="2"/>
          </p:nvPr>
        </p:nvSpPr>
        <p:spPr>
          <a:xfrm>
            <a:off x="1588170" y="2751137"/>
            <a:ext cx="3642971" cy="3811028"/>
          </a:xfrm>
        </p:spPr>
        <p:txBody>
          <a:bodyPr numCol="2">
            <a:noAutofit/>
          </a:bodyPr>
          <a:lstStyle/>
          <a:p>
            <a:pPr marL="0" indent="0">
              <a:buNone/>
            </a:pPr>
            <a:r>
              <a:rPr lang="en-US" sz="800" dirty="0" err="1"/>
              <a:t>Impudenter</a:t>
            </a:r>
            <a:r>
              <a:rPr lang="en-US" sz="800" dirty="0"/>
              <a:t> </a:t>
            </a:r>
            <a:r>
              <a:rPr lang="en-US" sz="800" dirty="0" err="1"/>
              <a:t>circumivi</a:t>
            </a:r>
            <a:endParaRPr lang="en-US" sz="800" dirty="0"/>
          </a:p>
          <a:p>
            <a:pPr marL="0" indent="0">
              <a:buNone/>
            </a:pPr>
            <a:r>
              <a:rPr lang="en-US" sz="800" dirty="0" err="1"/>
              <a:t>solum</a:t>
            </a:r>
            <a:r>
              <a:rPr lang="en-US" sz="800" dirty="0"/>
              <a:t> </a:t>
            </a:r>
            <a:r>
              <a:rPr lang="en-US" sz="800" dirty="0">
                <a:solidFill>
                  <a:srgbClr val="FFC000"/>
                </a:solidFill>
              </a:rPr>
              <a:t>quod</a:t>
            </a:r>
            <a:r>
              <a:rPr lang="en-US" sz="800" dirty="0"/>
              <a:t> mare </a:t>
            </a:r>
            <a:r>
              <a:rPr lang="en-US" sz="800" dirty="0" err="1"/>
              <a:t>terminat</a:t>
            </a:r>
            <a:endParaRPr lang="en-US" sz="800" dirty="0"/>
          </a:p>
          <a:p>
            <a:pPr marL="0" indent="0">
              <a:buNone/>
            </a:pPr>
            <a:r>
              <a:rPr lang="en-US" sz="800" dirty="0"/>
              <a:t>indiscrete </a:t>
            </a:r>
            <a:r>
              <a:rPr lang="en-US" sz="800" dirty="0" err="1"/>
              <a:t>concupivi</a:t>
            </a:r>
            <a:endParaRPr lang="en-US" sz="800" dirty="0"/>
          </a:p>
          <a:p>
            <a:pPr marL="0" indent="0">
              <a:buNone/>
            </a:pPr>
            <a:r>
              <a:rPr lang="en-US" sz="800" dirty="0" err="1"/>
              <a:t>quidquid</a:t>
            </a:r>
            <a:r>
              <a:rPr lang="en-US" sz="800" dirty="0"/>
              <a:t> </a:t>
            </a:r>
            <a:r>
              <a:rPr lang="en-US" sz="800" dirty="0" err="1"/>
              <a:t>amantem</a:t>
            </a:r>
            <a:r>
              <a:rPr lang="en-US" sz="800" dirty="0"/>
              <a:t> </a:t>
            </a:r>
            <a:r>
              <a:rPr lang="en-US" sz="800" dirty="0" err="1"/>
              <a:t>inquinat</a:t>
            </a:r>
            <a:endParaRPr lang="en-US" sz="800" dirty="0"/>
          </a:p>
          <a:p>
            <a:pPr marL="0" indent="0">
              <a:buNone/>
            </a:pPr>
            <a:r>
              <a:rPr lang="en-US" sz="800" dirty="0" err="1"/>
              <a:t>si</a:t>
            </a:r>
            <a:r>
              <a:rPr lang="en-US" sz="800" dirty="0"/>
              <a:t> </a:t>
            </a:r>
            <a:r>
              <a:rPr lang="en-US" sz="800" dirty="0" err="1">
                <a:solidFill>
                  <a:srgbClr val="FFC000"/>
                </a:solidFill>
              </a:rPr>
              <a:t>amo</a:t>
            </a:r>
            <a:r>
              <a:rPr lang="en-US" sz="800" dirty="0"/>
              <a:t> </a:t>
            </a:r>
            <a:r>
              <a:rPr lang="en-US" sz="800" dirty="0" err="1"/>
              <a:t>forsan</a:t>
            </a:r>
            <a:r>
              <a:rPr lang="en-US" sz="800" dirty="0"/>
              <a:t> </a:t>
            </a:r>
            <a:r>
              <a:rPr lang="en-US" sz="800" dirty="0" err="1"/>
              <a:t>nec</a:t>
            </a:r>
            <a:r>
              <a:rPr lang="en-US" sz="800" dirty="0"/>
              <a:t> </a:t>
            </a:r>
            <a:r>
              <a:rPr lang="en-US" sz="800" dirty="0" err="1"/>
              <a:t>amor</a:t>
            </a:r>
            <a:endParaRPr lang="en-US" sz="800" dirty="0"/>
          </a:p>
          <a:p>
            <a:pPr marL="0" indent="0">
              <a:buNone/>
            </a:pPr>
            <a:r>
              <a:rPr lang="en-US" sz="800" dirty="0" err="1"/>
              <a:t>tunc</a:t>
            </a:r>
            <a:r>
              <a:rPr lang="en-US" sz="800" dirty="0"/>
              <a:t> pro </a:t>
            </a:r>
            <a:r>
              <a:rPr lang="en-US" sz="800" dirty="0" err="1">
                <a:solidFill>
                  <a:srgbClr val="FFC000"/>
                </a:solidFill>
              </a:rPr>
              <a:t>mercede</a:t>
            </a:r>
            <a:r>
              <a:rPr lang="en-US" sz="800" dirty="0"/>
              <a:t> </a:t>
            </a:r>
            <a:r>
              <a:rPr lang="en-US" sz="800" dirty="0" err="1"/>
              <a:t>crucior</a:t>
            </a:r>
            <a:endParaRPr lang="en-US" sz="800" dirty="0"/>
          </a:p>
          <a:p>
            <a:pPr marL="0" indent="0">
              <a:buNone/>
            </a:pPr>
            <a:r>
              <a:rPr lang="en-US" sz="800" dirty="0" err="1"/>
              <a:t>aut</a:t>
            </a:r>
            <a:r>
              <a:rPr lang="en-US" sz="800" dirty="0"/>
              <a:t> </a:t>
            </a:r>
            <a:r>
              <a:rPr lang="en-US" sz="800" dirty="0" err="1"/>
              <a:t>amor</a:t>
            </a:r>
            <a:r>
              <a:rPr lang="en-US" sz="800" dirty="0"/>
              <a:t> </a:t>
            </a:r>
            <a:r>
              <a:rPr lang="en-US" sz="800" dirty="0" err="1"/>
              <a:t>nec</a:t>
            </a:r>
            <a:r>
              <a:rPr lang="en-US" sz="800" dirty="0"/>
              <a:t> in me </a:t>
            </a:r>
            <a:r>
              <a:rPr lang="en-US" sz="800" dirty="0" err="1">
                <a:solidFill>
                  <a:srgbClr val="FFC000"/>
                </a:solidFill>
              </a:rPr>
              <a:t>amo</a:t>
            </a:r>
            <a:r>
              <a:rPr lang="en-US" sz="800" dirty="0" err="1"/>
              <a:t>r</a:t>
            </a:r>
            <a:endParaRPr lang="en-US" sz="800" dirty="0"/>
          </a:p>
          <a:p>
            <a:pPr marL="0" indent="0">
              <a:buNone/>
            </a:pPr>
            <a:r>
              <a:rPr lang="en-US" sz="800" dirty="0" err="1"/>
              <a:t>tunc</a:t>
            </a:r>
            <a:r>
              <a:rPr lang="en-US" sz="800" dirty="0"/>
              <a:t> </a:t>
            </a:r>
            <a:r>
              <a:rPr lang="en-US" sz="800" dirty="0" err="1"/>
              <a:t>ingratus</a:t>
            </a:r>
            <a:r>
              <a:rPr lang="en-US" sz="800" dirty="0"/>
              <a:t> </a:t>
            </a:r>
            <a:r>
              <a:rPr lang="en-US" sz="800" dirty="0" err="1"/>
              <a:t>efficior</a:t>
            </a:r>
            <a:endParaRPr lang="en-US" sz="800" dirty="0"/>
          </a:p>
          <a:p>
            <a:pPr marL="0" indent="0">
              <a:buNone/>
            </a:pPr>
            <a:r>
              <a:rPr lang="en-US" sz="800" dirty="0" err="1"/>
              <a:t>porro</a:t>
            </a:r>
            <a:r>
              <a:rPr lang="en-US" sz="800" dirty="0"/>
              <a:t> cum </a:t>
            </a:r>
            <a:r>
              <a:rPr lang="en-US" sz="800" dirty="0" err="1"/>
              <a:t>amor</a:t>
            </a:r>
            <a:r>
              <a:rPr lang="en-US" sz="800" dirty="0"/>
              <a:t> et </a:t>
            </a:r>
            <a:r>
              <a:rPr lang="en-US" sz="800" dirty="0" err="1"/>
              <a:t>amo</a:t>
            </a:r>
            <a:endParaRPr lang="en-US" sz="800" dirty="0"/>
          </a:p>
          <a:p>
            <a:pPr marL="0" indent="0">
              <a:buNone/>
            </a:pPr>
            <a:r>
              <a:rPr lang="en-US" sz="800" dirty="0"/>
              <a:t>mater </a:t>
            </a:r>
            <a:r>
              <a:rPr lang="en-US" sz="800" dirty="0" err="1"/>
              <a:t>Aeneae</a:t>
            </a:r>
            <a:r>
              <a:rPr lang="en-US" sz="800" dirty="0"/>
              <a:t> media</a:t>
            </a:r>
          </a:p>
          <a:p>
            <a:pPr marL="0" indent="0">
              <a:buNone/>
            </a:pPr>
            <a:r>
              <a:rPr lang="en-US" sz="800" dirty="0"/>
              <a:t>in </a:t>
            </a:r>
            <a:r>
              <a:rPr lang="en-US" sz="800" dirty="0" err="1"/>
              <a:t>momentaneo</a:t>
            </a:r>
            <a:r>
              <a:rPr lang="en-US" sz="800" dirty="0"/>
              <a:t> </a:t>
            </a:r>
            <a:r>
              <a:rPr lang="en-US" sz="800" dirty="0" err="1"/>
              <a:t>spasmo</a:t>
            </a:r>
            <a:endParaRPr lang="en-US" sz="800" dirty="0"/>
          </a:p>
          <a:p>
            <a:pPr marL="0" indent="0">
              <a:buNone/>
            </a:pPr>
            <a:r>
              <a:rPr lang="en-US" sz="800" dirty="0" err="1"/>
              <a:t>certaminis</a:t>
            </a:r>
            <a:r>
              <a:rPr lang="en-US" sz="800" dirty="0"/>
              <a:t> </a:t>
            </a:r>
            <a:r>
              <a:rPr lang="en-US" sz="800" dirty="0" err="1"/>
              <a:t>materia</a:t>
            </a:r>
            <a:endParaRPr lang="en-US" sz="800" dirty="0"/>
          </a:p>
          <a:p>
            <a:pPr marL="0" indent="0">
              <a:buNone/>
            </a:pPr>
            <a:r>
              <a:rPr lang="en-US" sz="800" dirty="0"/>
              <a:t>ex quo </a:t>
            </a:r>
            <a:r>
              <a:rPr lang="en-US" sz="800" dirty="0" err="1"/>
              <a:t>caro</a:t>
            </a:r>
            <a:r>
              <a:rPr lang="en-US" sz="800" dirty="0"/>
              <a:t> </a:t>
            </a:r>
            <a:r>
              <a:rPr lang="en-US" sz="800" dirty="0" err="1"/>
              <a:t>longe</a:t>
            </a:r>
            <a:r>
              <a:rPr lang="en-US" sz="800" dirty="0"/>
              <a:t> </a:t>
            </a:r>
            <a:r>
              <a:rPr lang="en-US" sz="800" dirty="0" err="1"/>
              <a:t>fetet</a:t>
            </a:r>
            <a:endParaRPr lang="en-US" sz="800" dirty="0"/>
          </a:p>
          <a:p>
            <a:pPr marL="0" indent="0">
              <a:buNone/>
            </a:pPr>
            <a:r>
              <a:rPr lang="en-US" sz="800" dirty="0"/>
              <a:t>ad </a:t>
            </a:r>
            <a:r>
              <a:rPr lang="en-US" sz="800" dirty="0" err="1"/>
              <a:t>amoris</a:t>
            </a:r>
            <a:r>
              <a:rPr lang="en-US" sz="800" dirty="0"/>
              <a:t> </a:t>
            </a:r>
            <a:r>
              <a:rPr lang="en-US" sz="800" dirty="0" err="1"/>
              <a:t>aculeos</a:t>
            </a:r>
            <a:endParaRPr lang="en-US" sz="800" dirty="0"/>
          </a:p>
          <a:p>
            <a:pPr marL="0" indent="0">
              <a:buNone/>
            </a:pPr>
            <a:r>
              <a:rPr lang="en-US" sz="800" dirty="0" err="1">
                <a:solidFill>
                  <a:srgbClr val="FFC000"/>
                </a:solidFill>
              </a:rPr>
              <a:t>quis</a:t>
            </a:r>
            <a:r>
              <a:rPr lang="en-US" sz="800" dirty="0"/>
              <a:t> </a:t>
            </a:r>
            <a:r>
              <a:rPr lang="en-US" sz="800" dirty="0" err="1"/>
              <a:t>igitur</a:t>
            </a:r>
            <a:r>
              <a:rPr lang="en-US" sz="800" dirty="0"/>
              <a:t> ultra </a:t>
            </a:r>
            <a:r>
              <a:rPr lang="en-US" sz="800" dirty="0" err="1"/>
              <a:t>petet</a:t>
            </a:r>
            <a:endParaRPr lang="en-US" sz="800" dirty="0"/>
          </a:p>
          <a:p>
            <a:pPr marL="0" indent="0">
              <a:buNone/>
            </a:pPr>
            <a:r>
              <a:rPr lang="en-US" sz="800" dirty="0" err="1"/>
              <a:t>uri</a:t>
            </a:r>
            <a:r>
              <a:rPr lang="en-US" sz="800" dirty="0"/>
              <a:t> amore </a:t>
            </a:r>
            <a:r>
              <a:rPr lang="en-US" sz="800" dirty="0" err="1"/>
              <a:t>hereos</a:t>
            </a:r>
            <a:r>
              <a:rPr lang="en-US" sz="800" dirty="0"/>
              <a:t>?</a:t>
            </a:r>
          </a:p>
          <a:p>
            <a:pPr marL="0" indent="0">
              <a:buNone/>
            </a:pPr>
            <a:r>
              <a:rPr lang="en-US" sz="800" dirty="0" err="1"/>
              <a:t>fas</a:t>
            </a:r>
            <a:r>
              <a:rPr lang="en-US" sz="800" dirty="0"/>
              <a:t> </a:t>
            </a:r>
            <a:r>
              <a:rPr lang="en-US" sz="800" dirty="0" err="1"/>
              <a:t>est</a:t>
            </a:r>
            <a:r>
              <a:rPr lang="en-US" sz="800" dirty="0"/>
              <a:t> vel </a:t>
            </a:r>
            <a:r>
              <a:rPr lang="en-US" sz="800" dirty="0">
                <a:solidFill>
                  <a:srgbClr val="0070C0"/>
                </a:solidFill>
              </a:rPr>
              <a:t>non</a:t>
            </a:r>
            <a:r>
              <a:rPr lang="en-US" sz="800" dirty="0"/>
              <a:t> </a:t>
            </a:r>
            <a:r>
              <a:rPr lang="en-US" sz="800" dirty="0" err="1"/>
              <a:t>est</a:t>
            </a:r>
            <a:r>
              <a:rPr lang="en-US" sz="800" dirty="0"/>
              <a:t> mare</a:t>
            </a:r>
          </a:p>
          <a:p>
            <a:pPr marL="0" indent="0">
              <a:buNone/>
            </a:pPr>
            <a:r>
              <a:rPr lang="en-US" sz="800" dirty="0" err="1"/>
              <a:t>fas</a:t>
            </a:r>
            <a:r>
              <a:rPr lang="en-US" sz="800" dirty="0"/>
              <a:t> est. </a:t>
            </a:r>
            <a:r>
              <a:rPr lang="en-US" sz="800" dirty="0" err="1"/>
              <a:t>quam</a:t>
            </a:r>
            <a:r>
              <a:rPr lang="en-US" sz="800" dirty="0"/>
              <a:t> ergo </a:t>
            </a:r>
            <a:r>
              <a:rPr lang="en-US" sz="800" dirty="0" err="1"/>
              <a:t>virginem</a:t>
            </a:r>
            <a:r>
              <a:rPr lang="en-US" sz="800" dirty="0"/>
              <a:t>?</a:t>
            </a:r>
          </a:p>
          <a:p>
            <a:pPr marL="0" indent="0">
              <a:buNone/>
            </a:pPr>
            <a:r>
              <a:rPr lang="en-US" sz="800" dirty="0"/>
              <a:t>que </a:t>
            </a:r>
            <a:r>
              <a:rPr lang="en-US" sz="800" dirty="0" err="1"/>
              <a:t>meruit</a:t>
            </a:r>
            <a:r>
              <a:rPr lang="en-US" sz="800" dirty="0"/>
              <a:t> </a:t>
            </a:r>
            <a:r>
              <a:rPr lang="en-US" sz="800" dirty="0" err="1"/>
              <a:t>bajulare</a:t>
            </a:r>
            <a:endParaRPr lang="en-US" sz="800" dirty="0"/>
          </a:p>
          <a:p>
            <a:pPr marL="0" indent="0">
              <a:buNone/>
            </a:pPr>
            <a:r>
              <a:rPr lang="en-US" sz="800" dirty="0" err="1">
                <a:solidFill>
                  <a:srgbClr val="FFC000"/>
                </a:solidFill>
              </a:rPr>
              <a:t>verum</a:t>
            </a:r>
            <a:r>
              <a:rPr lang="en-US" sz="800" dirty="0"/>
              <a:t> </a:t>
            </a:r>
            <a:r>
              <a:rPr lang="en-US" sz="800" dirty="0" err="1"/>
              <a:t>deum</a:t>
            </a:r>
            <a:r>
              <a:rPr lang="en-US" sz="800" dirty="0"/>
              <a:t> et hominem</a:t>
            </a:r>
          </a:p>
          <a:p>
            <a:pPr marL="0" indent="0">
              <a:buNone/>
            </a:pPr>
            <a:r>
              <a:rPr lang="en-US" sz="800" dirty="0" err="1"/>
              <a:t>meruit</a:t>
            </a:r>
            <a:r>
              <a:rPr lang="en-US" sz="800" dirty="0"/>
              <a:t> quod </a:t>
            </a:r>
            <a:r>
              <a:rPr lang="en-US" sz="800" dirty="0" err="1"/>
              <a:t>virtuosa</a:t>
            </a:r>
            <a:endParaRPr lang="en-US" sz="800" dirty="0"/>
          </a:p>
          <a:p>
            <a:pPr marL="0" indent="0">
              <a:buNone/>
            </a:pPr>
            <a:r>
              <a:rPr lang="en-US" sz="800" dirty="0"/>
              <a:t>pre </a:t>
            </a:r>
            <a:r>
              <a:rPr lang="en-US" sz="800" dirty="0" err="1"/>
              <a:t>cunctis</a:t>
            </a:r>
            <a:r>
              <a:rPr lang="en-US" sz="800" dirty="0"/>
              <a:t> plena </a:t>
            </a:r>
            <a:r>
              <a:rPr lang="en-US" sz="800" dirty="0">
                <a:solidFill>
                  <a:srgbClr val="FFC000"/>
                </a:solidFill>
              </a:rPr>
              <a:t>gratia</a:t>
            </a:r>
          </a:p>
          <a:p>
            <a:pPr marL="0" indent="0">
              <a:buNone/>
            </a:pPr>
            <a:r>
              <a:rPr lang="en-US" sz="800" dirty="0" err="1">
                <a:solidFill>
                  <a:srgbClr val="FFC000"/>
                </a:solidFill>
              </a:rPr>
              <a:t>potens</a:t>
            </a:r>
            <a:r>
              <a:rPr lang="en-US" sz="800" dirty="0"/>
              <a:t> </a:t>
            </a:r>
            <a:r>
              <a:rPr lang="en-US" sz="800" dirty="0" err="1"/>
              <a:t>munda</a:t>
            </a:r>
            <a:r>
              <a:rPr lang="en-US" sz="800" dirty="0"/>
              <a:t> </a:t>
            </a:r>
            <a:r>
              <a:rPr lang="en-US" sz="800" dirty="0" err="1"/>
              <a:t>speciosa</a:t>
            </a:r>
            <a:endParaRPr lang="en-US" sz="800" dirty="0"/>
          </a:p>
          <a:p>
            <a:pPr marL="0" indent="0">
              <a:buNone/>
            </a:pPr>
            <a:r>
              <a:rPr lang="en-US" sz="800" dirty="0" err="1">
                <a:solidFill>
                  <a:srgbClr val="FFC000"/>
                </a:solidFill>
              </a:rPr>
              <a:t>dulcis</a:t>
            </a:r>
            <a:r>
              <a:rPr lang="en-US" sz="800" dirty="0"/>
              <a:t> humilis et pia.</a:t>
            </a:r>
          </a:p>
          <a:p>
            <a:pPr marL="0" indent="0">
              <a:buNone/>
            </a:pPr>
            <a:r>
              <a:rPr lang="en-US" sz="800" dirty="0"/>
              <a:t>cum </a:t>
            </a:r>
            <a:r>
              <a:rPr lang="en-US" sz="800" dirty="0" err="1"/>
              <a:t>quis</a:t>
            </a:r>
            <a:r>
              <a:rPr lang="en-US" sz="800" dirty="0"/>
              <a:t> </a:t>
            </a:r>
            <a:r>
              <a:rPr lang="en-US" sz="800" dirty="0" err="1"/>
              <a:t>hanc</a:t>
            </a:r>
            <a:r>
              <a:rPr lang="en-US" sz="800" dirty="0"/>
              <a:t> </a:t>
            </a:r>
            <a:r>
              <a:rPr lang="en-US" sz="800" dirty="0" err="1">
                <a:solidFill>
                  <a:srgbClr val="FFC000"/>
                </a:solidFill>
              </a:rPr>
              <a:t>amat</a:t>
            </a:r>
            <a:r>
              <a:rPr lang="en-US" sz="800" dirty="0"/>
              <a:t> </a:t>
            </a:r>
            <a:r>
              <a:rPr lang="en-US" sz="800" dirty="0" err="1"/>
              <a:t>amatur</a:t>
            </a:r>
            <a:endParaRPr lang="en-US" sz="800" dirty="0"/>
          </a:p>
          <a:p>
            <a:pPr marL="0" indent="0">
              <a:buNone/>
            </a:pPr>
            <a:r>
              <a:rPr lang="en-US" sz="800" dirty="0" err="1"/>
              <a:t>est</a:t>
            </a:r>
            <a:r>
              <a:rPr lang="en-US" sz="800" dirty="0"/>
              <a:t> ergo grata </a:t>
            </a:r>
            <a:r>
              <a:rPr lang="en-US" sz="800" dirty="0" err="1"/>
              <a:t>passio</a:t>
            </a:r>
            <a:endParaRPr lang="en-US" sz="800" dirty="0"/>
          </a:p>
          <a:p>
            <a:pPr marL="0" indent="0">
              <a:buNone/>
            </a:pPr>
            <a:r>
              <a:rPr lang="en-US" sz="800" dirty="0"/>
              <a:t>sui </a:t>
            </a:r>
            <a:r>
              <a:rPr lang="en-US" sz="800" dirty="0" err="1"/>
              <a:t>amor</a:t>
            </a:r>
            <a:r>
              <a:rPr lang="en-US" sz="800" dirty="0"/>
              <a:t> quo </a:t>
            </a:r>
            <a:r>
              <a:rPr lang="en-US" sz="800" dirty="0" err="1"/>
              <a:t>beatur</a:t>
            </a:r>
            <a:endParaRPr lang="en-US" sz="800" dirty="0"/>
          </a:p>
          <a:p>
            <a:pPr marL="0" indent="0">
              <a:buNone/>
            </a:pPr>
            <a:r>
              <a:rPr lang="en-US" sz="800" dirty="0" err="1">
                <a:solidFill>
                  <a:srgbClr val="FFC000"/>
                </a:solidFill>
              </a:rPr>
              <a:t>amans</a:t>
            </a:r>
            <a:r>
              <a:rPr lang="en-US" sz="800" dirty="0"/>
              <a:t> </a:t>
            </a:r>
            <a:r>
              <a:rPr lang="en-US" sz="800" dirty="0" err="1"/>
              <a:t>amoris</a:t>
            </a:r>
            <a:r>
              <a:rPr lang="en-US" sz="800" dirty="0"/>
              <a:t> </a:t>
            </a:r>
            <a:r>
              <a:rPr lang="en-US" sz="800" dirty="0" err="1"/>
              <a:t>basio</a:t>
            </a:r>
            <a:endParaRPr lang="en-US" sz="800" dirty="0"/>
          </a:p>
          <a:p>
            <a:pPr marL="0" indent="0">
              <a:buNone/>
            </a:pPr>
            <a:r>
              <a:rPr lang="en-US" sz="800" dirty="0"/>
              <a:t>O </a:t>
            </a:r>
            <a:r>
              <a:rPr lang="en-US" sz="800" dirty="0" err="1">
                <a:solidFill>
                  <a:srgbClr val="0070C0"/>
                </a:solidFill>
              </a:rPr>
              <a:t>maria</a:t>
            </a:r>
            <a:r>
              <a:rPr lang="en-US" sz="800" dirty="0"/>
              <a:t> </a:t>
            </a:r>
            <a:r>
              <a:rPr lang="en-US" sz="800" dirty="0" err="1"/>
              <a:t>virgo</a:t>
            </a:r>
            <a:r>
              <a:rPr lang="en-US" sz="800" dirty="0"/>
              <a:t> </a:t>
            </a:r>
            <a:r>
              <a:rPr lang="en-US" sz="800" dirty="0" err="1"/>
              <a:t>parens</a:t>
            </a:r>
            <a:endParaRPr lang="en-US" sz="800" dirty="0"/>
          </a:p>
          <a:p>
            <a:pPr marL="0" indent="0">
              <a:buNone/>
            </a:pPr>
            <a:r>
              <a:rPr lang="en-US" sz="800" dirty="0" err="1"/>
              <a:t>meum</a:t>
            </a:r>
            <a:r>
              <a:rPr lang="en-US" sz="800" dirty="0"/>
              <a:t> sic </a:t>
            </a:r>
            <a:r>
              <a:rPr lang="en-US" sz="800" dirty="0" err="1"/>
              <a:t>ure</a:t>
            </a:r>
            <a:r>
              <a:rPr lang="en-US" sz="800" dirty="0"/>
              <a:t> </a:t>
            </a:r>
            <a:r>
              <a:rPr lang="en-US" sz="800" dirty="0" err="1"/>
              <a:t>spiritum</a:t>
            </a:r>
            <a:endParaRPr lang="en-US" sz="800" dirty="0"/>
          </a:p>
          <a:p>
            <a:pPr marL="0" indent="0">
              <a:buNone/>
            </a:pPr>
            <a:r>
              <a:rPr lang="en-US" sz="800" dirty="0"/>
              <a:t>quod amore </a:t>
            </a:r>
            <a:r>
              <a:rPr lang="en-US" sz="800" dirty="0" err="1"/>
              <a:t>tuo</a:t>
            </a:r>
            <a:r>
              <a:rPr lang="en-US" sz="800" dirty="0"/>
              <a:t> </a:t>
            </a:r>
            <a:r>
              <a:rPr lang="en-US" sz="800" dirty="0" err="1"/>
              <a:t>parens</a:t>
            </a:r>
            <a:endParaRPr lang="en-US" sz="800" dirty="0"/>
          </a:p>
          <a:p>
            <a:pPr marL="0" indent="0">
              <a:buNone/>
            </a:pPr>
            <a:r>
              <a:rPr lang="en-US" sz="800" dirty="0" err="1"/>
              <a:t>amorem</a:t>
            </a:r>
            <a:r>
              <a:rPr lang="en-US" sz="800" dirty="0"/>
              <a:t> </a:t>
            </a:r>
            <a:r>
              <a:rPr lang="en-US" sz="800" dirty="0" err="1"/>
              <a:t>vitem</a:t>
            </a:r>
            <a:r>
              <a:rPr lang="en-US" sz="800" dirty="0"/>
              <a:t> </a:t>
            </a:r>
            <a:r>
              <a:rPr lang="en-US" sz="800" dirty="0" err="1"/>
              <a:t>irritum</a:t>
            </a:r>
            <a:r>
              <a:rPr lang="en-US" sz="800" dirty="0"/>
              <a:t>.</a:t>
            </a:r>
          </a:p>
          <a:p>
            <a:pPr marL="0" indent="0">
              <a:buNone/>
            </a:pPr>
            <a:endParaRPr lang="en-US" sz="800" dirty="0"/>
          </a:p>
          <a:p>
            <a:endParaRPr lang="en-US" sz="800" dirty="0"/>
          </a:p>
        </p:txBody>
      </p:sp>
      <p:sp>
        <p:nvSpPr>
          <p:cNvPr id="8" name="Text Placeholder 7">
            <a:extLst>
              <a:ext uri="{FF2B5EF4-FFF2-40B4-BE49-F238E27FC236}">
                <a16:creationId xmlns:a16="http://schemas.microsoft.com/office/drawing/2014/main" id="{E5352BF1-77B8-014D-9AC7-CD9596791D1F}"/>
              </a:ext>
            </a:extLst>
          </p:cNvPr>
          <p:cNvSpPr>
            <a:spLocks noGrp="1"/>
          </p:cNvSpPr>
          <p:nvPr>
            <p:ph type="body" sz="quarter" idx="3"/>
          </p:nvPr>
        </p:nvSpPr>
        <p:spPr/>
        <p:txBody>
          <a:bodyPr/>
          <a:lstStyle/>
          <a:p>
            <a:r>
              <a:rPr lang="en-US" dirty="0" err="1"/>
              <a:t>Motetus</a:t>
            </a:r>
            <a:endParaRPr lang="en-US" dirty="0"/>
          </a:p>
        </p:txBody>
      </p:sp>
      <p:sp>
        <p:nvSpPr>
          <p:cNvPr id="4" name="Content Placeholder 3">
            <a:extLst>
              <a:ext uri="{FF2B5EF4-FFF2-40B4-BE49-F238E27FC236}">
                <a16:creationId xmlns:a16="http://schemas.microsoft.com/office/drawing/2014/main" id="{3B16534B-3E14-7246-8DFA-1AFFD240D310}"/>
              </a:ext>
            </a:extLst>
          </p:cNvPr>
          <p:cNvSpPr>
            <a:spLocks noGrp="1"/>
          </p:cNvSpPr>
          <p:nvPr>
            <p:ph sz="quarter" idx="4"/>
          </p:nvPr>
        </p:nvSpPr>
        <p:spPr>
          <a:xfrm>
            <a:off x="7938812" y="2865438"/>
            <a:ext cx="1691787" cy="3545374"/>
          </a:xfrm>
        </p:spPr>
        <p:txBody>
          <a:bodyPr numCol="1">
            <a:normAutofit/>
          </a:bodyPr>
          <a:lstStyle/>
          <a:p>
            <a:pPr marL="0" indent="0">
              <a:buNone/>
            </a:pPr>
            <a:r>
              <a:rPr lang="en-US" sz="800" dirty="0" err="1"/>
              <a:t>Virtutibus</a:t>
            </a:r>
            <a:r>
              <a:rPr lang="en-US" sz="800" dirty="0"/>
              <a:t> </a:t>
            </a:r>
            <a:r>
              <a:rPr lang="en-US" sz="800" dirty="0" err="1"/>
              <a:t>laudabilis</a:t>
            </a:r>
            <a:endParaRPr lang="en-US" sz="800" dirty="0"/>
          </a:p>
          <a:p>
            <a:pPr marL="0" indent="0">
              <a:buNone/>
            </a:pPr>
            <a:r>
              <a:rPr lang="en-US" sz="800" dirty="0" err="1"/>
              <a:t>moribus</a:t>
            </a:r>
            <a:r>
              <a:rPr lang="en-US" sz="800" dirty="0"/>
              <a:t> </a:t>
            </a:r>
            <a:r>
              <a:rPr lang="en-US" sz="800" dirty="0" err="1"/>
              <a:t>commendabilis</a:t>
            </a:r>
            <a:endParaRPr lang="en-US" sz="800" dirty="0"/>
          </a:p>
          <a:p>
            <a:pPr marL="0" indent="0">
              <a:buNone/>
            </a:pPr>
            <a:r>
              <a:rPr lang="en-US" sz="800" dirty="0"/>
              <a:t>specie </a:t>
            </a:r>
            <a:r>
              <a:rPr lang="en-US" sz="800" dirty="0" err="1"/>
              <a:t>peramabilis</a:t>
            </a:r>
            <a:endParaRPr lang="en-US" sz="800" dirty="0"/>
          </a:p>
          <a:p>
            <a:pPr marL="0" indent="0">
              <a:buNone/>
            </a:pPr>
            <a:r>
              <a:rPr lang="en-US" sz="800" dirty="0" err="1"/>
              <a:t>puritate</a:t>
            </a:r>
            <a:r>
              <a:rPr lang="en-US" sz="800" dirty="0"/>
              <a:t> </a:t>
            </a:r>
            <a:r>
              <a:rPr lang="en-US" sz="800" dirty="0" err="1"/>
              <a:t>legibilis</a:t>
            </a:r>
            <a:endParaRPr lang="en-US" sz="800" dirty="0"/>
          </a:p>
          <a:p>
            <a:pPr marL="0" indent="0">
              <a:buNone/>
            </a:pPr>
            <a:r>
              <a:rPr lang="en-US" sz="800" dirty="0" err="1"/>
              <a:t>kari</a:t>
            </a:r>
            <a:r>
              <a:rPr lang="en-US" sz="800" dirty="0"/>
              <a:t> </a:t>
            </a:r>
            <a:r>
              <a:rPr lang="en-US" sz="800" dirty="0" err="1"/>
              <a:t>desiderabilis</a:t>
            </a:r>
            <a:endParaRPr lang="en-US" sz="800" dirty="0"/>
          </a:p>
          <a:p>
            <a:pPr marL="0" indent="0">
              <a:buNone/>
            </a:pPr>
            <a:r>
              <a:rPr lang="en-US" sz="800" dirty="0" err="1"/>
              <a:t>genere</a:t>
            </a:r>
            <a:r>
              <a:rPr lang="en-US" sz="800" dirty="0"/>
              <a:t> </a:t>
            </a:r>
            <a:r>
              <a:rPr lang="en-US" sz="800" dirty="0" err="1"/>
              <a:t>venerabilis</a:t>
            </a:r>
            <a:endParaRPr lang="en-US" sz="800" dirty="0"/>
          </a:p>
          <a:p>
            <a:pPr marL="0" indent="0">
              <a:buNone/>
            </a:pPr>
            <a:r>
              <a:rPr lang="en-US" sz="800" dirty="0" err="1">
                <a:solidFill>
                  <a:srgbClr val="FFC000"/>
                </a:solidFill>
              </a:rPr>
              <a:t>potentia</a:t>
            </a:r>
            <a:r>
              <a:rPr lang="en-US" sz="800" dirty="0"/>
              <a:t> </a:t>
            </a:r>
            <a:r>
              <a:rPr lang="en-US" sz="800" dirty="0" err="1">
                <a:solidFill>
                  <a:srgbClr val="0070C0"/>
                </a:solidFill>
              </a:rPr>
              <a:t>terribilis</a:t>
            </a:r>
            <a:endParaRPr lang="en-US" sz="800" dirty="0">
              <a:solidFill>
                <a:srgbClr val="0070C0"/>
              </a:solidFill>
            </a:endParaRPr>
          </a:p>
          <a:p>
            <a:pPr marL="0" indent="0">
              <a:buNone/>
            </a:pPr>
            <a:r>
              <a:rPr lang="en-US" sz="800" dirty="0" err="1"/>
              <a:t>artibus</a:t>
            </a:r>
            <a:r>
              <a:rPr lang="en-US" sz="800" dirty="0"/>
              <a:t> </a:t>
            </a:r>
            <a:r>
              <a:rPr lang="en-US" sz="800" dirty="0" err="1"/>
              <a:t>profanabilis</a:t>
            </a:r>
            <a:endParaRPr lang="en-US" sz="800" dirty="0"/>
          </a:p>
          <a:p>
            <a:pPr marL="0" indent="0">
              <a:buNone/>
            </a:pPr>
            <a:r>
              <a:rPr lang="en-US" sz="800" dirty="0" err="1"/>
              <a:t>miraculis</a:t>
            </a:r>
            <a:r>
              <a:rPr lang="en-US" sz="800" dirty="0"/>
              <a:t> </a:t>
            </a:r>
            <a:r>
              <a:rPr lang="en-US" sz="800" dirty="0">
                <a:solidFill>
                  <a:srgbClr val="FFC000"/>
                </a:solidFill>
              </a:rPr>
              <a:t>mirabilis</a:t>
            </a:r>
          </a:p>
          <a:p>
            <a:pPr marL="0" indent="0">
              <a:buNone/>
            </a:pPr>
            <a:r>
              <a:rPr lang="en-US" sz="800" dirty="0"/>
              <a:t>Maria </a:t>
            </a:r>
            <a:r>
              <a:rPr lang="en-US" sz="800" dirty="0" err="1"/>
              <a:t>caro</a:t>
            </a:r>
            <a:r>
              <a:rPr lang="en-US" sz="800" dirty="0"/>
              <a:t> </a:t>
            </a:r>
            <a:r>
              <a:rPr lang="en-US" sz="800" dirty="0" err="1">
                <a:solidFill>
                  <a:srgbClr val="FFC000"/>
                </a:solidFill>
              </a:rPr>
              <a:t>nobilis</a:t>
            </a:r>
            <a:endParaRPr lang="en-US" sz="800" dirty="0">
              <a:solidFill>
                <a:srgbClr val="FFC000"/>
              </a:solidFill>
            </a:endParaRPr>
          </a:p>
          <a:p>
            <a:pPr marL="0" indent="0">
              <a:buNone/>
            </a:pPr>
            <a:r>
              <a:rPr lang="en-US" sz="800" dirty="0" err="1"/>
              <a:t>esse</a:t>
            </a:r>
            <a:r>
              <a:rPr lang="en-US" sz="800" dirty="0"/>
              <a:t> </a:t>
            </a:r>
            <a:r>
              <a:rPr lang="en-US" sz="800" dirty="0" err="1"/>
              <a:t>carni</a:t>
            </a:r>
            <a:r>
              <a:rPr lang="en-US" sz="800" dirty="0"/>
              <a:t> sit </a:t>
            </a:r>
            <a:r>
              <a:rPr lang="en-US" sz="800" dirty="0" err="1">
                <a:solidFill>
                  <a:srgbClr val="FFC000"/>
                </a:solidFill>
              </a:rPr>
              <a:t>utilis</a:t>
            </a:r>
            <a:endParaRPr lang="en-US" sz="800" dirty="0">
              <a:solidFill>
                <a:srgbClr val="FFC000"/>
              </a:solidFill>
            </a:endParaRPr>
          </a:p>
          <a:p>
            <a:pPr marL="0" indent="0">
              <a:buNone/>
            </a:pPr>
            <a:r>
              <a:rPr lang="en-US" sz="800" dirty="0" err="1"/>
              <a:t>velis</a:t>
            </a:r>
            <a:r>
              <a:rPr lang="en-US" sz="800" dirty="0"/>
              <a:t> </a:t>
            </a:r>
            <a:r>
              <a:rPr lang="en-US" sz="800" dirty="0">
                <a:solidFill>
                  <a:srgbClr val="FFC000"/>
                </a:solidFill>
              </a:rPr>
              <a:t>quod</a:t>
            </a:r>
            <a:r>
              <a:rPr lang="en-US" sz="800" dirty="0"/>
              <a:t> per </a:t>
            </a:r>
            <a:r>
              <a:rPr lang="en-US" sz="800" dirty="0" err="1"/>
              <a:t>te</a:t>
            </a:r>
            <a:r>
              <a:rPr lang="en-US" sz="800" dirty="0"/>
              <a:t> </a:t>
            </a:r>
            <a:r>
              <a:rPr lang="en-US" sz="800" dirty="0" err="1"/>
              <a:t>labilis</a:t>
            </a:r>
            <a:endParaRPr lang="en-US" sz="800" dirty="0"/>
          </a:p>
          <a:p>
            <a:pPr marL="0" indent="0">
              <a:buNone/>
            </a:pPr>
            <a:r>
              <a:rPr lang="en-US" sz="800" dirty="0"/>
              <a:t>spiritus </a:t>
            </a:r>
            <a:r>
              <a:rPr lang="en-US" sz="800" dirty="0" err="1"/>
              <a:t>infamibilis</a:t>
            </a:r>
            <a:endParaRPr lang="en-US" sz="800" dirty="0"/>
          </a:p>
          <a:p>
            <a:pPr marL="0" indent="0">
              <a:buNone/>
            </a:pPr>
            <a:r>
              <a:rPr lang="en-US" sz="800" dirty="0"/>
              <a:t>tandem </a:t>
            </a:r>
            <a:r>
              <a:rPr lang="en-US" sz="800" dirty="0" err="1"/>
              <a:t>reddatur</a:t>
            </a:r>
            <a:r>
              <a:rPr lang="en-US" sz="800" dirty="0"/>
              <a:t> humilis</a:t>
            </a:r>
          </a:p>
          <a:p>
            <a:pPr marL="0" indent="0">
              <a:buNone/>
            </a:pPr>
            <a:r>
              <a:rPr lang="en-US" sz="800" dirty="0"/>
              <a:t>ac deo </a:t>
            </a:r>
            <a:r>
              <a:rPr lang="en-US" sz="800" dirty="0" err="1"/>
              <a:t>acceptabilis</a:t>
            </a:r>
            <a:r>
              <a:rPr lang="en-US" sz="800" dirty="0"/>
              <a:t>.</a:t>
            </a:r>
          </a:p>
          <a:p>
            <a:pPr marL="0" indent="0">
              <a:buNone/>
            </a:pPr>
            <a:endParaRPr lang="en-US" sz="800" dirty="0"/>
          </a:p>
        </p:txBody>
      </p:sp>
    </p:spTree>
    <p:extLst>
      <p:ext uri="{BB962C8B-B14F-4D97-AF65-F5344CB8AC3E}">
        <p14:creationId xmlns:p14="http://schemas.microsoft.com/office/powerpoint/2010/main" val="40622012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8820DC-9218-EC4F-B3FA-ABF6F4C20470}"/>
              </a:ext>
            </a:extLst>
          </p:cNvPr>
          <p:cNvSpPr>
            <a:spLocks noGrp="1"/>
          </p:cNvSpPr>
          <p:nvPr>
            <p:ph type="title"/>
          </p:nvPr>
        </p:nvSpPr>
        <p:spPr/>
        <p:txBody>
          <a:bodyPr/>
          <a:lstStyle/>
          <a:p>
            <a:r>
              <a:rPr lang="en-US" dirty="0"/>
              <a:t>De Vitry - </a:t>
            </a:r>
            <a:r>
              <a:rPr lang="en-US" dirty="0" err="1"/>
              <a:t>Impudenter</a:t>
            </a:r>
            <a:r>
              <a:rPr lang="en-US" dirty="0"/>
              <a:t> </a:t>
            </a:r>
            <a:r>
              <a:rPr lang="en-US" dirty="0" err="1"/>
              <a:t>circumivi</a:t>
            </a:r>
            <a:r>
              <a:rPr lang="en-US" dirty="0"/>
              <a:t>; </a:t>
            </a:r>
            <a:r>
              <a:rPr lang="en-US" dirty="0" err="1"/>
              <a:t>Virtutibus</a:t>
            </a:r>
            <a:r>
              <a:rPr lang="en-US" dirty="0"/>
              <a:t> </a:t>
            </a:r>
            <a:r>
              <a:rPr lang="en-US" dirty="0" err="1"/>
              <a:t>laudabilis</a:t>
            </a:r>
            <a:r>
              <a:rPr lang="en-US" dirty="0"/>
              <a:t>; Alma </a:t>
            </a:r>
            <a:r>
              <a:rPr lang="en-US" dirty="0" err="1"/>
              <a:t>redemptoris</a:t>
            </a:r>
            <a:endParaRPr lang="en-US" dirty="0"/>
          </a:p>
        </p:txBody>
      </p:sp>
      <p:sp>
        <p:nvSpPr>
          <p:cNvPr id="7" name="Text Placeholder 6">
            <a:extLst>
              <a:ext uri="{FF2B5EF4-FFF2-40B4-BE49-F238E27FC236}">
                <a16:creationId xmlns:a16="http://schemas.microsoft.com/office/drawing/2014/main" id="{3E31766D-DAA8-9945-9C92-43E87A70D624}"/>
              </a:ext>
            </a:extLst>
          </p:cNvPr>
          <p:cNvSpPr>
            <a:spLocks noGrp="1"/>
          </p:cNvSpPr>
          <p:nvPr>
            <p:ph type="body" idx="1"/>
          </p:nvPr>
        </p:nvSpPr>
        <p:spPr/>
        <p:txBody>
          <a:bodyPr/>
          <a:lstStyle/>
          <a:p>
            <a:r>
              <a:rPr lang="en-US" dirty="0"/>
              <a:t>Triplum</a:t>
            </a:r>
          </a:p>
        </p:txBody>
      </p:sp>
      <p:sp>
        <p:nvSpPr>
          <p:cNvPr id="3" name="Content Placeholder 2">
            <a:extLst>
              <a:ext uri="{FF2B5EF4-FFF2-40B4-BE49-F238E27FC236}">
                <a16:creationId xmlns:a16="http://schemas.microsoft.com/office/drawing/2014/main" id="{4A05A46A-EBC2-D640-9E49-9B389B3821F3}"/>
              </a:ext>
            </a:extLst>
          </p:cNvPr>
          <p:cNvSpPr>
            <a:spLocks noGrp="1"/>
          </p:cNvSpPr>
          <p:nvPr>
            <p:ph sz="half" idx="2"/>
          </p:nvPr>
        </p:nvSpPr>
        <p:spPr>
          <a:xfrm>
            <a:off x="1588170" y="2751137"/>
            <a:ext cx="3642971" cy="3811028"/>
          </a:xfrm>
        </p:spPr>
        <p:txBody>
          <a:bodyPr numCol="2">
            <a:noAutofit/>
          </a:bodyPr>
          <a:lstStyle/>
          <a:p>
            <a:pPr marL="0" indent="0">
              <a:buNone/>
            </a:pPr>
            <a:r>
              <a:rPr lang="en-US" sz="800" dirty="0" err="1"/>
              <a:t>Impudenter</a:t>
            </a:r>
            <a:r>
              <a:rPr lang="en-US" sz="800" dirty="0"/>
              <a:t> </a:t>
            </a:r>
            <a:r>
              <a:rPr lang="en-US" sz="800" dirty="0" err="1"/>
              <a:t>circumivi</a:t>
            </a:r>
            <a:endParaRPr lang="en-US" sz="800" dirty="0"/>
          </a:p>
          <a:p>
            <a:pPr marL="0" indent="0">
              <a:buNone/>
            </a:pPr>
            <a:r>
              <a:rPr lang="en-US" sz="800" dirty="0" err="1"/>
              <a:t>solum</a:t>
            </a:r>
            <a:r>
              <a:rPr lang="en-US" sz="800" dirty="0"/>
              <a:t> </a:t>
            </a:r>
            <a:r>
              <a:rPr lang="en-US" sz="800" dirty="0">
                <a:solidFill>
                  <a:srgbClr val="FFC000"/>
                </a:solidFill>
              </a:rPr>
              <a:t>quod</a:t>
            </a:r>
            <a:r>
              <a:rPr lang="en-US" sz="800" dirty="0"/>
              <a:t> mare </a:t>
            </a:r>
            <a:r>
              <a:rPr lang="en-US" sz="800" dirty="0" err="1"/>
              <a:t>terminat</a:t>
            </a:r>
            <a:endParaRPr lang="en-US" sz="800" dirty="0"/>
          </a:p>
          <a:p>
            <a:pPr marL="0" indent="0">
              <a:buNone/>
            </a:pPr>
            <a:r>
              <a:rPr lang="en-US" sz="800" dirty="0"/>
              <a:t>indiscrete </a:t>
            </a:r>
            <a:r>
              <a:rPr lang="en-US" sz="800" dirty="0" err="1"/>
              <a:t>concupivi</a:t>
            </a:r>
            <a:endParaRPr lang="en-US" sz="800" dirty="0"/>
          </a:p>
          <a:p>
            <a:pPr marL="0" indent="0">
              <a:buNone/>
            </a:pPr>
            <a:r>
              <a:rPr lang="en-US" sz="800" dirty="0" err="1"/>
              <a:t>quidquid</a:t>
            </a:r>
            <a:r>
              <a:rPr lang="en-US" sz="800" dirty="0"/>
              <a:t> </a:t>
            </a:r>
            <a:r>
              <a:rPr lang="en-US" sz="800" dirty="0" err="1"/>
              <a:t>amantem</a:t>
            </a:r>
            <a:r>
              <a:rPr lang="en-US" sz="800" dirty="0"/>
              <a:t> </a:t>
            </a:r>
            <a:r>
              <a:rPr lang="en-US" sz="800" dirty="0" err="1"/>
              <a:t>inquinat</a:t>
            </a:r>
            <a:endParaRPr lang="en-US" sz="800" dirty="0"/>
          </a:p>
          <a:p>
            <a:pPr marL="0" indent="0">
              <a:buNone/>
            </a:pPr>
            <a:r>
              <a:rPr lang="en-US" sz="800" dirty="0" err="1"/>
              <a:t>si</a:t>
            </a:r>
            <a:r>
              <a:rPr lang="en-US" sz="800" dirty="0"/>
              <a:t> </a:t>
            </a:r>
            <a:r>
              <a:rPr lang="en-US" sz="800" dirty="0" err="1">
                <a:solidFill>
                  <a:srgbClr val="FFC000"/>
                </a:solidFill>
              </a:rPr>
              <a:t>amo</a:t>
            </a:r>
            <a:r>
              <a:rPr lang="en-US" sz="800" dirty="0"/>
              <a:t> </a:t>
            </a:r>
            <a:r>
              <a:rPr lang="en-US" sz="800" dirty="0" err="1"/>
              <a:t>forsan</a:t>
            </a:r>
            <a:r>
              <a:rPr lang="en-US" sz="800" dirty="0"/>
              <a:t> </a:t>
            </a:r>
            <a:r>
              <a:rPr lang="en-US" sz="800" dirty="0" err="1"/>
              <a:t>nec</a:t>
            </a:r>
            <a:r>
              <a:rPr lang="en-US" sz="800" dirty="0"/>
              <a:t> </a:t>
            </a:r>
            <a:r>
              <a:rPr lang="en-US" sz="800" dirty="0" err="1"/>
              <a:t>amor</a:t>
            </a:r>
            <a:endParaRPr lang="en-US" sz="800" dirty="0"/>
          </a:p>
          <a:p>
            <a:pPr marL="0" indent="0">
              <a:buNone/>
            </a:pPr>
            <a:r>
              <a:rPr lang="en-US" sz="800" dirty="0" err="1"/>
              <a:t>tunc</a:t>
            </a:r>
            <a:r>
              <a:rPr lang="en-US" sz="800" dirty="0"/>
              <a:t> pro </a:t>
            </a:r>
            <a:r>
              <a:rPr lang="en-US" sz="800" dirty="0" err="1">
                <a:solidFill>
                  <a:srgbClr val="FFC000"/>
                </a:solidFill>
              </a:rPr>
              <a:t>mercede</a:t>
            </a:r>
            <a:r>
              <a:rPr lang="en-US" sz="800" dirty="0"/>
              <a:t> </a:t>
            </a:r>
            <a:r>
              <a:rPr lang="en-US" sz="800" dirty="0" err="1"/>
              <a:t>crucior</a:t>
            </a:r>
            <a:endParaRPr lang="en-US" sz="800" dirty="0"/>
          </a:p>
          <a:p>
            <a:pPr marL="0" indent="0">
              <a:buNone/>
            </a:pPr>
            <a:r>
              <a:rPr lang="en-US" sz="800" dirty="0" err="1"/>
              <a:t>aut</a:t>
            </a:r>
            <a:r>
              <a:rPr lang="en-US" sz="800" dirty="0"/>
              <a:t> </a:t>
            </a:r>
            <a:r>
              <a:rPr lang="en-US" sz="800" dirty="0" err="1"/>
              <a:t>amor</a:t>
            </a:r>
            <a:r>
              <a:rPr lang="en-US" sz="800" dirty="0"/>
              <a:t> </a:t>
            </a:r>
            <a:r>
              <a:rPr lang="en-US" sz="800" dirty="0" err="1"/>
              <a:t>nec</a:t>
            </a:r>
            <a:r>
              <a:rPr lang="en-US" sz="800" dirty="0"/>
              <a:t> in me </a:t>
            </a:r>
            <a:r>
              <a:rPr lang="en-US" sz="800" dirty="0" err="1">
                <a:solidFill>
                  <a:srgbClr val="FFC000"/>
                </a:solidFill>
              </a:rPr>
              <a:t>amo</a:t>
            </a:r>
            <a:r>
              <a:rPr lang="en-US" sz="800" dirty="0" err="1"/>
              <a:t>r</a:t>
            </a:r>
            <a:endParaRPr lang="en-US" sz="800" dirty="0"/>
          </a:p>
          <a:p>
            <a:pPr marL="0" indent="0">
              <a:buNone/>
            </a:pPr>
            <a:r>
              <a:rPr lang="en-US" sz="800" dirty="0" err="1"/>
              <a:t>tunc</a:t>
            </a:r>
            <a:r>
              <a:rPr lang="en-US" sz="800" dirty="0"/>
              <a:t> </a:t>
            </a:r>
            <a:r>
              <a:rPr lang="en-US" sz="800" dirty="0" err="1"/>
              <a:t>ingratus</a:t>
            </a:r>
            <a:r>
              <a:rPr lang="en-US" sz="800" dirty="0"/>
              <a:t> </a:t>
            </a:r>
            <a:r>
              <a:rPr lang="en-US" sz="800" dirty="0" err="1"/>
              <a:t>efficior</a:t>
            </a:r>
            <a:endParaRPr lang="en-US" sz="800" dirty="0"/>
          </a:p>
          <a:p>
            <a:pPr marL="0" indent="0">
              <a:buNone/>
            </a:pPr>
            <a:r>
              <a:rPr lang="en-US" sz="800" dirty="0" err="1"/>
              <a:t>porro</a:t>
            </a:r>
            <a:r>
              <a:rPr lang="en-US" sz="800" dirty="0"/>
              <a:t> cum </a:t>
            </a:r>
            <a:r>
              <a:rPr lang="en-US" sz="800" dirty="0" err="1"/>
              <a:t>amor</a:t>
            </a:r>
            <a:r>
              <a:rPr lang="en-US" sz="800" dirty="0"/>
              <a:t> et </a:t>
            </a:r>
            <a:r>
              <a:rPr lang="en-US" sz="800" dirty="0" err="1"/>
              <a:t>amo</a:t>
            </a:r>
            <a:endParaRPr lang="en-US" sz="800" dirty="0"/>
          </a:p>
          <a:p>
            <a:pPr marL="0" indent="0">
              <a:buNone/>
            </a:pPr>
            <a:r>
              <a:rPr lang="en-US" sz="800" dirty="0"/>
              <a:t>mater </a:t>
            </a:r>
            <a:r>
              <a:rPr lang="en-US" sz="800" dirty="0" err="1"/>
              <a:t>Aeneae</a:t>
            </a:r>
            <a:r>
              <a:rPr lang="en-US" sz="800" dirty="0"/>
              <a:t> media</a:t>
            </a:r>
          </a:p>
          <a:p>
            <a:pPr marL="0" indent="0">
              <a:buNone/>
            </a:pPr>
            <a:r>
              <a:rPr lang="en-US" sz="800" dirty="0"/>
              <a:t>in </a:t>
            </a:r>
            <a:r>
              <a:rPr lang="en-US" sz="800" dirty="0" err="1"/>
              <a:t>momentaneo</a:t>
            </a:r>
            <a:r>
              <a:rPr lang="en-US" sz="800" dirty="0"/>
              <a:t> </a:t>
            </a:r>
            <a:r>
              <a:rPr lang="en-US" sz="800" dirty="0" err="1"/>
              <a:t>spasmo</a:t>
            </a:r>
            <a:endParaRPr lang="en-US" sz="800" dirty="0"/>
          </a:p>
          <a:p>
            <a:pPr marL="0" indent="0">
              <a:buNone/>
            </a:pPr>
            <a:r>
              <a:rPr lang="en-US" sz="800" dirty="0" err="1"/>
              <a:t>certaminis</a:t>
            </a:r>
            <a:r>
              <a:rPr lang="en-US" sz="800" dirty="0"/>
              <a:t> </a:t>
            </a:r>
            <a:r>
              <a:rPr lang="en-US" sz="800" dirty="0" err="1"/>
              <a:t>materia</a:t>
            </a:r>
            <a:endParaRPr lang="en-US" sz="800" dirty="0"/>
          </a:p>
          <a:p>
            <a:pPr marL="0" indent="0">
              <a:buNone/>
            </a:pPr>
            <a:r>
              <a:rPr lang="en-US" sz="800" dirty="0"/>
              <a:t>ex quo </a:t>
            </a:r>
            <a:r>
              <a:rPr lang="en-US" sz="800" dirty="0" err="1"/>
              <a:t>caro</a:t>
            </a:r>
            <a:r>
              <a:rPr lang="en-US" sz="800" dirty="0"/>
              <a:t> </a:t>
            </a:r>
            <a:r>
              <a:rPr lang="en-US" sz="800" dirty="0" err="1"/>
              <a:t>longe</a:t>
            </a:r>
            <a:r>
              <a:rPr lang="en-US" sz="800" dirty="0"/>
              <a:t> </a:t>
            </a:r>
            <a:r>
              <a:rPr lang="en-US" sz="800" dirty="0" err="1"/>
              <a:t>fetet</a:t>
            </a:r>
            <a:endParaRPr lang="en-US" sz="800" dirty="0"/>
          </a:p>
          <a:p>
            <a:pPr marL="0" indent="0">
              <a:buNone/>
            </a:pPr>
            <a:r>
              <a:rPr lang="en-US" sz="800" dirty="0"/>
              <a:t>ad </a:t>
            </a:r>
            <a:r>
              <a:rPr lang="en-US" sz="800" dirty="0" err="1"/>
              <a:t>amoris</a:t>
            </a:r>
            <a:r>
              <a:rPr lang="en-US" sz="800" dirty="0"/>
              <a:t> </a:t>
            </a:r>
            <a:r>
              <a:rPr lang="en-US" sz="800" dirty="0" err="1"/>
              <a:t>aculeos</a:t>
            </a:r>
            <a:endParaRPr lang="en-US" sz="800" dirty="0"/>
          </a:p>
          <a:p>
            <a:pPr marL="0" indent="0">
              <a:buNone/>
            </a:pPr>
            <a:r>
              <a:rPr lang="en-US" sz="800" dirty="0" err="1">
                <a:solidFill>
                  <a:srgbClr val="FFC000"/>
                </a:solidFill>
              </a:rPr>
              <a:t>quis</a:t>
            </a:r>
            <a:r>
              <a:rPr lang="en-US" sz="800" dirty="0"/>
              <a:t> </a:t>
            </a:r>
            <a:r>
              <a:rPr lang="en-US" sz="800" dirty="0" err="1"/>
              <a:t>igitur</a:t>
            </a:r>
            <a:r>
              <a:rPr lang="en-US" sz="800" dirty="0"/>
              <a:t> ultra </a:t>
            </a:r>
            <a:r>
              <a:rPr lang="en-US" sz="800" dirty="0" err="1"/>
              <a:t>petet</a:t>
            </a:r>
            <a:endParaRPr lang="en-US" sz="800" dirty="0"/>
          </a:p>
          <a:p>
            <a:pPr marL="0" indent="0">
              <a:buNone/>
            </a:pPr>
            <a:r>
              <a:rPr lang="en-US" sz="800" dirty="0" err="1"/>
              <a:t>uri</a:t>
            </a:r>
            <a:r>
              <a:rPr lang="en-US" sz="800" dirty="0"/>
              <a:t> amore </a:t>
            </a:r>
            <a:r>
              <a:rPr lang="en-US" sz="800" dirty="0" err="1"/>
              <a:t>hereos</a:t>
            </a:r>
            <a:r>
              <a:rPr lang="en-US" sz="800" dirty="0"/>
              <a:t>?</a:t>
            </a:r>
          </a:p>
          <a:p>
            <a:pPr marL="0" indent="0">
              <a:buNone/>
            </a:pPr>
            <a:r>
              <a:rPr lang="en-US" sz="800" dirty="0" err="1"/>
              <a:t>fas</a:t>
            </a:r>
            <a:r>
              <a:rPr lang="en-US" sz="800" dirty="0"/>
              <a:t> </a:t>
            </a:r>
            <a:r>
              <a:rPr lang="en-US" sz="800" dirty="0" err="1"/>
              <a:t>est</a:t>
            </a:r>
            <a:r>
              <a:rPr lang="en-US" sz="800" dirty="0"/>
              <a:t> vel </a:t>
            </a:r>
            <a:r>
              <a:rPr lang="en-US" sz="800" dirty="0">
                <a:solidFill>
                  <a:srgbClr val="0070C0"/>
                </a:solidFill>
              </a:rPr>
              <a:t>non</a:t>
            </a:r>
            <a:r>
              <a:rPr lang="en-US" sz="800" dirty="0"/>
              <a:t> </a:t>
            </a:r>
            <a:r>
              <a:rPr lang="en-US" sz="800" dirty="0" err="1"/>
              <a:t>est</a:t>
            </a:r>
            <a:r>
              <a:rPr lang="en-US" sz="800" dirty="0"/>
              <a:t> mare</a:t>
            </a:r>
          </a:p>
          <a:p>
            <a:pPr marL="0" indent="0">
              <a:buNone/>
            </a:pPr>
            <a:r>
              <a:rPr lang="en-US" sz="800" dirty="0" err="1"/>
              <a:t>fas</a:t>
            </a:r>
            <a:r>
              <a:rPr lang="en-US" sz="800" dirty="0"/>
              <a:t> est. </a:t>
            </a:r>
            <a:r>
              <a:rPr lang="en-US" sz="800" dirty="0" err="1"/>
              <a:t>quam</a:t>
            </a:r>
            <a:r>
              <a:rPr lang="en-US" sz="800" dirty="0"/>
              <a:t> ergo </a:t>
            </a:r>
            <a:r>
              <a:rPr lang="en-US" sz="800" dirty="0" err="1"/>
              <a:t>virginem</a:t>
            </a:r>
            <a:r>
              <a:rPr lang="en-US" sz="800" dirty="0"/>
              <a:t>?</a:t>
            </a:r>
          </a:p>
          <a:p>
            <a:pPr marL="0" indent="0">
              <a:buNone/>
            </a:pPr>
            <a:r>
              <a:rPr lang="en-US" sz="800" dirty="0"/>
              <a:t>que </a:t>
            </a:r>
            <a:r>
              <a:rPr lang="en-US" sz="800" dirty="0" err="1"/>
              <a:t>meruit</a:t>
            </a:r>
            <a:r>
              <a:rPr lang="en-US" sz="800" dirty="0"/>
              <a:t> </a:t>
            </a:r>
            <a:r>
              <a:rPr lang="en-US" sz="800" dirty="0" err="1"/>
              <a:t>bajulare</a:t>
            </a:r>
            <a:endParaRPr lang="en-US" sz="800" dirty="0"/>
          </a:p>
          <a:p>
            <a:pPr marL="0" indent="0">
              <a:buNone/>
            </a:pPr>
            <a:r>
              <a:rPr lang="en-US" sz="800" dirty="0" err="1">
                <a:solidFill>
                  <a:srgbClr val="FFC000"/>
                </a:solidFill>
              </a:rPr>
              <a:t>verum</a:t>
            </a:r>
            <a:r>
              <a:rPr lang="en-US" sz="800" dirty="0"/>
              <a:t> </a:t>
            </a:r>
            <a:r>
              <a:rPr lang="en-US" sz="800" dirty="0" err="1"/>
              <a:t>deum</a:t>
            </a:r>
            <a:r>
              <a:rPr lang="en-US" sz="800" dirty="0"/>
              <a:t> et hominem</a:t>
            </a:r>
          </a:p>
          <a:p>
            <a:pPr marL="0" indent="0">
              <a:buNone/>
            </a:pPr>
            <a:r>
              <a:rPr lang="en-US" sz="800" dirty="0" err="1"/>
              <a:t>meruit</a:t>
            </a:r>
            <a:r>
              <a:rPr lang="en-US" sz="800" dirty="0"/>
              <a:t> quod </a:t>
            </a:r>
            <a:r>
              <a:rPr lang="en-US" sz="800" dirty="0" err="1"/>
              <a:t>virtuosa</a:t>
            </a:r>
            <a:endParaRPr lang="en-US" sz="800" dirty="0"/>
          </a:p>
          <a:p>
            <a:pPr marL="0" indent="0">
              <a:buNone/>
            </a:pPr>
            <a:r>
              <a:rPr lang="en-US" sz="800" dirty="0"/>
              <a:t>pre </a:t>
            </a:r>
            <a:r>
              <a:rPr lang="en-US" sz="800" dirty="0" err="1"/>
              <a:t>cunctis</a:t>
            </a:r>
            <a:r>
              <a:rPr lang="en-US" sz="800" dirty="0"/>
              <a:t> plena </a:t>
            </a:r>
            <a:r>
              <a:rPr lang="en-US" sz="800" dirty="0">
                <a:solidFill>
                  <a:srgbClr val="FFC000"/>
                </a:solidFill>
              </a:rPr>
              <a:t>gratia</a:t>
            </a:r>
          </a:p>
          <a:p>
            <a:pPr marL="0" indent="0">
              <a:buNone/>
            </a:pPr>
            <a:r>
              <a:rPr lang="en-US" sz="800" dirty="0" err="1">
                <a:solidFill>
                  <a:srgbClr val="FFC000"/>
                </a:solidFill>
              </a:rPr>
              <a:t>potens</a:t>
            </a:r>
            <a:r>
              <a:rPr lang="en-US" sz="800" dirty="0"/>
              <a:t> </a:t>
            </a:r>
            <a:r>
              <a:rPr lang="en-US" sz="800" dirty="0" err="1"/>
              <a:t>munda</a:t>
            </a:r>
            <a:r>
              <a:rPr lang="en-US" sz="800" dirty="0"/>
              <a:t> </a:t>
            </a:r>
            <a:r>
              <a:rPr lang="en-US" sz="800" dirty="0" err="1"/>
              <a:t>speciosa</a:t>
            </a:r>
            <a:endParaRPr lang="en-US" sz="800" dirty="0"/>
          </a:p>
          <a:p>
            <a:pPr marL="0" indent="0">
              <a:buNone/>
            </a:pPr>
            <a:r>
              <a:rPr lang="en-US" sz="800" dirty="0" err="1">
                <a:solidFill>
                  <a:srgbClr val="FFC000"/>
                </a:solidFill>
              </a:rPr>
              <a:t>dulcis</a:t>
            </a:r>
            <a:r>
              <a:rPr lang="en-US" sz="800" dirty="0"/>
              <a:t> humilis et pia.</a:t>
            </a:r>
          </a:p>
          <a:p>
            <a:pPr marL="0" indent="0">
              <a:buNone/>
            </a:pPr>
            <a:r>
              <a:rPr lang="en-US" sz="800" dirty="0"/>
              <a:t>cum </a:t>
            </a:r>
            <a:r>
              <a:rPr lang="en-US" sz="800" dirty="0" err="1"/>
              <a:t>quis</a:t>
            </a:r>
            <a:r>
              <a:rPr lang="en-US" sz="800" dirty="0"/>
              <a:t> </a:t>
            </a:r>
            <a:r>
              <a:rPr lang="en-US" sz="800" dirty="0" err="1"/>
              <a:t>hanc</a:t>
            </a:r>
            <a:r>
              <a:rPr lang="en-US" sz="800" dirty="0"/>
              <a:t> </a:t>
            </a:r>
            <a:r>
              <a:rPr lang="en-US" sz="800" dirty="0" err="1">
                <a:solidFill>
                  <a:srgbClr val="FFC000"/>
                </a:solidFill>
              </a:rPr>
              <a:t>amat</a:t>
            </a:r>
            <a:r>
              <a:rPr lang="en-US" sz="800" dirty="0"/>
              <a:t> </a:t>
            </a:r>
            <a:r>
              <a:rPr lang="en-US" sz="800" dirty="0" err="1"/>
              <a:t>amatur</a:t>
            </a:r>
            <a:endParaRPr lang="en-US" sz="800" dirty="0"/>
          </a:p>
          <a:p>
            <a:pPr marL="0" indent="0">
              <a:buNone/>
            </a:pPr>
            <a:r>
              <a:rPr lang="en-US" sz="800" dirty="0" err="1"/>
              <a:t>est</a:t>
            </a:r>
            <a:r>
              <a:rPr lang="en-US" sz="800" dirty="0"/>
              <a:t> ergo grata </a:t>
            </a:r>
            <a:r>
              <a:rPr lang="en-US" sz="800" dirty="0" err="1"/>
              <a:t>passio</a:t>
            </a:r>
            <a:endParaRPr lang="en-US" sz="800" dirty="0"/>
          </a:p>
          <a:p>
            <a:pPr marL="0" indent="0">
              <a:buNone/>
            </a:pPr>
            <a:r>
              <a:rPr lang="en-US" sz="800" dirty="0"/>
              <a:t>sui </a:t>
            </a:r>
            <a:r>
              <a:rPr lang="en-US" sz="800" dirty="0" err="1"/>
              <a:t>amor</a:t>
            </a:r>
            <a:r>
              <a:rPr lang="en-US" sz="800" dirty="0"/>
              <a:t> quo </a:t>
            </a:r>
            <a:r>
              <a:rPr lang="en-US" sz="800" dirty="0" err="1"/>
              <a:t>beatur</a:t>
            </a:r>
            <a:endParaRPr lang="en-US" sz="800" dirty="0"/>
          </a:p>
          <a:p>
            <a:pPr marL="0" indent="0">
              <a:buNone/>
            </a:pPr>
            <a:r>
              <a:rPr lang="en-US" sz="800" dirty="0" err="1">
                <a:solidFill>
                  <a:srgbClr val="FFC000"/>
                </a:solidFill>
              </a:rPr>
              <a:t>amans</a:t>
            </a:r>
            <a:r>
              <a:rPr lang="en-US" sz="800" dirty="0"/>
              <a:t> </a:t>
            </a:r>
            <a:r>
              <a:rPr lang="en-US" sz="800" dirty="0" err="1"/>
              <a:t>amoris</a:t>
            </a:r>
            <a:r>
              <a:rPr lang="en-US" sz="800" dirty="0"/>
              <a:t> </a:t>
            </a:r>
            <a:r>
              <a:rPr lang="en-US" sz="800" dirty="0" err="1"/>
              <a:t>basio</a:t>
            </a:r>
            <a:endParaRPr lang="en-US" sz="800" dirty="0"/>
          </a:p>
          <a:p>
            <a:pPr marL="0" indent="0">
              <a:buNone/>
            </a:pPr>
            <a:r>
              <a:rPr lang="en-US" sz="800" dirty="0"/>
              <a:t>O </a:t>
            </a:r>
            <a:r>
              <a:rPr lang="en-US" sz="800" dirty="0" err="1">
                <a:solidFill>
                  <a:srgbClr val="0070C0"/>
                </a:solidFill>
              </a:rPr>
              <a:t>maria</a:t>
            </a:r>
            <a:r>
              <a:rPr lang="en-US" sz="800" dirty="0"/>
              <a:t> </a:t>
            </a:r>
            <a:r>
              <a:rPr lang="en-US" sz="800" dirty="0" err="1"/>
              <a:t>virgo</a:t>
            </a:r>
            <a:r>
              <a:rPr lang="en-US" sz="800" dirty="0"/>
              <a:t> </a:t>
            </a:r>
            <a:r>
              <a:rPr lang="en-US" sz="800" dirty="0" err="1"/>
              <a:t>parens</a:t>
            </a:r>
            <a:endParaRPr lang="en-US" sz="800" dirty="0"/>
          </a:p>
          <a:p>
            <a:pPr marL="0" indent="0">
              <a:buNone/>
            </a:pPr>
            <a:r>
              <a:rPr lang="en-US" sz="800" dirty="0" err="1"/>
              <a:t>meum</a:t>
            </a:r>
            <a:r>
              <a:rPr lang="en-US" sz="800" dirty="0"/>
              <a:t> sic </a:t>
            </a:r>
            <a:r>
              <a:rPr lang="en-US" sz="800" dirty="0" err="1"/>
              <a:t>ure</a:t>
            </a:r>
            <a:r>
              <a:rPr lang="en-US" sz="800" dirty="0"/>
              <a:t> </a:t>
            </a:r>
            <a:r>
              <a:rPr lang="en-US" sz="800" dirty="0" err="1"/>
              <a:t>spiritum</a:t>
            </a:r>
            <a:endParaRPr lang="en-US" sz="800" dirty="0"/>
          </a:p>
          <a:p>
            <a:pPr marL="0" indent="0">
              <a:buNone/>
            </a:pPr>
            <a:r>
              <a:rPr lang="en-US" sz="800" dirty="0"/>
              <a:t>quod amore </a:t>
            </a:r>
            <a:r>
              <a:rPr lang="en-US" sz="800" dirty="0" err="1"/>
              <a:t>tuo</a:t>
            </a:r>
            <a:r>
              <a:rPr lang="en-US" sz="800" dirty="0"/>
              <a:t> </a:t>
            </a:r>
            <a:r>
              <a:rPr lang="en-US" sz="800" dirty="0" err="1"/>
              <a:t>parens</a:t>
            </a:r>
            <a:endParaRPr lang="en-US" sz="800" dirty="0"/>
          </a:p>
          <a:p>
            <a:pPr marL="0" indent="0">
              <a:buNone/>
            </a:pPr>
            <a:r>
              <a:rPr lang="en-US" sz="800" dirty="0" err="1"/>
              <a:t>amorem</a:t>
            </a:r>
            <a:r>
              <a:rPr lang="en-US" sz="800" dirty="0"/>
              <a:t> </a:t>
            </a:r>
            <a:r>
              <a:rPr lang="en-US" sz="800" dirty="0" err="1"/>
              <a:t>vitem</a:t>
            </a:r>
            <a:r>
              <a:rPr lang="en-US" sz="800" dirty="0"/>
              <a:t> </a:t>
            </a:r>
            <a:r>
              <a:rPr lang="en-US" sz="800" dirty="0" err="1"/>
              <a:t>irritum</a:t>
            </a:r>
            <a:r>
              <a:rPr lang="en-US" sz="800" dirty="0"/>
              <a:t>.</a:t>
            </a:r>
          </a:p>
          <a:p>
            <a:pPr marL="0" indent="0">
              <a:buNone/>
            </a:pPr>
            <a:endParaRPr lang="en-US" sz="800" dirty="0"/>
          </a:p>
          <a:p>
            <a:endParaRPr lang="en-US" sz="800" dirty="0"/>
          </a:p>
        </p:txBody>
      </p:sp>
      <p:sp>
        <p:nvSpPr>
          <p:cNvPr id="8" name="Text Placeholder 7">
            <a:extLst>
              <a:ext uri="{FF2B5EF4-FFF2-40B4-BE49-F238E27FC236}">
                <a16:creationId xmlns:a16="http://schemas.microsoft.com/office/drawing/2014/main" id="{E5352BF1-77B8-014D-9AC7-CD9596791D1F}"/>
              </a:ext>
            </a:extLst>
          </p:cNvPr>
          <p:cNvSpPr>
            <a:spLocks noGrp="1"/>
          </p:cNvSpPr>
          <p:nvPr>
            <p:ph type="body" sz="quarter" idx="3"/>
          </p:nvPr>
        </p:nvSpPr>
        <p:spPr/>
        <p:txBody>
          <a:bodyPr/>
          <a:lstStyle/>
          <a:p>
            <a:r>
              <a:rPr lang="en-US" dirty="0" err="1"/>
              <a:t>Motetus</a:t>
            </a:r>
            <a:endParaRPr lang="en-US" dirty="0"/>
          </a:p>
        </p:txBody>
      </p:sp>
      <p:sp>
        <p:nvSpPr>
          <p:cNvPr id="4" name="Content Placeholder 3">
            <a:extLst>
              <a:ext uri="{FF2B5EF4-FFF2-40B4-BE49-F238E27FC236}">
                <a16:creationId xmlns:a16="http://schemas.microsoft.com/office/drawing/2014/main" id="{3B16534B-3E14-7246-8DFA-1AFFD240D310}"/>
              </a:ext>
            </a:extLst>
          </p:cNvPr>
          <p:cNvSpPr>
            <a:spLocks noGrp="1"/>
          </p:cNvSpPr>
          <p:nvPr>
            <p:ph sz="quarter" idx="4"/>
          </p:nvPr>
        </p:nvSpPr>
        <p:spPr>
          <a:xfrm>
            <a:off x="7938812" y="2865438"/>
            <a:ext cx="1691787" cy="3545374"/>
          </a:xfrm>
        </p:spPr>
        <p:txBody>
          <a:bodyPr numCol="1">
            <a:normAutofit/>
          </a:bodyPr>
          <a:lstStyle/>
          <a:p>
            <a:pPr marL="0" indent="0">
              <a:buNone/>
            </a:pPr>
            <a:r>
              <a:rPr lang="en-US" sz="800" dirty="0" err="1"/>
              <a:t>Virtutibus</a:t>
            </a:r>
            <a:r>
              <a:rPr lang="en-US" sz="800" dirty="0"/>
              <a:t> </a:t>
            </a:r>
            <a:r>
              <a:rPr lang="en-US" sz="800" dirty="0" err="1"/>
              <a:t>laudabilis</a:t>
            </a:r>
            <a:endParaRPr lang="en-US" sz="800" dirty="0"/>
          </a:p>
          <a:p>
            <a:pPr marL="0" indent="0">
              <a:buNone/>
            </a:pPr>
            <a:r>
              <a:rPr lang="en-US" sz="800" dirty="0" err="1"/>
              <a:t>moribus</a:t>
            </a:r>
            <a:r>
              <a:rPr lang="en-US" sz="800" dirty="0"/>
              <a:t> </a:t>
            </a:r>
            <a:r>
              <a:rPr lang="en-US" sz="800" dirty="0" err="1"/>
              <a:t>commendabilis</a:t>
            </a:r>
            <a:endParaRPr lang="en-US" sz="800" dirty="0"/>
          </a:p>
          <a:p>
            <a:pPr marL="0" indent="0">
              <a:buNone/>
            </a:pPr>
            <a:r>
              <a:rPr lang="en-US" sz="800" dirty="0"/>
              <a:t>specie </a:t>
            </a:r>
            <a:r>
              <a:rPr lang="en-US" sz="800" dirty="0" err="1"/>
              <a:t>peramabilis</a:t>
            </a:r>
            <a:endParaRPr lang="en-US" sz="800" dirty="0"/>
          </a:p>
          <a:p>
            <a:pPr marL="0" indent="0">
              <a:buNone/>
            </a:pPr>
            <a:r>
              <a:rPr lang="en-US" sz="800" dirty="0" err="1"/>
              <a:t>puritate</a:t>
            </a:r>
            <a:r>
              <a:rPr lang="en-US" sz="800" dirty="0"/>
              <a:t> </a:t>
            </a:r>
            <a:r>
              <a:rPr lang="en-US" sz="800" dirty="0" err="1"/>
              <a:t>legibilis</a:t>
            </a:r>
            <a:endParaRPr lang="en-US" sz="800" dirty="0"/>
          </a:p>
          <a:p>
            <a:pPr marL="0" indent="0">
              <a:buNone/>
            </a:pPr>
            <a:r>
              <a:rPr lang="en-US" sz="800" dirty="0" err="1"/>
              <a:t>kari</a:t>
            </a:r>
            <a:r>
              <a:rPr lang="en-US" sz="800" dirty="0"/>
              <a:t> </a:t>
            </a:r>
            <a:r>
              <a:rPr lang="en-US" sz="800" dirty="0" err="1"/>
              <a:t>desiderabilis</a:t>
            </a:r>
            <a:endParaRPr lang="en-US" sz="800" dirty="0"/>
          </a:p>
          <a:p>
            <a:pPr marL="0" indent="0">
              <a:buNone/>
            </a:pPr>
            <a:r>
              <a:rPr lang="en-US" sz="800" dirty="0" err="1"/>
              <a:t>genere</a:t>
            </a:r>
            <a:r>
              <a:rPr lang="en-US" sz="800" dirty="0"/>
              <a:t> </a:t>
            </a:r>
            <a:r>
              <a:rPr lang="en-US" sz="800" dirty="0" err="1"/>
              <a:t>venerabilis</a:t>
            </a:r>
            <a:endParaRPr lang="en-US" sz="800" dirty="0"/>
          </a:p>
          <a:p>
            <a:pPr marL="0" indent="0">
              <a:buNone/>
            </a:pPr>
            <a:r>
              <a:rPr lang="en-US" sz="800" dirty="0" err="1">
                <a:solidFill>
                  <a:srgbClr val="FFC000"/>
                </a:solidFill>
              </a:rPr>
              <a:t>potentia</a:t>
            </a:r>
            <a:r>
              <a:rPr lang="en-US" sz="800" dirty="0"/>
              <a:t> </a:t>
            </a:r>
            <a:r>
              <a:rPr lang="en-US" sz="800" dirty="0" err="1">
                <a:solidFill>
                  <a:srgbClr val="0070C0"/>
                </a:solidFill>
              </a:rPr>
              <a:t>terribilis</a:t>
            </a:r>
            <a:endParaRPr lang="en-US" sz="800" dirty="0">
              <a:solidFill>
                <a:srgbClr val="0070C0"/>
              </a:solidFill>
            </a:endParaRPr>
          </a:p>
          <a:p>
            <a:pPr marL="0" indent="0">
              <a:buNone/>
            </a:pPr>
            <a:r>
              <a:rPr lang="en-US" sz="800" dirty="0" err="1"/>
              <a:t>artibus</a:t>
            </a:r>
            <a:r>
              <a:rPr lang="en-US" sz="800" dirty="0"/>
              <a:t> </a:t>
            </a:r>
            <a:r>
              <a:rPr lang="en-US" sz="800" dirty="0" err="1"/>
              <a:t>profanabilis</a:t>
            </a:r>
            <a:endParaRPr lang="en-US" sz="800" dirty="0"/>
          </a:p>
          <a:p>
            <a:pPr marL="0" indent="0">
              <a:buNone/>
            </a:pPr>
            <a:r>
              <a:rPr lang="en-US" sz="800" dirty="0" err="1"/>
              <a:t>miraculis</a:t>
            </a:r>
            <a:r>
              <a:rPr lang="en-US" sz="800" dirty="0"/>
              <a:t> </a:t>
            </a:r>
            <a:r>
              <a:rPr lang="en-US" sz="800" dirty="0">
                <a:solidFill>
                  <a:srgbClr val="FFC000"/>
                </a:solidFill>
              </a:rPr>
              <a:t>mirabilis</a:t>
            </a:r>
          </a:p>
          <a:p>
            <a:pPr marL="0" indent="0">
              <a:buNone/>
            </a:pPr>
            <a:r>
              <a:rPr lang="en-US" sz="800" dirty="0"/>
              <a:t>Maria </a:t>
            </a:r>
            <a:r>
              <a:rPr lang="en-US" sz="800" dirty="0" err="1"/>
              <a:t>caro</a:t>
            </a:r>
            <a:r>
              <a:rPr lang="en-US" sz="800" dirty="0"/>
              <a:t> </a:t>
            </a:r>
            <a:r>
              <a:rPr lang="en-US" sz="800" dirty="0" err="1">
                <a:solidFill>
                  <a:srgbClr val="FFC000"/>
                </a:solidFill>
              </a:rPr>
              <a:t>nobilis</a:t>
            </a:r>
            <a:endParaRPr lang="en-US" sz="800" dirty="0">
              <a:solidFill>
                <a:srgbClr val="FFC000"/>
              </a:solidFill>
            </a:endParaRPr>
          </a:p>
          <a:p>
            <a:pPr marL="0" indent="0">
              <a:buNone/>
            </a:pPr>
            <a:r>
              <a:rPr lang="en-US" sz="800" dirty="0" err="1"/>
              <a:t>esse</a:t>
            </a:r>
            <a:r>
              <a:rPr lang="en-US" sz="800" dirty="0"/>
              <a:t> </a:t>
            </a:r>
            <a:r>
              <a:rPr lang="en-US" sz="800" dirty="0" err="1"/>
              <a:t>carni</a:t>
            </a:r>
            <a:r>
              <a:rPr lang="en-US" sz="800" dirty="0"/>
              <a:t> sit </a:t>
            </a:r>
            <a:r>
              <a:rPr lang="en-US" sz="800" dirty="0" err="1">
                <a:solidFill>
                  <a:srgbClr val="FFC000"/>
                </a:solidFill>
              </a:rPr>
              <a:t>utilis</a:t>
            </a:r>
            <a:endParaRPr lang="en-US" sz="800" dirty="0">
              <a:solidFill>
                <a:srgbClr val="FFC000"/>
              </a:solidFill>
            </a:endParaRPr>
          </a:p>
          <a:p>
            <a:pPr marL="0" indent="0">
              <a:buNone/>
            </a:pPr>
            <a:r>
              <a:rPr lang="en-US" sz="800" dirty="0" err="1"/>
              <a:t>velis</a:t>
            </a:r>
            <a:r>
              <a:rPr lang="en-US" sz="800" dirty="0"/>
              <a:t> </a:t>
            </a:r>
            <a:r>
              <a:rPr lang="en-US" sz="800" dirty="0">
                <a:solidFill>
                  <a:srgbClr val="FFC000"/>
                </a:solidFill>
              </a:rPr>
              <a:t>quod</a:t>
            </a:r>
            <a:r>
              <a:rPr lang="en-US" sz="800" dirty="0"/>
              <a:t> per </a:t>
            </a:r>
            <a:r>
              <a:rPr lang="en-US" sz="800" dirty="0" err="1"/>
              <a:t>te</a:t>
            </a:r>
            <a:r>
              <a:rPr lang="en-US" sz="800" dirty="0"/>
              <a:t> </a:t>
            </a:r>
            <a:r>
              <a:rPr lang="en-US" sz="800" dirty="0" err="1"/>
              <a:t>labilis</a:t>
            </a:r>
            <a:endParaRPr lang="en-US" sz="800" dirty="0"/>
          </a:p>
          <a:p>
            <a:pPr marL="0" indent="0">
              <a:buNone/>
            </a:pPr>
            <a:r>
              <a:rPr lang="en-US" sz="800" dirty="0"/>
              <a:t>spiritus </a:t>
            </a:r>
            <a:r>
              <a:rPr lang="en-US" sz="800" dirty="0" err="1"/>
              <a:t>infamibilis</a:t>
            </a:r>
            <a:endParaRPr lang="en-US" sz="800" dirty="0"/>
          </a:p>
          <a:p>
            <a:pPr marL="0" indent="0">
              <a:buNone/>
            </a:pPr>
            <a:r>
              <a:rPr lang="en-US" sz="800" dirty="0"/>
              <a:t>tandem </a:t>
            </a:r>
            <a:r>
              <a:rPr lang="en-US" sz="800" dirty="0" err="1"/>
              <a:t>reddatur</a:t>
            </a:r>
            <a:r>
              <a:rPr lang="en-US" sz="800" dirty="0"/>
              <a:t> humilis</a:t>
            </a:r>
          </a:p>
          <a:p>
            <a:pPr marL="0" indent="0">
              <a:buNone/>
            </a:pPr>
            <a:r>
              <a:rPr lang="en-US" sz="800" dirty="0"/>
              <a:t>ac deo </a:t>
            </a:r>
            <a:r>
              <a:rPr lang="en-US" sz="800" dirty="0" err="1"/>
              <a:t>acceptabilis</a:t>
            </a:r>
            <a:r>
              <a:rPr lang="en-US" sz="800" dirty="0"/>
              <a:t>.</a:t>
            </a:r>
          </a:p>
          <a:p>
            <a:pPr marL="0" indent="0">
              <a:buNone/>
            </a:pPr>
            <a:endParaRPr lang="en-US" sz="800" dirty="0"/>
          </a:p>
        </p:txBody>
      </p:sp>
      <p:pic>
        <p:nvPicPr>
          <p:cNvPr id="9" name="Online Media 3" descr="Philippe de Vitry - Impudenter circumivi / Virtutibus laudabilis / Alma redemptoris">
            <a:hlinkClick r:id="" action="ppaction://media"/>
            <a:extLst>
              <a:ext uri="{FF2B5EF4-FFF2-40B4-BE49-F238E27FC236}">
                <a16:creationId xmlns:a16="http://schemas.microsoft.com/office/drawing/2014/main" id="{BB460D96-FFA4-AD44-A484-BA7840829209}"/>
              </a:ext>
            </a:extLst>
          </p:cNvPr>
          <p:cNvPicPr>
            <a:picLocks noRot="1" noChangeAspect="1"/>
          </p:cNvPicPr>
          <p:nvPr>
            <a:videoFile r:link="rId1"/>
          </p:nvPr>
        </p:nvPicPr>
        <p:blipFill>
          <a:blip r:embed="rId4"/>
          <a:stretch>
            <a:fillRect/>
          </a:stretch>
        </p:blipFill>
        <p:spPr>
          <a:xfrm>
            <a:off x="4817473" y="5316857"/>
            <a:ext cx="2739884" cy="1541143"/>
          </a:xfrm>
          <a:prstGeom prst="rect">
            <a:avLst/>
          </a:prstGeom>
          <a:effectLst>
            <a:outerShdw blurRad="50800" dir="14400000">
              <a:srgbClr val="000000">
                <a:alpha val="40000"/>
              </a:srgbClr>
            </a:outerShdw>
          </a:effectLst>
        </p:spPr>
      </p:pic>
    </p:spTree>
    <p:extLst>
      <p:ext uri="{BB962C8B-B14F-4D97-AF65-F5344CB8AC3E}">
        <p14:creationId xmlns:p14="http://schemas.microsoft.com/office/powerpoint/2010/main" val="3512293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9"/>
                                        </p:tgtEl>
                                      </p:cBhvr>
                                    </p:cmd>
                                  </p:childTnLst>
                                </p:cTn>
                              </p:par>
                            </p:childTnLst>
                          </p:cTn>
                        </p:par>
                      </p:childTnLst>
                    </p:cTn>
                  </p:par>
                </p:childTnLst>
              </p:cTn>
              <p:prevCondLst>
                <p:cond evt="onPrev" delay="0">
                  <p:tgtEl>
                    <p:sldTgt/>
                  </p:tgtEl>
                </p:cond>
              </p:prevCondLst>
              <p:nextCondLst>
                <p:cond evt="onNext" delay="0">
                  <p:tgtEl>
                    <p:sldTgt/>
                  </p:tgtEl>
                </p:cond>
              </p:nextCondLst>
            </p:seq>
            <p:seq concurrent="1" nextAc="seek">
              <p:cTn id="7" restart="whenNotActive" fill="hold" evtFilter="cancelBubble" nodeType="interactiveSeq">
                <p:stCondLst>
                  <p:cond evt="onClick" delay="0">
                    <p:tgtEl>
                      <p:spTgt spid="9"/>
                    </p:tgtEl>
                  </p:cond>
                </p:stCondLst>
                <p:endSync evt="end" delay="0">
                  <p:rtn val="all"/>
                </p:endSync>
                <p:childTnLst>
                  <p:par>
                    <p:cTn id="8" fill="hold">
                      <p:stCondLst>
                        <p:cond delay="0"/>
                      </p:stCondLst>
                      <p:childTnLst>
                        <p:par>
                          <p:cTn id="9" fill="hold">
                            <p:stCondLst>
                              <p:cond delay="0"/>
                            </p:stCondLst>
                            <p:childTnLst>
                              <p:par>
                                <p:cTn id="10" presetID="2" presetClass="mediacall" presetSubtype="0" fill="hold" nodeType="clickEffect">
                                  <p:stCondLst>
                                    <p:cond delay="0"/>
                                  </p:stCondLst>
                                  <p:childTnLst>
                                    <p:cmd type="call" cmd="togglePause">
                                      <p:cBhvr>
                                        <p:cTn id="11" dur="1" fill="hold"/>
                                        <p:tgtEl>
                                          <p:spTgt spid="9"/>
                                        </p:tgtEl>
                                      </p:cBhvr>
                                    </p:cmd>
                                  </p:childTnLst>
                                </p:cTn>
                              </p:par>
                            </p:childTnLst>
                          </p:cTn>
                        </p:par>
                      </p:childTnLst>
                    </p:cTn>
                  </p:par>
                </p:childTnLst>
              </p:cTn>
              <p:nextCondLst>
                <p:cond evt="onClick" delay="0">
                  <p:tgtEl>
                    <p:spTgt spid="9"/>
                  </p:tgtEl>
                </p:cond>
              </p:nextCondLst>
            </p:seq>
            <p:video>
              <p:cMediaNode vol="80000">
                <p:cTn id="12" fill="hold" display="0">
                  <p:stCondLst>
                    <p:cond delay="indefinite"/>
                  </p:stCondLst>
                </p:cTn>
                <p:tgtEl>
                  <p:spTgt spid="9"/>
                </p:tgtEl>
              </p:cMediaNode>
            </p:video>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1E0D4A3-ECB8-4689-ABDB-9CE848CE83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08B5073-BB21-7545-98F1-36680406B5F3}"/>
              </a:ext>
            </a:extLst>
          </p:cNvPr>
          <p:cNvSpPr>
            <a:spLocks noGrp="1"/>
          </p:cNvSpPr>
          <p:nvPr>
            <p:ph type="title"/>
          </p:nvPr>
        </p:nvSpPr>
        <p:spPr>
          <a:xfrm>
            <a:off x="810000" y="447188"/>
            <a:ext cx="10571998" cy="970450"/>
          </a:xfrm>
          <a:effectLst/>
        </p:spPr>
        <p:txBody>
          <a:bodyPr anchor="ctr">
            <a:normAutofit/>
          </a:bodyPr>
          <a:lstStyle/>
          <a:p>
            <a:pPr algn="ctr"/>
            <a:r>
              <a:rPr lang="en-US" sz="2800">
                <a:solidFill>
                  <a:schemeClr val="tx1"/>
                </a:solidFill>
              </a:rPr>
              <a:t>De Vitry - Impudenter circumivi; Virtutibus laudabilis; Alma redemptoris</a:t>
            </a:r>
          </a:p>
        </p:txBody>
      </p:sp>
      <p:sp>
        <p:nvSpPr>
          <p:cNvPr id="10" name="Freeform: Shape 9">
            <a:extLst>
              <a:ext uri="{FF2B5EF4-FFF2-40B4-BE49-F238E27FC236}">
                <a16:creationId xmlns:a16="http://schemas.microsoft.com/office/drawing/2014/main" id="{8854772B-9C8F-4037-89E0-3A45208AB3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7093" y="1576408"/>
            <a:ext cx="10917814" cy="4638125"/>
          </a:xfrm>
          <a:custGeom>
            <a:avLst/>
            <a:gdLst>
              <a:gd name="connsiteX0" fmla="*/ 5441025 w 10917814"/>
              <a:gd name="connsiteY0" fmla="*/ 0 h 4638125"/>
              <a:gd name="connsiteX1" fmla="*/ 5453725 w 10917814"/>
              <a:gd name="connsiteY1" fmla="*/ 0 h 4638125"/>
              <a:gd name="connsiteX2" fmla="*/ 5464308 w 10917814"/>
              <a:gd name="connsiteY2" fmla="*/ 0 h 4638125"/>
              <a:gd name="connsiteX3" fmla="*/ 5477009 w 10917814"/>
              <a:gd name="connsiteY3" fmla="*/ 4762 h 4638125"/>
              <a:gd name="connsiteX4" fmla="*/ 5489708 w 10917814"/>
              <a:gd name="connsiteY4" fmla="*/ 9525 h 4638125"/>
              <a:gd name="connsiteX5" fmla="*/ 5498175 w 10917814"/>
              <a:gd name="connsiteY5" fmla="*/ 12700 h 4638125"/>
              <a:gd name="connsiteX6" fmla="*/ 5865801 w 10917814"/>
              <a:gd name="connsiteY6" fmla="*/ 288419 h 4638125"/>
              <a:gd name="connsiteX7" fmla="*/ 10765009 w 10917814"/>
              <a:gd name="connsiteY7" fmla="*/ 288419 h 4638125"/>
              <a:gd name="connsiteX8" fmla="*/ 10917814 w 10917814"/>
              <a:gd name="connsiteY8" fmla="*/ 441224 h 4638125"/>
              <a:gd name="connsiteX9" fmla="*/ 10917814 w 10917814"/>
              <a:gd name="connsiteY9" fmla="*/ 4485320 h 4638125"/>
              <a:gd name="connsiteX10" fmla="*/ 10765009 w 10917814"/>
              <a:gd name="connsiteY10" fmla="*/ 4638125 h 4638125"/>
              <a:gd name="connsiteX11" fmla="*/ 152805 w 10917814"/>
              <a:gd name="connsiteY11" fmla="*/ 4638125 h 4638125"/>
              <a:gd name="connsiteX12" fmla="*/ 0 w 10917814"/>
              <a:gd name="connsiteY12" fmla="*/ 4485320 h 4638125"/>
              <a:gd name="connsiteX13" fmla="*/ 0 w 10917814"/>
              <a:gd name="connsiteY13" fmla="*/ 441224 h 4638125"/>
              <a:gd name="connsiteX14" fmla="*/ 152805 w 10917814"/>
              <a:gd name="connsiteY14" fmla="*/ 288419 h 4638125"/>
              <a:gd name="connsiteX15" fmla="*/ 5041650 w 10917814"/>
              <a:gd name="connsiteY15" fmla="*/ 288419 h 4638125"/>
              <a:gd name="connsiteX16" fmla="*/ 5409275 w 10917814"/>
              <a:gd name="connsiteY16" fmla="*/ 12700 h 4638125"/>
              <a:gd name="connsiteX17" fmla="*/ 5417742 w 10917814"/>
              <a:gd name="connsiteY17" fmla="*/ 9525 h 4638125"/>
              <a:gd name="connsiteX18" fmla="*/ 5430442 w 10917814"/>
              <a:gd name="connsiteY18" fmla="*/ 4762 h 46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0917814" h="4638125">
                <a:moveTo>
                  <a:pt x="5441025" y="0"/>
                </a:moveTo>
                <a:lnTo>
                  <a:pt x="5453725" y="0"/>
                </a:lnTo>
                <a:lnTo>
                  <a:pt x="5464308" y="0"/>
                </a:lnTo>
                <a:lnTo>
                  <a:pt x="5477009" y="4762"/>
                </a:lnTo>
                <a:lnTo>
                  <a:pt x="5489708" y="9525"/>
                </a:lnTo>
                <a:lnTo>
                  <a:pt x="5498175" y="12700"/>
                </a:lnTo>
                <a:lnTo>
                  <a:pt x="5865801" y="288419"/>
                </a:lnTo>
                <a:lnTo>
                  <a:pt x="10765009" y="288419"/>
                </a:lnTo>
                <a:cubicBezTo>
                  <a:pt x="10849401" y="288419"/>
                  <a:pt x="10917814" y="356832"/>
                  <a:pt x="10917814" y="441224"/>
                </a:cubicBezTo>
                <a:lnTo>
                  <a:pt x="10917814" y="4485320"/>
                </a:lnTo>
                <a:cubicBezTo>
                  <a:pt x="10917814" y="4569712"/>
                  <a:pt x="10849401" y="4638125"/>
                  <a:pt x="10765009" y="4638125"/>
                </a:cubicBezTo>
                <a:lnTo>
                  <a:pt x="152805" y="4638125"/>
                </a:lnTo>
                <a:cubicBezTo>
                  <a:pt x="68413" y="4638125"/>
                  <a:pt x="0" y="4569712"/>
                  <a:pt x="0" y="4485320"/>
                </a:cubicBezTo>
                <a:lnTo>
                  <a:pt x="0" y="441224"/>
                </a:lnTo>
                <a:cubicBezTo>
                  <a:pt x="0" y="356832"/>
                  <a:pt x="68413" y="288419"/>
                  <a:pt x="152805" y="288419"/>
                </a:cubicBezTo>
                <a:lnTo>
                  <a:pt x="5041650" y="288419"/>
                </a:lnTo>
                <a:lnTo>
                  <a:pt x="5409275" y="12700"/>
                </a:lnTo>
                <a:lnTo>
                  <a:pt x="5417742" y="9525"/>
                </a:lnTo>
                <a:lnTo>
                  <a:pt x="5430442" y="4762"/>
                </a:lnTo>
                <a:close/>
              </a:path>
            </a:pathLst>
          </a:cu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396F038A-40E9-FD43-9F5D-25E4C8E1F73B}"/>
              </a:ext>
            </a:extLst>
          </p:cNvPr>
          <p:cNvSpPr>
            <a:spLocks noGrp="1"/>
          </p:cNvSpPr>
          <p:nvPr>
            <p:ph idx="1"/>
          </p:nvPr>
        </p:nvSpPr>
        <p:spPr>
          <a:xfrm>
            <a:off x="1115732" y="2222287"/>
            <a:ext cx="9966953" cy="3636511"/>
          </a:xfrm>
          <a:effectLst/>
        </p:spPr>
        <p:txBody>
          <a:bodyPr>
            <a:normAutofit/>
          </a:bodyPr>
          <a:lstStyle/>
          <a:p>
            <a:r>
              <a:rPr lang="en-US" dirty="0"/>
              <a:t>The </a:t>
            </a:r>
            <a:r>
              <a:rPr lang="en-US" dirty="0" err="1"/>
              <a:t>Motetus</a:t>
            </a:r>
            <a:r>
              <a:rPr lang="en-US" dirty="0"/>
              <a:t> text mostly offers praise to the Virgin Mary</a:t>
            </a:r>
          </a:p>
          <a:p>
            <a:r>
              <a:rPr lang="en-US" dirty="0"/>
              <a:t>The Triplum focuses primarily on a sinful character, who after lamenting in shame, wishes to be more like the laudable Virgin Mary. </a:t>
            </a:r>
          </a:p>
          <a:p>
            <a:r>
              <a:rPr lang="en-US" dirty="0"/>
              <a:t>The music augments this comparison when the Triplum begins solo with a descending line, highlighting the character’s sense of shame and sin. </a:t>
            </a:r>
          </a:p>
          <a:p>
            <a:endParaRPr lang="en-US" dirty="0"/>
          </a:p>
        </p:txBody>
      </p:sp>
    </p:spTree>
    <p:extLst>
      <p:ext uri="{BB962C8B-B14F-4D97-AF65-F5344CB8AC3E}">
        <p14:creationId xmlns:p14="http://schemas.microsoft.com/office/powerpoint/2010/main" val="34701836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54D6D-D9B2-E044-B7D3-62440261578B}"/>
              </a:ext>
            </a:extLst>
          </p:cNvPr>
          <p:cNvSpPr>
            <a:spLocks noGrp="1"/>
          </p:cNvSpPr>
          <p:nvPr>
            <p:ph type="title"/>
          </p:nvPr>
        </p:nvSpPr>
        <p:spPr>
          <a:xfrm>
            <a:off x="814728" y="412002"/>
            <a:ext cx="10571998" cy="1169893"/>
          </a:xfrm>
        </p:spPr>
        <p:txBody>
          <a:bodyPr/>
          <a:lstStyle/>
          <a:p>
            <a:r>
              <a:rPr lang="en-US" sz="3600" dirty="0" err="1"/>
              <a:t>Annonymous</a:t>
            </a:r>
            <a:r>
              <a:rPr lang="en-US" sz="3600" dirty="0"/>
              <a:t> - Inter </a:t>
            </a:r>
            <a:r>
              <a:rPr lang="en-US" sz="3600" dirty="0" err="1"/>
              <a:t>densas</a:t>
            </a:r>
            <a:r>
              <a:rPr lang="en-US" sz="3600" dirty="0"/>
              <a:t> </a:t>
            </a:r>
            <a:r>
              <a:rPr lang="en-US" sz="3600" dirty="0" err="1"/>
              <a:t>deserti</a:t>
            </a:r>
            <a:r>
              <a:rPr lang="en-US" sz="3600" dirty="0"/>
              <a:t> </a:t>
            </a:r>
            <a:r>
              <a:rPr lang="en-US" sz="3600" dirty="0" err="1"/>
              <a:t>meditans</a:t>
            </a:r>
            <a:r>
              <a:rPr lang="en-US" sz="3600" dirty="0"/>
              <a:t>; </a:t>
            </a:r>
            <a:r>
              <a:rPr lang="en-US" sz="3600" dirty="0" err="1"/>
              <a:t>Imbribus</a:t>
            </a:r>
            <a:r>
              <a:rPr lang="en-US" sz="3600" dirty="0"/>
              <a:t> </a:t>
            </a:r>
            <a:r>
              <a:rPr lang="en-US" sz="3600" dirty="0" err="1"/>
              <a:t>irriguis</a:t>
            </a:r>
            <a:r>
              <a:rPr lang="en-US" sz="3600" dirty="0"/>
              <a:t>; </a:t>
            </a:r>
            <a:r>
              <a:rPr lang="en-US" sz="3600" dirty="0" err="1"/>
              <a:t>Admirabilem</a:t>
            </a:r>
            <a:r>
              <a:rPr lang="en-US" sz="3600" dirty="0"/>
              <a:t> </a:t>
            </a:r>
            <a:r>
              <a:rPr lang="en-US" sz="3600" dirty="0" err="1"/>
              <a:t>est</a:t>
            </a:r>
            <a:endParaRPr lang="en-US" sz="3600" dirty="0"/>
          </a:p>
        </p:txBody>
      </p:sp>
      <p:sp>
        <p:nvSpPr>
          <p:cNvPr id="3" name="Text Placeholder 2">
            <a:extLst>
              <a:ext uri="{FF2B5EF4-FFF2-40B4-BE49-F238E27FC236}">
                <a16:creationId xmlns:a16="http://schemas.microsoft.com/office/drawing/2014/main" id="{4AF06291-5E66-1744-9BB2-A25781DB3C48}"/>
              </a:ext>
            </a:extLst>
          </p:cNvPr>
          <p:cNvSpPr>
            <a:spLocks noGrp="1"/>
          </p:cNvSpPr>
          <p:nvPr>
            <p:ph type="body" idx="1"/>
          </p:nvPr>
        </p:nvSpPr>
        <p:spPr/>
        <p:txBody>
          <a:bodyPr/>
          <a:lstStyle/>
          <a:p>
            <a:r>
              <a:rPr lang="en-US" dirty="0"/>
              <a:t>Triplum</a:t>
            </a:r>
          </a:p>
        </p:txBody>
      </p:sp>
      <p:sp>
        <p:nvSpPr>
          <p:cNvPr id="4" name="Content Placeholder 3">
            <a:extLst>
              <a:ext uri="{FF2B5EF4-FFF2-40B4-BE49-F238E27FC236}">
                <a16:creationId xmlns:a16="http://schemas.microsoft.com/office/drawing/2014/main" id="{9FCA995E-6BF7-3143-AA78-40D66011C31A}"/>
              </a:ext>
            </a:extLst>
          </p:cNvPr>
          <p:cNvSpPr>
            <a:spLocks noGrp="1"/>
          </p:cNvSpPr>
          <p:nvPr>
            <p:ph sz="half" idx="2"/>
          </p:nvPr>
        </p:nvSpPr>
        <p:spPr>
          <a:xfrm>
            <a:off x="1809544" y="2780095"/>
            <a:ext cx="3200223" cy="3891400"/>
          </a:xfrm>
        </p:spPr>
        <p:txBody>
          <a:bodyPr numCol="2">
            <a:normAutofit fontScale="40000" lnSpcReduction="20000"/>
          </a:bodyPr>
          <a:lstStyle/>
          <a:p>
            <a:pPr marL="0" indent="0">
              <a:buNone/>
            </a:pPr>
            <a:r>
              <a:rPr lang="en-US" dirty="0"/>
              <a:t>Inter </a:t>
            </a:r>
            <a:r>
              <a:rPr lang="en-US" dirty="0" err="1"/>
              <a:t>densas</a:t>
            </a:r>
            <a:r>
              <a:rPr lang="en-US" dirty="0"/>
              <a:t> </a:t>
            </a:r>
            <a:r>
              <a:rPr lang="en-US" dirty="0" err="1"/>
              <a:t>deserti</a:t>
            </a:r>
            <a:r>
              <a:rPr lang="en-US" dirty="0"/>
              <a:t> </a:t>
            </a:r>
            <a:r>
              <a:rPr lang="en-US" dirty="0" err="1"/>
              <a:t>meditans</a:t>
            </a:r>
            <a:endParaRPr lang="en-US" dirty="0"/>
          </a:p>
          <a:p>
            <a:pPr marL="0" indent="0">
              <a:buNone/>
            </a:pPr>
            <a:r>
              <a:rPr lang="en-US" dirty="0" err="1"/>
              <a:t>silvas</a:t>
            </a:r>
            <a:r>
              <a:rPr lang="en-US" dirty="0"/>
              <a:t>, </a:t>
            </a:r>
            <a:r>
              <a:rPr lang="en-US" dirty="0" err="1"/>
              <a:t>pridem</a:t>
            </a:r>
            <a:r>
              <a:rPr lang="en-US" dirty="0"/>
              <a:t> </a:t>
            </a:r>
            <a:r>
              <a:rPr lang="en-US" dirty="0" err="1"/>
              <a:t>allectus</a:t>
            </a:r>
            <a:r>
              <a:rPr lang="en-US" dirty="0"/>
              <a:t> </a:t>
            </a:r>
            <a:r>
              <a:rPr lang="en-US" dirty="0" err="1"/>
              <a:t>ocio</a:t>
            </a:r>
            <a:r>
              <a:rPr lang="en-US" dirty="0"/>
              <a:t>.</a:t>
            </a:r>
          </a:p>
          <a:p>
            <a:pPr marL="0" indent="0">
              <a:buNone/>
            </a:pPr>
            <a:r>
              <a:rPr lang="en-US" dirty="0"/>
              <a:t>in </a:t>
            </a:r>
            <a:r>
              <a:rPr lang="en-US" dirty="0" err="1"/>
              <a:t>sonore</a:t>
            </a:r>
            <a:r>
              <a:rPr lang="en-US" dirty="0"/>
              <a:t> </a:t>
            </a:r>
            <a:r>
              <a:rPr lang="en-US" dirty="0" err="1"/>
              <a:t>rivulus</a:t>
            </a:r>
            <a:r>
              <a:rPr lang="en-US" dirty="0"/>
              <a:t> </a:t>
            </a:r>
            <a:r>
              <a:rPr lang="en-US" dirty="0" err="1"/>
              <a:t>crepitans</a:t>
            </a:r>
            <a:r>
              <a:rPr lang="en-US" dirty="0"/>
              <a:t>.</a:t>
            </a:r>
          </a:p>
          <a:p>
            <a:pPr marL="0" indent="0">
              <a:buNone/>
            </a:pPr>
            <a:r>
              <a:rPr lang="en-US" dirty="0" err="1"/>
              <a:t>invasit</a:t>
            </a:r>
            <a:r>
              <a:rPr lang="en-US" dirty="0"/>
              <a:t> me </a:t>
            </a:r>
            <a:r>
              <a:rPr lang="en-US" dirty="0" err="1"/>
              <a:t>sompni</a:t>
            </a:r>
            <a:r>
              <a:rPr lang="en-US" dirty="0"/>
              <a:t> </a:t>
            </a:r>
            <a:r>
              <a:rPr lang="en-US" dirty="0" err="1"/>
              <a:t>devocio</a:t>
            </a:r>
            <a:r>
              <a:rPr lang="en-US" dirty="0"/>
              <a:t>.</a:t>
            </a:r>
          </a:p>
          <a:p>
            <a:pPr marL="0" indent="0">
              <a:buNone/>
            </a:pPr>
            <a:endParaRPr lang="en-US" dirty="0"/>
          </a:p>
          <a:p>
            <a:pPr marL="0" indent="0">
              <a:buNone/>
            </a:pPr>
            <a:r>
              <a:rPr lang="en-US" dirty="0"/>
              <a:t>"Ecce princeps </a:t>
            </a:r>
            <a:r>
              <a:rPr lang="en-US" dirty="0" err="1"/>
              <a:t>occurit</a:t>
            </a:r>
            <a:r>
              <a:rPr lang="en-US" dirty="0"/>
              <a:t> </a:t>
            </a:r>
            <a:r>
              <a:rPr lang="en-US" dirty="0" err="1"/>
              <a:t>inclitus</a:t>
            </a:r>
            <a:r>
              <a:rPr lang="en-US" dirty="0"/>
              <a:t>.</a:t>
            </a:r>
          </a:p>
          <a:p>
            <a:pPr marL="0" indent="0">
              <a:buNone/>
            </a:pPr>
            <a:r>
              <a:rPr lang="en-US" dirty="0"/>
              <a:t>flava caput tectum </a:t>
            </a:r>
            <a:r>
              <a:rPr lang="en-US" dirty="0" err="1"/>
              <a:t>cesarie</a:t>
            </a:r>
            <a:r>
              <a:rPr lang="en-US" dirty="0"/>
              <a:t>.</a:t>
            </a:r>
          </a:p>
          <a:p>
            <a:pPr marL="0" indent="0">
              <a:buNone/>
            </a:pPr>
            <a:r>
              <a:rPr lang="en-US" dirty="0" err="1"/>
              <a:t>auro</a:t>
            </a:r>
            <a:r>
              <a:rPr lang="en-US" dirty="0"/>
              <a:t>, </a:t>
            </a:r>
            <a:r>
              <a:rPr lang="en-US" dirty="0" err="1"/>
              <a:t>gemmis</a:t>
            </a:r>
            <a:r>
              <a:rPr lang="en-US" dirty="0"/>
              <a:t> </a:t>
            </a:r>
            <a:r>
              <a:rPr lang="en-US" dirty="0" err="1"/>
              <a:t>desuper</a:t>
            </a:r>
            <a:r>
              <a:rPr lang="en-US" dirty="0"/>
              <a:t> </a:t>
            </a:r>
            <a:r>
              <a:rPr lang="en-US" dirty="0" err="1"/>
              <a:t>varie</a:t>
            </a:r>
            <a:endParaRPr lang="en-US" dirty="0"/>
          </a:p>
          <a:p>
            <a:pPr marL="0" indent="0">
              <a:buNone/>
            </a:pPr>
            <a:r>
              <a:rPr lang="en-US" dirty="0"/>
              <a:t>per </a:t>
            </a:r>
            <a:r>
              <a:rPr lang="en-US" dirty="0" err="1"/>
              <a:t>amictum</a:t>
            </a:r>
            <a:r>
              <a:rPr lang="en-US" dirty="0"/>
              <a:t> </a:t>
            </a:r>
            <a:r>
              <a:rPr lang="en-US" dirty="0" err="1"/>
              <a:t>solerter</a:t>
            </a:r>
            <a:r>
              <a:rPr lang="en-US" dirty="0"/>
              <a:t> </a:t>
            </a:r>
            <a:r>
              <a:rPr lang="en-US" dirty="0" err="1"/>
              <a:t>insitus</a:t>
            </a:r>
            <a:r>
              <a:rPr lang="en-US" dirty="0"/>
              <a:t>.</a:t>
            </a:r>
            <a:br>
              <a:rPr lang="en-US" dirty="0"/>
            </a:br>
            <a:endParaRPr lang="en-US" dirty="0"/>
          </a:p>
          <a:p>
            <a:pPr marL="0" indent="0">
              <a:buNone/>
            </a:pPr>
            <a:r>
              <a:rPr lang="en-US" dirty="0" err="1"/>
              <a:t>Hunc</a:t>
            </a:r>
            <a:r>
              <a:rPr lang="en-US" dirty="0"/>
              <a:t> </a:t>
            </a:r>
            <a:r>
              <a:rPr lang="en-US" dirty="0" err="1"/>
              <a:t>circumdat</a:t>
            </a:r>
            <a:r>
              <a:rPr lang="en-US" dirty="0"/>
              <a:t> </a:t>
            </a:r>
            <a:r>
              <a:rPr lang="en-US" dirty="0" err="1"/>
              <a:t>caterva</a:t>
            </a:r>
            <a:r>
              <a:rPr lang="en-US" dirty="0"/>
              <a:t> </a:t>
            </a:r>
            <a:r>
              <a:rPr lang="en-US" dirty="0" err="1"/>
              <a:t>militum</a:t>
            </a:r>
            <a:endParaRPr lang="en-US" dirty="0"/>
          </a:p>
          <a:p>
            <a:pPr marL="0" indent="0">
              <a:buNone/>
            </a:pPr>
            <a:r>
              <a:rPr lang="en-US" dirty="0"/>
              <a:t>et </a:t>
            </a:r>
            <a:r>
              <a:rPr lang="en-US" dirty="0" err="1"/>
              <a:t>tironum</a:t>
            </a:r>
            <a:r>
              <a:rPr lang="en-US" dirty="0"/>
              <a:t> non minor </a:t>
            </a:r>
            <a:r>
              <a:rPr lang="en-US" dirty="0" err="1"/>
              <a:t>copia</a:t>
            </a:r>
            <a:endParaRPr lang="en-US" dirty="0"/>
          </a:p>
          <a:p>
            <a:pPr marL="0" indent="0">
              <a:buNone/>
            </a:pPr>
            <a:r>
              <a:rPr lang="en-US" dirty="0" err="1"/>
              <a:t>nescientum</a:t>
            </a:r>
            <a:r>
              <a:rPr lang="en-US" dirty="0"/>
              <a:t> quid sit </a:t>
            </a:r>
            <a:r>
              <a:rPr lang="en-US" dirty="0" err="1"/>
              <a:t>inopia</a:t>
            </a:r>
            <a:r>
              <a:rPr lang="en-US" dirty="0"/>
              <a:t>:</a:t>
            </a:r>
          </a:p>
          <a:p>
            <a:pPr marL="0" indent="0">
              <a:buNone/>
            </a:pPr>
            <a:r>
              <a:rPr lang="en-US" dirty="0" err="1"/>
              <a:t>Reverentur</a:t>
            </a:r>
            <a:r>
              <a:rPr lang="en-US" dirty="0"/>
              <a:t> </a:t>
            </a:r>
            <a:r>
              <a:rPr lang="en-US" dirty="0" err="1"/>
              <a:t>hii</a:t>
            </a:r>
            <a:r>
              <a:rPr lang="en-US" dirty="0"/>
              <a:t> </a:t>
            </a:r>
            <a:r>
              <a:rPr lang="en-US" dirty="0" err="1"/>
              <a:t>omnes</a:t>
            </a:r>
            <a:r>
              <a:rPr lang="en-US" dirty="0"/>
              <a:t> </a:t>
            </a:r>
            <a:r>
              <a:rPr lang="en-US" dirty="0" err="1"/>
              <a:t>inclitum</a:t>
            </a:r>
            <a:r>
              <a:rPr lang="en-US" dirty="0"/>
              <a:t>.</a:t>
            </a:r>
          </a:p>
          <a:p>
            <a:pPr marL="0" indent="0">
              <a:buNone/>
            </a:pPr>
            <a:endParaRPr lang="en-US" dirty="0"/>
          </a:p>
          <a:p>
            <a:pPr marL="0" indent="0">
              <a:buNone/>
            </a:pPr>
            <a:r>
              <a:rPr lang="en-US" dirty="0"/>
              <a:t>Is thesauri </a:t>
            </a:r>
            <a:r>
              <a:rPr lang="en-US" dirty="0" err="1"/>
              <a:t>cumulos</a:t>
            </a:r>
            <a:r>
              <a:rPr lang="en-US" dirty="0"/>
              <a:t> </a:t>
            </a:r>
            <a:r>
              <a:rPr lang="en-US" dirty="0" err="1"/>
              <a:t>geminat</a:t>
            </a:r>
            <a:r>
              <a:rPr lang="en-US" dirty="0"/>
              <a:t>.</a:t>
            </a:r>
          </a:p>
          <a:p>
            <a:pPr marL="0" indent="0">
              <a:buNone/>
            </a:pPr>
            <a:r>
              <a:rPr lang="en-US" dirty="0"/>
              <a:t>quod </a:t>
            </a:r>
            <a:r>
              <a:rPr lang="en-US" dirty="0" err="1"/>
              <a:t>invident</a:t>
            </a:r>
            <a:r>
              <a:rPr lang="en-US" dirty="0"/>
              <a:t> </a:t>
            </a:r>
            <a:r>
              <a:rPr lang="en-US" dirty="0" err="1"/>
              <a:t>cernentes</a:t>
            </a:r>
            <a:r>
              <a:rPr lang="en-US" dirty="0"/>
              <a:t> </a:t>
            </a:r>
            <a:r>
              <a:rPr lang="en-US" dirty="0" err="1"/>
              <a:t>emuli</a:t>
            </a:r>
            <a:r>
              <a:rPr lang="en-US" dirty="0"/>
              <a:t>.</a:t>
            </a:r>
          </a:p>
          <a:p>
            <a:pPr marL="0" indent="0">
              <a:buNone/>
            </a:pPr>
            <a:r>
              <a:rPr lang="en-US" dirty="0"/>
              <a:t>sed </a:t>
            </a:r>
            <a:r>
              <a:rPr lang="en-US" dirty="0" err="1"/>
              <a:t>mirantur</a:t>
            </a:r>
            <a:r>
              <a:rPr lang="en-US" dirty="0"/>
              <a:t> </a:t>
            </a:r>
            <a:r>
              <a:rPr lang="en-US" dirty="0" err="1"/>
              <a:t>gaudentes</a:t>
            </a:r>
            <a:r>
              <a:rPr lang="en-US" dirty="0"/>
              <a:t> </a:t>
            </a:r>
            <a:r>
              <a:rPr lang="en-US" dirty="0" err="1"/>
              <a:t>populi</a:t>
            </a:r>
            <a:endParaRPr lang="en-US" dirty="0"/>
          </a:p>
          <a:p>
            <a:pPr marL="0" indent="0">
              <a:buNone/>
            </a:pPr>
            <a:r>
              <a:rPr lang="en-US" dirty="0"/>
              <a:t>cum </a:t>
            </a:r>
            <a:r>
              <a:rPr lang="en-US" dirty="0" err="1"/>
              <a:t>thesaurum</a:t>
            </a:r>
            <a:r>
              <a:rPr lang="en-US" dirty="0"/>
              <a:t> </a:t>
            </a:r>
            <a:r>
              <a:rPr lang="en-US" dirty="0" err="1"/>
              <a:t>hinc</a:t>
            </a:r>
            <a:r>
              <a:rPr lang="en-US" dirty="0"/>
              <a:t> </a:t>
            </a:r>
            <a:r>
              <a:rPr lang="en-US" dirty="0" err="1"/>
              <a:t>inde</a:t>
            </a:r>
            <a:r>
              <a:rPr lang="en-US" dirty="0"/>
              <a:t> </a:t>
            </a:r>
            <a:r>
              <a:rPr lang="en-US" dirty="0" err="1"/>
              <a:t>seminat</a:t>
            </a:r>
            <a:r>
              <a:rPr lang="en-US" dirty="0"/>
              <a:t>.</a:t>
            </a:r>
          </a:p>
          <a:p>
            <a:pPr marL="0" indent="0">
              <a:buNone/>
            </a:pPr>
            <a:endParaRPr lang="en-US" dirty="0"/>
          </a:p>
          <a:p>
            <a:pPr marL="0" indent="0">
              <a:buNone/>
            </a:pPr>
            <a:r>
              <a:rPr lang="en-US" dirty="0"/>
              <a:t>Hic </a:t>
            </a:r>
            <a:r>
              <a:rPr lang="en-US" dirty="0" err="1"/>
              <a:t>exhaurit</a:t>
            </a:r>
            <a:r>
              <a:rPr lang="en-US" dirty="0"/>
              <a:t> </a:t>
            </a:r>
            <a:r>
              <a:rPr lang="en-US" dirty="0" err="1"/>
              <a:t>orbis</a:t>
            </a:r>
            <a:r>
              <a:rPr lang="en-US" dirty="0"/>
              <a:t> </a:t>
            </a:r>
            <a:r>
              <a:rPr lang="en-US" dirty="0" err="1"/>
              <a:t>confinia</a:t>
            </a:r>
            <a:endParaRPr lang="en-US" dirty="0"/>
          </a:p>
          <a:p>
            <a:pPr marL="0" indent="0">
              <a:buNone/>
            </a:pPr>
            <a:r>
              <a:rPr lang="en-US" dirty="0" err="1"/>
              <a:t>ut</a:t>
            </a:r>
            <a:r>
              <a:rPr lang="en-US" dirty="0"/>
              <a:t> adamas, quod </a:t>
            </a:r>
            <a:r>
              <a:rPr lang="en-US" dirty="0" err="1"/>
              <a:t>ferrum</a:t>
            </a:r>
            <a:r>
              <a:rPr lang="en-US" dirty="0"/>
              <a:t> </a:t>
            </a:r>
            <a:r>
              <a:rPr lang="en-US" dirty="0" err="1"/>
              <a:t>attrahit</a:t>
            </a:r>
            <a:r>
              <a:rPr lang="en-US" dirty="0"/>
              <a:t>.</a:t>
            </a:r>
          </a:p>
          <a:p>
            <a:pPr marL="0" indent="0">
              <a:buNone/>
            </a:pPr>
            <a:r>
              <a:rPr lang="en-US" dirty="0"/>
              <a:t>Quantum magnus se </a:t>
            </a:r>
            <a:r>
              <a:rPr lang="en-US" dirty="0" err="1"/>
              <a:t>nullus</a:t>
            </a:r>
            <a:r>
              <a:rPr lang="en-US" dirty="0"/>
              <a:t> </a:t>
            </a:r>
            <a:r>
              <a:rPr lang="en-US" dirty="0" err="1"/>
              <a:t>retrahit</a:t>
            </a:r>
            <a:endParaRPr lang="en-US" dirty="0"/>
          </a:p>
          <a:p>
            <a:pPr marL="0" indent="0">
              <a:buNone/>
            </a:pPr>
            <a:r>
              <a:rPr lang="en-US" dirty="0"/>
              <a:t>quin </a:t>
            </a:r>
            <a:r>
              <a:rPr lang="en-US" dirty="0" err="1"/>
              <a:t>visitet</a:t>
            </a:r>
            <a:r>
              <a:rPr lang="en-US" dirty="0"/>
              <a:t> </a:t>
            </a:r>
            <a:r>
              <a:rPr lang="en-US" dirty="0" err="1"/>
              <a:t>potentis</a:t>
            </a:r>
            <a:r>
              <a:rPr lang="en-US" dirty="0"/>
              <a:t> limina.</a:t>
            </a:r>
          </a:p>
          <a:p>
            <a:pPr marL="0" indent="0">
              <a:buNone/>
            </a:pPr>
            <a:endParaRPr lang="en-US" dirty="0"/>
          </a:p>
          <a:p>
            <a:pPr marL="0" indent="0">
              <a:buNone/>
            </a:pPr>
            <a:r>
              <a:rPr lang="en-US" dirty="0"/>
              <a:t>Hic </a:t>
            </a:r>
            <a:r>
              <a:rPr lang="en-US" dirty="0" err="1"/>
              <a:t>vallatus</a:t>
            </a:r>
            <a:r>
              <a:rPr lang="en-US" dirty="0"/>
              <a:t> </a:t>
            </a:r>
            <a:r>
              <a:rPr lang="en-US" dirty="0" err="1"/>
              <a:t>rethorum</a:t>
            </a:r>
            <a:r>
              <a:rPr lang="en-US" dirty="0"/>
              <a:t> </a:t>
            </a:r>
            <a:r>
              <a:rPr lang="en-US" dirty="0" err="1"/>
              <a:t>gregibus</a:t>
            </a:r>
            <a:endParaRPr lang="en-US" dirty="0"/>
          </a:p>
          <a:p>
            <a:pPr marL="0" indent="0">
              <a:buNone/>
            </a:pPr>
            <a:r>
              <a:rPr lang="en-US" dirty="0"/>
              <a:t>et </a:t>
            </a:r>
            <a:r>
              <a:rPr lang="en-US" dirty="0" err="1"/>
              <a:t>auscultans</a:t>
            </a:r>
            <a:r>
              <a:rPr lang="en-US" dirty="0"/>
              <a:t> </a:t>
            </a:r>
            <a:r>
              <a:rPr lang="en-US" dirty="0" err="1"/>
              <a:t>prudentum</a:t>
            </a:r>
            <a:r>
              <a:rPr lang="en-US" dirty="0"/>
              <a:t> dogmata</a:t>
            </a:r>
          </a:p>
          <a:p>
            <a:pPr marL="0" indent="0">
              <a:buNone/>
            </a:pPr>
            <a:r>
              <a:rPr lang="en-US" dirty="0"/>
              <a:t>super </a:t>
            </a:r>
            <a:r>
              <a:rPr lang="en-US" dirty="0" err="1"/>
              <a:t>omnes</a:t>
            </a:r>
            <a:r>
              <a:rPr lang="en-US" dirty="0"/>
              <a:t> </a:t>
            </a:r>
            <a:r>
              <a:rPr lang="en-US" dirty="0" err="1"/>
              <a:t>solvit</a:t>
            </a:r>
            <a:r>
              <a:rPr lang="en-US" dirty="0"/>
              <a:t> </a:t>
            </a:r>
            <a:r>
              <a:rPr lang="en-US" dirty="0" err="1"/>
              <a:t>enigmata</a:t>
            </a:r>
            <a:r>
              <a:rPr lang="en-US" dirty="0"/>
              <a:t>:</a:t>
            </a:r>
          </a:p>
          <a:p>
            <a:pPr marL="0" indent="0">
              <a:buNone/>
            </a:pPr>
            <a:r>
              <a:rPr lang="en-US" dirty="0" err="1"/>
              <a:t>Cunctos</a:t>
            </a:r>
            <a:r>
              <a:rPr lang="en-US" dirty="0"/>
              <a:t> </a:t>
            </a:r>
            <a:r>
              <a:rPr lang="en-US" dirty="0" err="1"/>
              <a:t>vincit</a:t>
            </a:r>
            <a:r>
              <a:rPr lang="en-US" dirty="0"/>
              <a:t> libris et </a:t>
            </a:r>
            <a:r>
              <a:rPr lang="en-US" dirty="0" err="1"/>
              <a:t>legibus</a:t>
            </a:r>
            <a:r>
              <a:rPr lang="en-US" dirty="0"/>
              <a:t>.</a:t>
            </a:r>
          </a:p>
          <a:p>
            <a:pPr marL="0" indent="0">
              <a:buNone/>
            </a:pPr>
            <a:endParaRPr lang="en-US" dirty="0"/>
          </a:p>
          <a:p>
            <a:pPr marL="0" indent="0">
              <a:buNone/>
            </a:pPr>
            <a:r>
              <a:rPr lang="en-US" dirty="0" err="1"/>
              <a:t>Stupet</a:t>
            </a:r>
            <a:r>
              <a:rPr lang="en-US" dirty="0"/>
              <a:t> </a:t>
            </a:r>
            <a:r>
              <a:rPr lang="en-US" dirty="0" err="1"/>
              <a:t>orbis</a:t>
            </a:r>
            <a:r>
              <a:rPr lang="en-US" dirty="0"/>
              <a:t> </a:t>
            </a:r>
            <a:r>
              <a:rPr lang="en-US" dirty="0" err="1"/>
              <a:t>totus</a:t>
            </a:r>
            <a:r>
              <a:rPr lang="en-US" dirty="0"/>
              <a:t> </a:t>
            </a:r>
            <a:r>
              <a:rPr lang="en-US" dirty="0" err="1"/>
              <a:t>attonitus</a:t>
            </a:r>
            <a:endParaRPr lang="en-US" dirty="0"/>
          </a:p>
          <a:p>
            <a:pPr marL="0" indent="0">
              <a:buNone/>
            </a:pPr>
            <a:r>
              <a:rPr lang="en-US" dirty="0" err="1"/>
              <a:t>conspiciens</a:t>
            </a:r>
            <a:r>
              <a:rPr lang="en-US" dirty="0"/>
              <a:t> </a:t>
            </a:r>
            <a:r>
              <a:rPr lang="en-US" dirty="0" err="1"/>
              <a:t>huius</a:t>
            </a:r>
            <a:r>
              <a:rPr lang="en-US" dirty="0"/>
              <a:t> </a:t>
            </a:r>
            <a:r>
              <a:rPr lang="en-US" dirty="0" err="1"/>
              <a:t>magnalia</a:t>
            </a:r>
            <a:r>
              <a:rPr lang="en-US" dirty="0"/>
              <a:t>.</a:t>
            </a:r>
          </a:p>
          <a:p>
            <a:pPr marL="0" indent="0">
              <a:buNone/>
            </a:pPr>
            <a:r>
              <a:rPr lang="en-US" dirty="0"/>
              <a:t>Deum </a:t>
            </a:r>
            <a:r>
              <a:rPr lang="en-US" dirty="0" err="1"/>
              <a:t>hostium</a:t>
            </a:r>
            <a:r>
              <a:rPr lang="en-US" dirty="0"/>
              <a:t> </a:t>
            </a:r>
            <a:r>
              <a:rPr lang="en-US" dirty="0" err="1"/>
              <a:t>prosternit</a:t>
            </a:r>
            <a:r>
              <a:rPr lang="en-US" dirty="0"/>
              <a:t> </a:t>
            </a:r>
            <a:r>
              <a:rPr lang="en-US" dirty="0" err="1"/>
              <a:t>prelia</a:t>
            </a:r>
            <a:r>
              <a:rPr lang="en-US" dirty="0"/>
              <a:t>.</a:t>
            </a:r>
          </a:p>
          <a:p>
            <a:pPr marL="0" indent="0">
              <a:buNone/>
            </a:pPr>
            <a:r>
              <a:rPr lang="en-US" dirty="0" err="1"/>
              <a:t>terras</a:t>
            </a:r>
            <a:r>
              <a:rPr lang="en-US" dirty="0"/>
              <a:t> </a:t>
            </a:r>
            <a:r>
              <a:rPr lang="en-US" dirty="0" err="1"/>
              <a:t>omne</a:t>
            </a:r>
            <a:r>
              <a:rPr lang="en-US" dirty="0"/>
              <a:t> </a:t>
            </a:r>
            <a:r>
              <a:rPr lang="en-US" dirty="0" err="1"/>
              <a:t>implevit</a:t>
            </a:r>
            <a:r>
              <a:rPr lang="en-US" dirty="0"/>
              <a:t> </a:t>
            </a:r>
            <a:r>
              <a:rPr lang="en-US" dirty="0" err="1"/>
              <a:t>sonitus</a:t>
            </a:r>
            <a:r>
              <a:rPr lang="en-US" dirty="0"/>
              <a:t>."</a:t>
            </a:r>
          </a:p>
          <a:p>
            <a:pPr marL="0" indent="0">
              <a:buNone/>
            </a:pPr>
            <a:endParaRPr lang="en-US" dirty="0"/>
          </a:p>
          <a:p>
            <a:pPr marL="0" indent="0">
              <a:buNone/>
            </a:pPr>
            <a:r>
              <a:rPr lang="en-US" dirty="0" err="1"/>
              <a:t>Tunc</a:t>
            </a:r>
            <a:r>
              <a:rPr lang="en-US" dirty="0"/>
              <a:t> </a:t>
            </a:r>
            <a:r>
              <a:rPr lang="en-US" dirty="0" err="1"/>
              <a:t>exultans</a:t>
            </a:r>
            <a:r>
              <a:rPr lang="en-US" dirty="0"/>
              <a:t> de tam </a:t>
            </a:r>
            <a:r>
              <a:rPr lang="en-US" dirty="0" err="1"/>
              <a:t>miris</a:t>
            </a:r>
            <a:r>
              <a:rPr lang="en-US" dirty="0"/>
              <a:t> rebus.</a:t>
            </a:r>
          </a:p>
          <a:p>
            <a:pPr marL="0" indent="0">
              <a:buNone/>
            </a:pPr>
            <a:r>
              <a:rPr lang="en-US" dirty="0" err="1"/>
              <a:t>nomen</a:t>
            </a:r>
            <a:r>
              <a:rPr lang="en-US" dirty="0"/>
              <a:t> </a:t>
            </a:r>
            <a:r>
              <a:rPr lang="en-US" dirty="0" err="1"/>
              <a:t>querens</a:t>
            </a:r>
            <a:r>
              <a:rPr lang="en-US" dirty="0"/>
              <a:t> </a:t>
            </a:r>
            <a:r>
              <a:rPr lang="en-US" dirty="0" err="1"/>
              <a:t>huius</a:t>
            </a:r>
            <a:r>
              <a:rPr lang="en-US" dirty="0"/>
              <a:t> </a:t>
            </a:r>
            <a:r>
              <a:rPr lang="en-US" dirty="0" err="1"/>
              <a:t>magnifici</a:t>
            </a:r>
            <a:endParaRPr lang="en-US" dirty="0"/>
          </a:p>
          <a:p>
            <a:pPr marL="0" indent="0">
              <a:buNone/>
            </a:pPr>
            <a:r>
              <a:rPr lang="en-US" dirty="0"/>
              <a:t>tam </a:t>
            </a:r>
            <a:r>
              <a:rPr lang="en-US" dirty="0" err="1"/>
              <a:t>illustris</a:t>
            </a:r>
            <a:r>
              <a:rPr lang="en-US" dirty="0"/>
              <a:t>, </a:t>
            </a:r>
            <a:r>
              <a:rPr lang="en-US" dirty="0" err="1"/>
              <a:t>confestim</a:t>
            </a:r>
            <a:r>
              <a:rPr lang="en-US" dirty="0"/>
              <a:t> </a:t>
            </a:r>
            <a:r>
              <a:rPr lang="en-US" dirty="0" err="1"/>
              <a:t>didici</a:t>
            </a:r>
            <a:endParaRPr lang="en-US" dirty="0"/>
          </a:p>
          <a:p>
            <a:pPr marL="0" indent="0">
              <a:buNone/>
            </a:pPr>
            <a:r>
              <a:rPr lang="en-US" dirty="0"/>
              <a:t>quod is </a:t>
            </a:r>
            <a:r>
              <a:rPr lang="en-US" dirty="0" err="1"/>
              <a:t>erat</a:t>
            </a:r>
            <a:r>
              <a:rPr lang="en-US" dirty="0"/>
              <a:t> </a:t>
            </a:r>
            <a:r>
              <a:rPr lang="en-US" dirty="0" err="1"/>
              <a:t>potens</a:t>
            </a:r>
            <a:r>
              <a:rPr lang="en-US" dirty="0"/>
              <a:t> </a:t>
            </a:r>
            <a:r>
              <a:rPr lang="en-US" dirty="0" err="1"/>
              <a:t>ille</a:t>
            </a:r>
            <a:r>
              <a:rPr lang="en-US" dirty="0"/>
              <a:t> </a:t>
            </a:r>
            <a:r>
              <a:rPr lang="en-US" dirty="0" err="1"/>
              <a:t>Phebus</a:t>
            </a:r>
            <a:r>
              <a:rPr lang="en-US" dirty="0"/>
              <a:t>.</a:t>
            </a:r>
          </a:p>
        </p:txBody>
      </p:sp>
      <p:sp>
        <p:nvSpPr>
          <p:cNvPr id="5" name="Text Placeholder 4">
            <a:extLst>
              <a:ext uri="{FF2B5EF4-FFF2-40B4-BE49-F238E27FC236}">
                <a16:creationId xmlns:a16="http://schemas.microsoft.com/office/drawing/2014/main" id="{3F129D6A-D0D1-0247-BE83-6D5D77FA65A3}"/>
              </a:ext>
            </a:extLst>
          </p:cNvPr>
          <p:cNvSpPr>
            <a:spLocks noGrp="1"/>
          </p:cNvSpPr>
          <p:nvPr>
            <p:ph type="body" sz="quarter" idx="3"/>
          </p:nvPr>
        </p:nvSpPr>
        <p:spPr/>
        <p:txBody>
          <a:bodyPr/>
          <a:lstStyle/>
          <a:p>
            <a:r>
              <a:rPr lang="en-US" dirty="0" err="1"/>
              <a:t>Motetus</a:t>
            </a:r>
            <a:endParaRPr lang="en-US" dirty="0"/>
          </a:p>
        </p:txBody>
      </p:sp>
      <p:sp>
        <p:nvSpPr>
          <p:cNvPr id="6" name="Content Placeholder 5">
            <a:extLst>
              <a:ext uri="{FF2B5EF4-FFF2-40B4-BE49-F238E27FC236}">
                <a16:creationId xmlns:a16="http://schemas.microsoft.com/office/drawing/2014/main" id="{5BCAB050-0E66-EC44-8395-D7B1EDF3187F}"/>
              </a:ext>
            </a:extLst>
          </p:cNvPr>
          <p:cNvSpPr>
            <a:spLocks noGrp="1"/>
          </p:cNvSpPr>
          <p:nvPr>
            <p:ph sz="quarter" idx="4"/>
          </p:nvPr>
        </p:nvSpPr>
        <p:spPr>
          <a:xfrm>
            <a:off x="7679530" y="2751137"/>
            <a:ext cx="2210351" cy="3109913"/>
          </a:xfrm>
        </p:spPr>
        <p:txBody>
          <a:bodyPr>
            <a:normAutofit fontScale="40000" lnSpcReduction="20000"/>
          </a:bodyPr>
          <a:lstStyle/>
          <a:p>
            <a:pPr marL="0" indent="0">
              <a:buNone/>
            </a:pPr>
            <a:r>
              <a:rPr lang="en-US" dirty="0" err="1"/>
              <a:t>Imbribus</a:t>
            </a:r>
            <a:r>
              <a:rPr lang="en-US" dirty="0"/>
              <a:t> </a:t>
            </a:r>
            <a:r>
              <a:rPr lang="en-US" dirty="0" err="1"/>
              <a:t>irriguis</a:t>
            </a:r>
            <a:r>
              <a:rPr lang="en-US" dirty="0"/>
              <a:t> et vivo </a:t>
            </a:r>
            <a:r>
              <a:rPr lang="en-US" dirty="0" err="1"/>
              <a:t>fonte</a:t>
            </a:r>
            <a:r>
              <a:rPr lang="en-US" dirty="0"/>
              <a:t> </a:t>
            </a:r>
            <a:r>
              <a:rPr lang="en-US" dirty="0" err="1"/>
              <a:t>redundans</a:t>
            </a:r>
            <a:r>
              <a:rPr lang="en-US" dirty="0"/>
              <a:t>.</a:t>
            </a:r>
          </a:p>
          <a:p>
            <a:pPr marL="0" indent="0">
              <a:buNone/>
            </a:pPr>
            <a:r>
              <a:rPr lang="en-US" dirty="0" err="1"/>
              <a:t>plantis</a:t>
            </a:r>
            <a:r>
              <a:rPr lang="en-US" dirty="0"/>
              <a:t> et </a:t>
            </a:r>
            <a:r>
              <a:rPr lang="en-US" dirty="0" err="1"/>
              <a:t>arboribus</a:t>
            </a:r>
            <a:r>
              <a:rPr lang="en-US" dirty="0"/>
              <a:t> </a:t>
            </a:r>
            <a:r>
              <a:rPr lang="en-US" dirty="0" err="1"/>
              <a:t>vernoque</a:t>
            </a:r>
            <a:r>
              <a:rPr lang="en-US" dirty="0"/>
              <a:t> tempore </a:t>
            </a:r>
            <a:r>
              <a:rPr lang="en-US" dirty="0" err="1"/>
              <a:t>florens</a:t>
            </a:r>
            <a:r>
              <a:rPr lang="en-US" dirty="0"/>
              <a:t>.</a:t>
            </a:r>
          </a:p>
          <a:p>
            <a:pPr marL="0" indent="0">
              <a:buNone/>
            </a:pPr>
            <a:r>
              <a:rPr lang="en-US" dirty="0"/>
              <a:t>hortus </a:t>
            </a:r>
            <a:r>
              <a:rPr lang="en-US" dirty="0" err="1"/>
              <a:t>odoriferis</a:t>
            </a:r>
            <a:r>
              <a:rPr lang="en-US" dirty="0"/>
              <a:t> </a:t>
            </a:r>
            <a:r>
              <a:rPr lang="en-US" dirty="0" err="1"/>
              <a:t>fragrans</a:t>
            </a:r>
            <a:r>
              <a:rPr lang="en-US" dirty="0"/>
              <a:t> </a:t>
            </a:r>
            <a:r>
              <a:rPr lang="en-US" dirty="0" err="1"/>
              <a:t>aromatibus</a:t>
            </a:r>
            <a:r>
              <a:rPr lang="en-US" dirty="0"/>
              <a:t>, - </a:t>
            </a:r>
            <a:r>
              <a:rPr lang="en-US" dirty="0" err="1"/>
              <a:t>umbris</a:t>
            </a:r>
            <a:endParaRPr lang="en-US" dirty="0"/>
          </a:p>
          <a:p>
            <a:pPr marL="0" indent="0">
              <a:buNone/>
            </a:pPr>
            <a:r>
              <a:rPr lang="en-US" dirty="0" err="1"/>
              <a:t>otia</a:t>
            </a:r>
            <a:r>
              <a:rPr lang="en-US" dirty="0"/>
              <a:t> </a:t>
            </a:r>
            <a:r>
              <a:rPr lang="en-US" dirty="0" err="1"/>
              <a:t>querentes</a:t>
            </a:r>
            <a:r>
              <a:rPr lang="en-US" dirty="0"/>
              <a:t> </a:t>
            </a:r>
            <a:r>
              <a:rPr lang="en-US" dirty="0" err="1"/>
              <a:t>recreati</a:t>
            </a:r>
            <a:r>
              <a:rPr lang="en-US" dirty="0"/>
              <a:t> </a:t>
            </a:r>
            <a:r>
              <a:rPr lang="en-US" dirty="0" err="1"/>
              <a:t>plaudant</a:t>
            </a:r>
            <a:r>
              <a:rPr lang="en-US" dirty="0"/>
              <a:t> </a:t>
            </a:r>
            <a:r>
              <a:rPr lang="en-US" dirty="0" err="1"/>
              <a:t>amenis</a:t>
            </a:r>
            <a:r>
              <a:rPr lang="en-US" dirty="0"/>
              <a:t>, -</a:t>
            </a:r>
          </a:p>
          <a:p>
            <a:pPr marL="0" indent="0">
              <a:buNone/>
            </a:pPr>
            <a:r>
              <a:rPr lang="en-US" dirty="0" err="1"/>
              <a:t>turribus</a:t>
            </a:r>
            <a:r>
              <a:rPr lang="en-US" dirty="0"/>
              <a:t> </a:t>
            </a:r>
            <a:r>
              <a:rPr lang="en-US" dirty="0" err="1"/>
              <a:t>excelso</a:t>
            </a:r>
            <a:r>
              <a:rPr lang="en-US" dirty="0"/>
              <a:t> </a:t>
            </a:r>
            <a:r>
              <a:rPr lang="en-US" dirty="0" err="1"/>
              <a:t>protensis</a:t>
            </a:r>
            <a:r>
              <a:rPr lang="en-US" dirty="0"/>
              <a:t> in </a:t>
            </a:r>
            <a:r>
              <a:rPr lang="en-US" dirty="0" err="1"/>
              <a:t>ethere</a:t>
            </a:r>
            <a:r>
              <a:rPr lang="en-US" dirty="0"/>
              <a:t> </a:t>
            </a:r>
            <a:r>
              <a:rPr lang="en-US" dirty="0" err="1"/>
              <a:t>cinctus</a:t>
            </a:r>
            <a:r>
              <a:rPr lang="en-US" dirty="0"/>
              <a:t>;</a:t>
            </a:r>
          </a:p>
          <a:p>
            <a:pPr marL="0" indent="0">
              <a:buNone/>
            </a:pPr>
            <a:r>
              <a:rPr lang="en-US" dirty="0" err="1"/>
              <a:t>varia</a:t>
            </a:r>
            <a:r>
              <a:rPr lang="en-US" dirty="0"/>
              <a:t> </a:t>
            </a:r>
            <a:r>
              <a:rPr lang="en-US" dirty="0" err="1"/>
              <a:t>vestitum</a:t>
            </a:r>
            <a:r>
              <a:rPr lang="en-US" dirty="0"/>
              <a:t> </a:t>
            </a:r>
            <a:r>
              <a:rPr lang="en-US" dirty="0" err="1"/>
              <a:t>nutrit</a:t>
            </a:r>
            <a:r>
              <a:rPr lang="en-US" dirty="0"/>
              <a:t> </a:t>
            </a:r>
            <a:r>
              <a:rPr lang="en-US" dirty="0" err="1"/>
              <a:t>pictura</a:t>
            </a:r>
            <a:r>
              <a:rPr lang="en-US" dirty="0"/>
              <a:t> </a:t>
            </a:r>
            <a:r>
              <a:rPr lang="en-US" dirty="0" err="1"/>
              <a:t>pavonem</a:t>
            </a:r>
            <a:r>
              <a:rPr lang="en-US" dirty="0"/>
              <a:t>.</a:t>
            </a:r>
          </a:p>
          <a:p>
            <a:pPr marL="0" indent="0">
              <a:buNone/>
            </a:pPr>
            <a:r>
              <a:rPr lang="en-US" dirty="0" err="1"/>
              <a:t>Fertilis</a:t>
            </a:r>
            <a:r>
              <a:rPr lang="en-US" dirty="0"/>
              <a:t> hic </a:t>
            </a:r>
            <a:r>
              <a:rPr lang="en-US" dirty="0" err="1"/>
              <a:t>uberes</a:t>
            </a:r>
            <a:r>
              <a:rPr lang="en-US" dirty="0"/>
              <a:t> fructus </a:t>
            </a:r>
            <a:r>
              <a:rPr lang="en-US" dirty="0" err="1"/>
              <a:t>producit</a:t>
            </a:r>
            <a:r>
              <a:rPr lang="en-US" dirty="0"/>
              <a:t> </a:t>
            </a:r>
            <a:r>
              <a:rPr lang="en-US" dirty="0" err="1"/>
              <a:t>amenos</a:t>
            </a:r>
            <a:r>
              <a:rPr lang="en-US" dirty="0"/>
              <a:t>.</a:t>
            </a:r>
          </a:p>
          <a:p>
            <a:pPr marL="0" indent="0">
              <a:buNone/>
            </a:pPr>
            <a:r>
              <a:rPr lang="en-US" dirty="0" err="1"/>
              <a:t>prestat</a:t>
            </a:r>
            <a:r>
              <a:rPr lang="en-US" dirty="0"/>
              <a:t> in </a:t>
            </a:r>
            <a:r>
              <a:rPr lang="en-US" dirty="0" err="1"/>
              <a:t>occasum</a:t>
            </a:r>
            <a:r>
              <a:rPr lang="en-US" dirty="0"/>
              <a:t> </a:t>
            </a:r>
            <a:r>
              <a:rPr lang="en-US" dirty="0" err="1"/>
              <a:t>Phebo</a:t>
            </a:r>
            <a:r>
              <a:rPr lang="en-US" dirty="0"/>
              <a:t> </a:t>
            </a:r>
            <a:r>
              <a:rPr lang="en-US" dirty="0" err="1"/>
              <a:t>declinante</a:t>
            </a:r>
            <a:endParaRPr lang="en-US" dirty="0"/>
          </a:p>
          <a:p>
            <a:pPr marL="0" indent="0">
              <a:buNone/>
            </a:pPr>
            <a:r>
              <a:rPr lang="en-US" dirty="0" err="1"/>
              <a:t>recessus</a:t>
            </a:r>
            <a:r>
              <a:rPr lang="en-US" dirty="0"/>
              <a:t>.</a:t>
            </a:r>
          </a:p>
          <a:p>
            <a:pPr marL="0" indent="0">
              <a:buNone/>
            </a:pPr>
            <a:r>
              <a:rPr lang="en-US" dirty="0"/>
              <a:t>O </a:t>
            </a:r>
            <a:r>
              <a:rPr lang="en-US" dirty="0" err="1"/>
              <a:t>quam</a:t>
            </a:r>
            <a:r>
              <a:rPr lang="en-US" dirty="0"/>
              <a:t> </a:t>
            </a:r>
            <a:r>
              <a:rPr lang="en-US" dirty="0" err="1"/>
              <a:t>spectandus</a:t>
            </a:r>
            <a:r>
              <a:rPr lang="en-US" dirty="0"/>
              <a:t>! </a:t>
            </a:r>
            <a:r>
              <a:rPr lang="en-US" dirty="0" err="1"/>
              <a:t>Colit</a:t>
            </a:r>
            <a:r>
              <a:rPr lang="en-US" dirty="0"/>
              <a:t> </a:t>
            </a:r>
            <a:r>
              <a:rPr lang="en-US" dirty="0" err="1"/>
              <a:t>hunc</a:t>
            </a:r>
            <a:r>
              <a:rPr lang="en-US" dirty="0"/>
              <a:t> </a:t>
            </a:r>
            <a:r>
              <a:rPr lang="en-US" dirty="0" err="1"/>
              <a:t>agricola</a:t>
            </a:r>
            <a:r>
              <a:rPr lang="en-US" dirty="0"/>
              <a:t> </a:t>
            </a:r>
            <a:r>
              <a:rPr lang="en-US" dirty="0" err="1"/>
              <a:t>tauro</a:t>
            </a:r>
            <a:r>
              <a:rPr lang="en-US" dirty="0"/>
              <a:t>.</a:t>
            </a:r>
          </a:p>
          <a:p>
            <a:pPr marL="0" indent="0">
              <a:buNone/>
            </a:pPr>
            <a:r>
              <a:rPr lang="en-US" dirty="0"/>
              <a:t>Mira res! </a:t>
            </a:r>
            <a:r>
              <a:rPr lang="en-US" dirty="0" err="1"/>
              <a:t>Hunc</a:t>
            </a:r>
            <a:r>
              <a:rPr lang="en-US" dirty="0"/>
              <a:t> genitrix </a:t>
            </a:r>
            <a:r>
              <a:rPr lang="en-US" dirty="0" err="1"/>
              <a:t>tuetur</a:t>
            </a:r>
            <a:r>
              <a:rPr lang="en-US" dirty="0"/>
              <a:t> </a:t>
            </a:r>
            <a:r>
              <a:rPr lang="en-US" dirty="0" err="1"/>
              <a:t>cornibus</a:t>
            </a:r>
            <a:r>
              <a:rPr lang="en-US" dirty="0"/>
              <a:t> </a:t>
            </a:r>
            <a:r>
              <a:rPr lang="en-US" dirty="0" err="1"/>
              <a:t>hortum</a:t>
            </a:r>
            <a:r>
              <a:rPr lang="en-US" dirty="0"/>
              <a:t>.</a:t>
            </a:r>
          </a:p>
          <a:p>
            <a:pPr marL="0" indent="0">
              <a:buNone/>
            </a:pPr>
            <a:r>
              <a:rPr lang="en-US" dirty="0" err="1"/>
              <a:t>cavet</a:t>
            </a:r>
            <a:r>
              <a:rPr lang="en-US" dirty="0"/>
              <a:t> ab </a:t>
            </a:r>
            <a:r>
              <a:rPr lang="en-US" dirty="0" err="1"/>
              <a:t>ingressu</a:t>
            </a:r>
            <a:r>
              <a:rPr lang="en-US" dirty="0"/>
              <a:t> </a:t>
            </a:r>
            <a:r>
              <a:rPr lang="en-US" dirty="0" err="1"/>
              <a:t>merito</a:t>
            </a:r>
            <a:r>
              <a:rPr lang="en-US" dirty="0"/>
              <a:t> </a:t>
            </a:r>
            <a:r>
              <a:rPr lang="en-US" dirty="0" err="1"/>
              <a:t>temerarii</a:t>
            </a:r>
            <a:r>
              <a:rPr lang="en-US" dirty="0"/>
              <a:t> </a:t>
            </a:r>
            <a:r>
              <a:rPr lang="en-US" dirty="0" err="1"/>
              <a:t>manus</a:t>
            </a:r>
            <a:endParaRPr lang="en-US" dirty="0"/>
          </a:p>
          <a:p>
            <a:pPr marL="0" indent="0">
              <a:buNone/>
            </a:pPr>
            <a:r>
              <a:rPr lang="en-US" dirty="0" err="1"/>
              <a:t>cornibus</a:t>
            </a:r>
            <a:r>
              <a:rPr lang="en-US" dirty="0"/>
              <a:t>, o genitrix, </a:t>
            </a:r>
            <a:r>
              <a:rPr lang="en-US" dirty="0" err="1"/>
              <a:t>saucia</a:t>
            </a:r>
            <a:r>
              <a:rPr lang="en-US" dirty="0"/>
              <a:t> </a:t>
            </a:r>
            <a:r>
              <a:rPr lang="en-US" dirty="0" err="1"/>
              <a:t>facta</a:t>
            </a:r>
            <a:r>
              <a:rPr lang="en-US" dirty="0"/>
              <a:t> </a:t>
            </a:r>
            <a:r>
              <a:rPr lang="en-US" dirty="0" err="1"/>
              <a:t>tuis</a:t>
            </a:r>
            <a:r>
              <a:rPr lang="en-US" dirty="0"/>
              <a:t>.</a:t>
            </a:r>
          </a:p>
          <a:p>
            <a:pPr marL="0" indent="0">
              <a:buNone/>
            </a:pPr>
            <a:r>
              <a:rPr lang="en-US" dirty="0" err="1"/>
              <a:t>Quisquis</a:t>
            </a:r>
            <a:r>
              <a:rPr lang="en-US" dirty="0"/>
              <a:t> es </a:t>
            </a:r>
            <a:r>
              <a:rPr lang="en-US" dirty="0" err="1"/>
              <a:t>invidens</a:t>
            </a:r>
            <a:r>
              <a:rPr lang="en-US" dirty="0"/>
              <a:t>, </a:t>
            </a:r>
            <a:r>
              <a:rPr lang="en-US" dirty="0" err="1"/>
              <a:t>ut</a:t>
            </a:r>
            <a:r>
              <a:rPr lang="en-US" dirty="0"/>
              <a:t> </a:t>
            </a:r>
            <a:r>
              <a:rPr lang="en-US" dirty="0" err="1"/>
              <a:t>fraudes</a:t>
            </a:r>
            <a:r>
              <a:rPr lang="en-US" dirty="0"/>
              <a:t> </a:t>
            </a:r>
            <a:r>
              <a:rPr lang="en-US" dirty="0" err="1"/>
              <a:t>fructibus</a:t>
            </a:r>
            <a:r>
              <a:rPr lang="en-US" dirty="0"/>
              <a:t> </a:t>
            </a:r>
            <a:r>
              <a:rPr lang="en-US" dirty="0" err="1"/>
              <a:t>hortum</a:t>
            </a:r>
            <a:r>
              <a:rPr lang="en-US" dirty="0"/>
              <a:t>.</a:t>
            </a:r>
          </a:p>
          <a:p>
            <a:pPr marL="0" indent="0">
              <a:buNone/>
            </a:pPr>
            <a:r>
              <a:rPr lang="en-US" dirty="0" err="1"/>
              <a:t>huius</a:t>
            </a:r>
            <a:r>
              <a:rPr lang="en-US" dirty="0"/>
              <a:t> ab </a:t>
            </a:r>
            <a:r>
              <a:rPr lang="en-US" dirty="0" err="1"/>
              <a:t>agricola</a:t>
            </a:r>
            <a:r>
              <a:rPr lang="en-US" dirty="0"/>
              <a:t> ne </a:t>
            </a:r>
            <a:r>
              <a:rPr lang="en-US" dirty="0" err="1"/>
              <a:t>tenearis</a:t>
            </a:r>
            <a:r>
              <a:rPr lang="en-US" dirty="0"/>
              <a:t> cave.</a:t>
            </a:r>
          </a:p>
          <a:p>
            <a:pPr marL="0" indent="0">
              <a:buNone/>
            </a:pPr>
            <a:endParaRPr lang="en-US" dirty="0"/>
          </a:p>
        </p:txBody>
      </p:sp>
    </p:spTree>
    <p:extLst>
      <p:ext uri="{BB962C8B-B14F-4D97-AF65-F5344CB8AC3E}">
        <p14:creationId xmlns:p14="http://schemas.microsoft.com/office/powerpoint/2010/main" val="36348375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54D6D-D9B2-E044-B7D3-62440261578B}"/>
              </a:ext>
            </a:extLst>
          </p:cNvPr>
          <p:cNvSpPr>
            <a:spLocks noGrp="1"/>
          </p:cNvSpPr>
          <p:nvPr>
            <p:ph type="title"/>
          </p:nvPr>
        </p:nvSpPr>
        <p:spPr>
          <a:xfrm>
            <a:off x="814728" y="412002"/>
            <a:ext cx="10571998" cy="1169893"/>
          </a:xfrm>
        </p:spPr>
        <p:txBody>
          <a:bodyPr/>
          <a:lstStyle/>
          <a:p>
            <a:r>
              <a:rPr lang="en-US" sz="3600" dirty="0" err="1"/>
              <a:t>Annonymous</a:t>
            </a:r>
            <a:r>
              <a:rPr lang="en-US" sz="3600" dirty="0"/>
              <a:t> - Inter </a:t>
            </a:r>
            <a:r>
              <a:rPr lang="en-US" sz="3600" dirty="0" err="1"/>
              <a:t>densas</a:t>
            </a:r>
            <a:r>
              <a:rPr lang="en-US" sz="3600" dirty="0"/>
              <a:t> </a:t>
            </a:r>
            <a:r>
              <a:rPr lang="en-US" sz="3600" dirty="0" err="1"/>
              <a:t>deserti</a:t>
            </a:r>
            <a:r>
              <a:rPr lang="en-US" sz="3600" dirty="0"/>
              <a:t> </a:t>
            </a:r>
            <a:r>
              <a:rPr lang="en-US" sz="3600" dirty="0" err="1"/>
              <a:t>meditans</a:t>
            </a:r>
            <a:r>
              <a:rPr lang="en-US" sz="3600" dirty="0"/>
              <a:t>; </a:t>
            </a:r>
            <a:r>
              <a:rPr lang="en-US" sz="3600" dirty="0" err="1"/>
              <a:t>Imbribus</a:t>
            </a:r>
            <a:r>
              <a:rPr lang="en-US" sz="3600" dirty="0"/>
              <a:t> </a:t>
            </a:r>
            <a:r>
              <a:rPr lang="en-US" sz="3600" dirty="0" err="1"/>
              <a:t>irriguis</a:t>
            </a:r>
            <a:r>
              <a:rPr lang="en-US" sz="3600" dirty="0"/>
              <a:t>; </a:t>
            </a:r>
            <a:r>
              <a:rPr lang="en-US" sz="3600" dirty="0" err="1"/>
              <a:t>Admirabilem</a:t>
            </a:r>
            <a:r>
              <a:rPr lang="en-US" sz="3600" dirty="0"/>
              <a:t> </a:t>
            </a:r>
            <a:r>
              <a:rPr lang="en-US" sz="3600" dirty="0" err="1"/>
              <a:t>est</a:t>
            </a:r>
            <a:endParaRPr lang="en-US" sz="3600" dirty="0"/>
          </a:p>
        </p:txBody>
      </p:sp>
      <p:sp>
        <p:nvSpPr>
          <p:cNvPr id="3" name="Text Placeholder 2">
            <a:extLst>
              <a:ext uri="{FF2B5EF4-FFF2-40B4-BE49-F238E27FC236}">
                <a16:creationId xmlns:a16="http://schemas.microsoft.com/office/drawing/2014/main" id="{4AF06291-5E66-1744-9BB2-A25781DB3C48}"/>
              </a:ext>
            </a:extLst>
          </p:cNvPr>
          <p:cNvSpPr>
            <a:spLocks noGrp="1"/>
          </p:cNvSpPr>
          <p:nvPr>
            <p:ph type="body" idx="1"/>
          </p:nvPr>
        </p:nvSpPr>
        <p:spPr/>
        <p:txBody>
          <a:bodyPr/>
          <a:lstStyle/>
          <a:p>
            <a:r>
              <a:rPr lang="en-US" dirty="0"/>
              <a:t>Triplum</a:t>
            </a:r>
          </a:p>
        </p:txBody>
      </p:sp>
      <p:sp>
        <p:nvSpPr>
          <p:cNvPr id="4" name="Content Placeholder 3">
            <a:extLst>
              <a:ext uri="{FF2B5EF4-FFF2-40B4-BE49-F238E27FC236}">
                <a16:creationId xmlns:a16="http://schemas.microsoft.com/office/drawing/2014/main" id="{9FCA995E-6BF7-3143-AA78-40D66011C31A}"/>
              </a:ext>
            </a:extLst>
          </p:cNvPr>
          <p:cNvSpPr>
            <a:spLocks noGrp="1"/>
          </p:cNvSpPr>
          <p:nvPr>
            <p:ph sz="half" idx="2"/>
          </p:nvPr>
        </p:nvSpPr>
        <p:spPr>
          <a:xfrm>
            <a:off x="1809544" y="2780095"/>
            <a:ext cx="3200223" cy="3891400"/>
          </a:xfrm>
        </p:spPr>
        <p:txBody>
          <a:bodyPr numCol="2">
            <a:normAutofit fontScale="40000" lnSpcReduction="20000"/>
          </a:bodyPr>
          <a:lstStyle/>
          <a:p>
            <a:pPr marL="0" indent="0">
              <a:buNone/>
            </a:pPr>
            <a:r>
              <a:rPr lang="en-US" dirty="0"/>
              <a:t>Inter </a:t>
            </a:r>
            <a:r>
              <a:rPr lang="en-US" dirty="0" err="1"/>
              <a:t>densas</a:t>
            </a:r>
            <a:r>
              <a:rPr lang="en-US" dirty="0"/>
              <a:t> </a:t>
            </a:r>
            <a:r>
              <a:rPr lang="en-US" dirty="0" err="1"/>
              <a:t>deserti</a:t>
            </a:r>
            <a:r>
              <a:rPr lang="en-US" dirty="0"/>
              <a:t> </a:t>
            </a:r>
            <a:r>
              <a:rPr lang="en-US" dirty="0" err="1"/>
              <a:t>meditans</a:t>
            </a:r>
            <a:endParaRPr lang="en-US" dirty="0"/>
          </a:p>
          <a:p>
            <a:pPr marL="0" indent="0">
              <a:buNone/>
            </a:pPr>
            <a:r>
              <a:rPr lang="en-US" dirty="0" err="1"/>
              <a:t>silvas</a:t>
            </a:r>
            <a:r>
              <a:rPr lang="en-US" dirty="0"/>
              <a:t>, </a:t>
            </a:r>
            <a:r>
              <a:rPr lang="en-US" dirty="0" err="1"/>
              <a:t>pridem</a:t>
            </a:r>
            <a:r>
              <a:rPr lang="en-US" dirty="0"/>
              <a:t> </a:t>
            </a:r>
            <a:r>
              <a:rPr lang="en-US" dirty="0" err="1"/>
              <a:t>allectus</a:t>
            </a:r>
            <a:r>
              <a:rPr lang="en-US" dirty="0"/>
              <a:t> </a:t>
            </a:r>
            <a:r>
              <a:rPr lang="en-US" dirty="0" err="1"/>
              <a:t>ocio</a:t>
            </a:r>
            <a:r>
              <a:rPr lang="en-US" dirty="0"/>
              <a:t>.</a:t>
            </a:r>
          </a:p>
          <a:p>
            <a:pPr marL="0" indent="0">
              <a:buNone/>
            </a:pPr>
            <a:r>
              <a:rPr lang="en-US" dirty="0"/>
              <a:t>in </a:t>
            </a:r>
            <a:r>
              <a:rPr lang="en-US" dirty="0" err="1"/>
              <a:t>sonore</a:t>
            </a:r>
            <a:r>
              <a:rPr lang="en-US" dirty="0"/>
              <a:t> </a:t>
            </a:r>
            <a:r>
              <a:rPr lang="en-US" dirty="0" err="1"/>
              <a:t>rivulus</a:t>
            </a:r>
            <a:r>
              <a:rPr lang="en-US" dirty="0"/>
              <a:t> </a:t>
            </a:r>
            <a:r>
              <a:rPr lang="en-US" dirty="0" err="1"/>
              <a:t>crepitans</a:t>
            </a:r>
            <a:r>
              <a:rPr lang="en-US" dirty="0"/>
              <a:t>.</a:t>
            </a:r>
          </a:p>
          <a:p>
            <a:pPr marL="0" indent="0">
              <a:buNone/>
            </a:pPr>
            <a:r>
              <a:rPr lang="en-US" dirty="0" err="1"/>
              <a:t>invasit</a:t>
            </a:r>
            <a:r>
              <a:rPr lang="en-US" dirty="0"/>
              <a:t> me </a:t>
            </a:r>
            <a:r>
              <a:rPr lang="en-US" dirty="0" err="1"/>
              <a:t>sompni</a:t>
            </a:r>
            <a:r>
              <a:rPr lang="en-US" dirty="0"/>
              <a:t> </a:t>
            </a:r>
            <a:r>
              <a:rPr lang="en-US" dirty="0" err="1"/>
              <a:t>devocio</a:t>
            </a:r>
            <a:r>
              <a:rPr lang="en-US" dirty="0"/>
              <a:t>.</a:t>
            </a:r>
          </a:p>
          <a:p>
            <a:pPr marL="0" indent="0">
              <a:buNone/>
            </a:pPr>
            <a:endParaRPr lang="en-US" dirty="0"/>
          </a:p>
          <a:p>
            <a:pPr marL="0" indent="0">
              <a:buNone/>
            </a:pPr>
            <a:r>
              <a:rPr lang="en-US" dirty="0"/>
              <a:t>"Ecce </a:t>
            </a:r>
            <a:r>
              <a:rPr lang="en-US" dirty="0">
                <a:solidFill>
                  <a:srgbClr val="FFC000"/>
                </a:solidFill>
              </a:rPr>
              <a:t>princeps</a:t>
            </a:r>
            <a:r>
              <a:rPr lang="en-US" dirty="0"/>
              <a:t> </a:t>
            </a:r>
            <a:r>
              <a:rPr lang="en-US" dirty="0" err="1"/>
              <a:t>occurit</a:t>
            </a:r>
            <a:r>
              <a:rPr lang="en-US" dirty="0"/>
              <a:t> </a:t>
            </a:r>
            <a:r>
              <a:rPr lang="en-US" dirty="0" err="1"/>
              <a:t>inclitus</a:t>
            </a:r>
            <a:r>
              <a:rPr lang="en-US" dirty="0"/>
              <a:t>.</a:t>
            </a:r>
          </a:p>
          <a:p>
            <a:pPr marL="0" indent="0">
              <a:buNone/>
            </a:pPr>
            <a:r>
              <a:rPr lang="en-US" dirty="0"/>
              <a:t>flava caput tectum </a:t>
            </a:r>
            <a:r>
              <a:rPr lang="en-US" dirty="0" err="1"/>
              <a:t>cesarie</a:t>
            </a:r>
            <a:r>
              <a:rPr lang="en-US" dirty="0"/>
              <a:t>.</a:t>
            </a:r>
          </a:p>
          <a:p>
            <a:pPr marL="0" indent="0">
              <a:buNone/>
            </a:pPr>
            <a:r>
              <a:rPr lang="en-US" dirty="0" err="1"/>
              <a:t>auro</a:t>
            </a:r>
            <a:r>
              <a:rPr lang="en-US" dirty="0"/>
              <a:t>, </a:t>
            </a:r>
            <a:r>
              <a:rPr lang="en-US" dirty="0" err="1">
                <a:solidFill>
                  <a:srgbClr val="FFC000"/>
                </a:solidFill>
              </a:rPr>
              <a:t>gemmis</a:t>
            </a:r>
            <a:r>
              <a:rPr lang="en-US" dirty="0"/>
              <a:t> </a:t>
            </a:r>
            <a:r>
              <a:rPr lang="en-US" dirty="0" err="1"/>
              <a:t>desuper</a:t>
            </a:r>
            <a:r>
              <a:rPr lang="en-US" dirty="0"/>
              <a:t> </a:t>
            </a:r>
            <a:r>
              <a:rPr lang="en-US" dirty="0" err="1"/>
              <a:t>varie</a:t>
            </a:r>
            <a:endParaRPr lang="en-US" dirty="0"/>
          </a:p>
          <a:p>
            <a:pPr marL="0" indent="0">
              <a:buNone/>
            </a:pPr>
            <a:r>
              <a:rPr lang="en-US" dirty="0"/>
              <a:t>per </a:t>
            </a:r>
            <a:r>
              <a:rPr lang="en-US" dirty="0" err="1"/>
              <a:t>amictum</a:t>
            </a:r>
            <a:r>
              <a:rPr lang="en-US" dirty="0"/>
              <a:t> </a:t>
            </a:r>
            <a:r>
              <a:rPr lang="en-US" dirty="0" err="1"/>
              <a:t>solerter</a:t>
            </a:r>
            <a:r>
              <a:rPr lang="en-US" dirty="0"/>
              <a:t> </a:t>
            </a:r>
            <a:r>
              <a:rPr lang="en-US" dirty="0" err="1"/>
              <a:t>insitus</a:t>
            </a:r>
            <a:r>
              <a:rPr lang="en-US" dirty="0"/>
              <a:t>.</a:t>
            </a:r>
            <a:br>
              <a:rPr lang="en-US" dirty="0"/>
            </a:br>
            <a:endParaRPr lang="en-US" dirty="0"/>
          </a:p>
          <a:p>
            <a:pPr marL="0" indent="0">
              <a:buNone/>
            </a:pPr>
            <a:r>
              <a:rPr lang="en-US" dirty="0" err="1"/>
              <a:t>Hunc</a:t>
            </a:r>
            <a:r>
              <a:rPr lang="en-US" dirty="0"/>
              <a:t> </a:t>
            </a:r>
            <a:r>
              <a:rPr lang="en-US" dirty="0" err="1"/>
              <a:t>circumdat</a:t>
            </a:r>
            <a:r>
              <a:rPr lang="en-US" dirty="0"/>
              <a:t> </a:t>
            </a:r>
            <a:r>
              <a:rPr lang="en-US" dirty="0" err="1"/>
              <a:t>caterva</a:t>
            </a:r>
            <a:r>
              <a:rPr lang="en-US" dirty="0"/>
              <a:t> </a:t>
            </a:r>
            <a:r>
              <a:rPr lang="en-US" dirty="0" err="1"/>
              <a:t>militum</a:t>
            </a:r>
            <a:endParaRPr lang="en-US" dirty="0"/>
          </a:p>
          <a:p>
            <a:pPr marL="0" indent="0">
              <a:buNone/>
            </a:pPr>
            <a:r>
              <a:rPr lang="en-US" dirty="0"/>
              <a:t>et </a:t>
            </a:r>
            <a:r>
              <a:rPr lang="en-US" dirty="0" err="1"/>
              <a:t>tironum</a:t>
            </a:r>
            <a:r>
              <a:rPr lang="en-US" dirty="0"/>
              <a:t> </a:t>
            </a:r>
            <a:r>
              <a:rPr lang="en-US" dirty="0">
                <a:solidFill>
                  <a:srgbClr val="0070C0"/>
                </a:solidFill>
              </a:rPr>
              <a:t>non</a:t>
            </a:r>
            <a:r>
              <a:rPr lang="en-US" dirty="0"/>
              <a:t> </a:t>
            </a:r>
            <a:r>
              <a:rPr lang="en-US" dirty="0">
                <a:solidFill>
                  <a:srgbClr val="0070C0"/>
                </a:solidFill>
              </a:rPr>
              <a:t>minor</a:t>
            </a:r>
            <a:r>
              <a:rPr lang="en-US" dirty="0"/>
              <a:t> </a:t>
            </a:r>
            <a:r>
              <a:rPr lang="en-US" dirty="0" err="1">
                <a:solidFill>
                  <a:srgbClr val="FFC000"/>
                </a:solidFill>
              </a:rPr>
              <a:t>copia</a:t>
            </a:r>
            <a:endParaRPr lang="en-US" dirty="0">
              <a:solidFill>
                <a:srgbClr val="FFC000"/>
              </a:solidFill>
            </a:endParaRPr>
          </a:p>
          <a:p>
            <a:pPr marL="0" indent="0">
              <a:buNone/>
            </a:pPr>
            <a:r>
              <a:rPr lang="en-US" dirty="0" err="1"/>
              <a:t>nescientum</a:t>
            </a:r>
            <a:r>
              <a:rPr lang="en-US" dirty="0"/>
              <a:t> </a:t>
            </a:r>
            <a:r>
              <a:rPr lang="en-US" dirty="0">
                <a:solidFill>
                  <a:srgbClr val="FFC000"/>
                </a:solidFill>
              </a:rPr>
              <a:t>quid</a:t>
            </a:r>
            <a:r>
              <a:rPr lang="en-US" dirty="0"/>
              <a:t> sit </a:t>
            </a:r>
            <a:r>
              <a:rPr lang="en-US" dirty="0" err="1">
                <a:solidFill>
                  <a:srgbClr val="0070C0"/>
                </a:solidFill>
              </a:rPr>
              <a:t>inopia</a:t>
            </a:r>
            <a:r>
              <a:rPr lang="en-US" dirty="0"/>
              <a:t>:</a:t>
            </a:r>
          </a:p>
          <a:p>
            <a:pPr marL="0" indent="0">
              <a:buNone/>
            </a:pPr>
            <a:r>
              <a:rPr lang="en-US" dirty="0" err="1"/>
              <a:t>Reverentur</a:t>
            </a:r>
            <a:r>
              <a:rPr lang="en-US" dirty="0"/>
              <a:t> </a:t>
            </a:r>
            <a:r>
              <a:rPr lang="en-US" dirty="0" err="1"/>
              <a:t>hii</a:t>
            </a:r>
            <a:r>
              <a:rPr lang="en-US" dirty="0"/>
              <a:t> </a:t>
            </a:r>
            <a:r>
              <a:rPr lang="en-US" dirty="0" err="1"/>
              <a:t>omnes</a:t>
            </a:r>
            <a:r>
              <a:rPr lang="en-US" dirty="0"/>
              <a:t> </a:t>
            </a:r>
            <a:r>
              <a:rPr lang="en-US" dirty="0" err="1"/>
              <a:t>inclitum</a:t>
            </a:r>
            <a:r>
              <a:rPr lang="en-US" dirty="0"/>
              <a:t>.</a:t>
            </a:r>
          </a:p>
          <a:p>
            <a:pPr marL="0" indent="0">
              <a:buNone/>
            </a:pPr>
            <a:endParaRPr lang="en-US" dirty="0"/>
          </a:p>
          <a:p>
            <a:pPr marL="0" indent="0">
              <a:buNone/>
            </a:pPr>
            <a:r>
              <a:rPr lang="en-US" dirty="0"/>
              <a:t>Is thesauri </a:t>
            </a:r>
            <a:r>
              <a:rPr lang="en-US" dirty="0" err="1"/>
              <a:t>cumulos</a:t>
            </a:r>
            <a:r>
              <a:rPr lang="en-US" dirty="0"/>
              <a:t> </a:t>
            </a:r>
            <a:r>
              <a:rPr lang="en-US" dirty="0" err="1"/>
              <a:t>geminat</a:t>
            </a:r>
            <a:r>
              <a:rPr lang="en-US" dirty="0"/>
              <a:t>.</a:t>
            </a:r>
          </a:p>
          <a:p>
            <a:pPr marL="0" indent="0">
              <a:buNone/>
            </a:pPr>
            <a:r>
              <a:rPr lang="en-US" dirty="0">
                <a:solidFill>
                  <a:srgbClr val="FFC000"/>
                </a:solidFill>
              </a:rPr>
              <a:t>quod</a:t>
            </a:r>
            <a:r>
              <a:rPr lang="en-US" dirty="0"/>
              <a:t> </a:t>
            </a:r>
            <a:r>
              <a:rPr lang="en-US" dirty="0" err="1"/>
              <a:t>invident</a:t>
            </a:r>
            <a:r>
              <a:rPr lang="en-US" dirty="0"/>
              <a:t> </a:t>
            </a:r>
            <a:r>
              <a:rPr lang="en-US" dirty="0" err="1"/>
              <a:t>cernentes</a:t>
            </a:r>
            <a:r>
              <a:rPr lang="en-US" dirty="0"/>
              <a:t> </a:t>
            </a:r>
            <a:r>
              <a:rPr lang="en-US" dirty="0" err="1"/>
              <a:t>emuli</a:t>
            </a:r>
            <a:r>
              <a:rPr lang="en-US" dirty="0"/>
              <a:t>.</a:t>
            </a:r>
          </a:p>
          <a:p>
            <a:pPr marL="0" indent="0">
              <a:buNone/>
            </a:pPr>
            <a:r>
              <a:rPr lang="en-US" dirty="0"/>
              <a:t>sed </a:t>
            </a:r>
            <a:r>
              <a:rPr lang="en-US" dirty="0" err="1"/>
              <a:t>mirantur</a:t>
            </a:r>
            <a:r>
              <a:rPr lang="en-US" dirty="0"/>
              <a:t> </a:t>
            </a:r>
            <a:r>
              <a:rPr lang="en-US" dirty="0" err="1"/>
              <a:t>gaudentes</a:t>
            </a:r>
            <a:r>
              <a:rPr lang="en-US" dirty="0"/>
              <a:t> </a:t>
            </a:r>
            <a:r>
              <a:rPr lang="en-US" dirty="0" err="1"/>
              <a:t>populi</a:t>
            </a:r>
            <a:endParaRPr lang="en-US" dirty="0"/>
          </a:p>
          <a:p>
            <a:pPr marL="0" indent="0">
              <a:buNone/>
            </a:pPr>
            <a:r>
              <a:rPr lang="en-US" dirty="0"/>
              <a:t>cum </a:t>
            </a:r>
            <a:r>
              <a:rPr lang="en-US" dirty="0" err="1">
                <a:solidFill>
                  <a:srgbClr val="FFC000"/>
                </a:solidFill>
              </a:rPr>
              <a:t>thesaurum</a:t>
            </a:r>
            <a:r>
              <a:rPr lang="en-US" dirty="0"/>
              <a:t> </a:t>
            </a:r>
            <a:r>
              <a:rPr lang="en-US" dirty="0" err="1"/>
              <a:t>hinc</a:t>
            </a:r>
            <a:r>
              <a:rPr lang="en-US" dirty="0"/>
              <a:t> </a:t>
            </a:r>
            <a:r>
              <a:rPr lang="en-US" dirty="0" err="1"/>
              <a:t>inde</a:t>
            </a:r>
            <a:r>
              <a:rPr lang="en-US" dirty="0"/>
              <a:t> </a:t>
            </a:r>
            <a:r>
              <a:rPr lang="en-US" dirty="0" err="1"/>
              <a:t>seminat</a:t>
            </a:r>
            <a:r>
              <a:rPr lang="en-US" dirty="0"/>
              <a:t>.</a:t>
            </a:r>
          </a:p>
          <a:p>
            <a:pPr marL="0" indent="0">
              <a:buNone/>
            </a:pPr>
            <a:endParaRPr lang="en-US" dirty="0"/>
          </a:p>
          <a:p>
            <a:pPr marL="0" indent="0">
              <a:buNone/>
            </a:pPr>
            <a:r>
              <a:rPr lang="en-US" dirty="0"/>
              <a:t>Hic </a:t>
            </a:r>
            <a:r>
              <a:rPr lang="en-US" dirty="0" err="1"/>
              <a:t>exhaurit</a:t>
            </a:r>
            <a:r>
              <a:rPr lang="en-US" dirty="0"/>
              <a:t> </a:t>
            </a:r>
            <a:r>
              <a:rPr lang="en-US" dirty="0" err="1"/>
              <a:t>orbis</a:t>
            </a:r>
            <a:r>
              <a:rPr lang="en-US" dirty="0"/>
              <a:t> </a:t>
            </a:r>
            <a:r>
              <a:rPr lang="en-US" dirty="0" err="1"/>
              <a:t>confinia</a:t>
            </a:r>
            <a:endParaRPr lang="en-US" dirty="0"/>
          </a:p>
          <a:p>
            <a:pPr marL="0" indent="0">
              <a:buNone/>
            </a:pPr>
            <a:r>
              <a:rPr lang="en-US" dirty="0" err="1"/>
              <a:t>ut</a:t>
            </a:r>
            <a:r>
              <a:rPr lang="en-US" dirty="0"/>
              <a:t> adamas, quod </a:t>
            </a:r>
            <a:r>
              <a:rPr lang="en-US" dirty="0" err="1"/>
              <a:t>ferrum</a:t>
            </a:r>
            <a:r>
              <a:rPr lang="en-US" dirty="0"/>
              <a:t> </a:t>
            </a:r>
            <a:r>
              <a:rPr lang="en-US" dirty="0" err="1"/>
              <a:t>attrahit</a:t>
            </a:r>
            <a:r>
              <a:rPr lang="en-US" dirty="0"/>
              <a:t>.</a:t>
            </a:r>
          </a:p>
          <a:p>
            <a:pPr marL="0" indent="0">
              <a:buNone/>
            </a:pPr>
            <a:r>
              <a:rPr lang="en-US" dirty="0"/>
              <a:t>Quantum </a:t>
            </a:r>
            <a:r>
              <a:rPr lang="en-US" dirty="0">
                <a:solidFill>
                  <a:srgbClr val="FFC000"/>
                </a:solidFill>
              </a:rPr>
              <a:t>magnus</a:t>
            </a:r>
            <a:r>
              <a:rPr lang="en-US" dirty="0"/>
              <a:t> se </a:t>
            </a:r>
            <a:r>
              <a:rPr lang="en-US" dirty="0" err="1"/>
              <a:t>nullus</a:t>
            </a:r>
            <a:r>
              <a:rPr lang="en-US" dirty="0"/>
              <a:t> </a:t>
            </a:r>
            <a:r>
              <a:rPr lang="en-US" dirty="0" err="1"/>
              <a:t>retrahit</a:t>
            </a:r>
            <a:endParaRPr lang="en-US" dirty="0"/>
          </a:p>
          <a:p>
            <a:pPr marL="0" indent="0">
              <a:buNone/>
            </a:pPr>
            <a:r>
              <a:rPr lang="en-US" dirty="0">
                <a:solidFill>
                  <a:srgbClr val="0070C0"/>
                </a:solidFill>
              </a:rPr>
              <a:t>quin</a:t>
            </a:r>
            <a:r>
              <a:rPr lang="en-US" dirty="0"/>
              <a:t> </a:t>
            </a:r>
            <a:r>
              <a:rPr lang="en-US" dirty="0" err="1"/>
              <a:t>visitet</a:t>
            </a:r>
            <a:r>
              <a:rPr lang="en-US" dirty="0"/>
              <a:t> </a:t>
            </a:r>
            <a:r>
              <a:rPr lang="en-US" dirty="0" err="1"/>
              <a:t>potentis</a:t>
            </a:r>
            <a:r>
              <a:rPr lang="en-US" dirty="0"/>
              <a:t> limina.</a:t>
            </a:r>
          </a:p>
          <a:p>
            <a:pPr marL="0" indent="0">
              <a:buNone/>
            </a:pPr>
            <a:endParaRPr lang="en-US" dirty="0"/>
          </a:p>
          <a:p>
            <a:pPr marL="0" indent="0">
              <a:buNone/>
            </a:pPr>
            <a:r>
              <a:rPr lang="en-US" dirty="0"/>
              <a:t>Hic </a:t>
            </a:r>
            <a:r>
              <a:rPr lang="en-US" dirty="0" err="1"/>
              <a:t>vallatus</a:t>
            </a:r>
            <a:r>
              <a:rPr lang="en-US" dirty="0"/>
              <a:t> </a:t>
            </a:r>
            <a:r>
              <a:rPr lang="en-US" dirty="0" err="1"/>
              <a:t>rethorum</a:t>
            </a:r>
            <a:r>
              <a:rPr lang="en-US" dirty="0"/>
              <a:t> </a:t>
            </a:r>
            <a:r>
              <a:rPr lang="en-US" dirty="0" err="1"/>
              <a:t>gregibus</a:t>
            </a:r>
            <a:endParaRPr lang="en-US" dirty="0"/>
          </a:p>
          <a:p>
            <a:pPr marL="0" indent="0">
              <a:buNone/>
            </a:pPr>
            <a:r>
              <a:rPr lang="en-US" dirty="0"/>
              <a:t>et </a:t>
            </a:r>
            <a:r>
              <a:rPr lang="en-US" dirty="0" err="1"/>
              <a:t>auscultans</a:t>
            </a:r>
            <a:r>
              <a:rPr lang="en-US" dirty="0"/>
              <a:t> </a:t>
            </a:r>
            <a:r>
              <a:rPr lang="en-US" dirty="0" err="1"/>
              <a:t>prudentum</a:t>
            </a:r>
            <a:r>
              <a:rPr lang="en-US" dirty="0"/>
              <a:t> dogmata</a:t>
            </a:r>
          </a:p>
          <a:p>
            <a:pPr marL="0" indent="0">
              <a:buNone/>
            </a:pPr>
            <a:r>
              <a:rPr lang="en-US" dirty="0">
                <a:solidFill>
                  <a:srgbClr val="FFC000"/>
                </a:solidFill>
              </a:rPr>
              <a:t>super</a:t>
            </a:r>
            <a:r>
              <a:rPr lang="en-US" dirty="0"/>
              <a:t> </a:t>
            </a:r>
            <a:r>
              <a:rPr lang="en-US" dirty="0" err="1"/>
              <a:t>omnes</a:t>
            </a:r>
            <a:r>
              <a:rPr lang="en-US" dirty="0"/>
              <a:t> </a:t>
            </a:r>
            <a:r>
              <a:rPr lang="en-US" dirty="0" err="1"/>
              <a:t>solvit</a:t>
            </a:r>
            <a:r>
              <a:rPr lang="en-US" dirty="0"/>
              <a:t> </a:t>
            </a:r>
            <a:r>
              <a:rPr lang="en-US" dirty="0" err="1"/>
              <a:t>enigmata</a:t>
            </a:r>
            <a:r>
              <a:rPr lang="en-US" dirty="0"/>
              <a:t>:</a:t>
            </a:r>
          </a:p>
          <a:p>
            <a:pPr marL="0" indent="0">
              <a:buNone/>
            </a:pPr>
            <a:r>
              <a:rPr lang="en-US" dirty="0" err="1"/>
              <a:t>Cunctos</a:t>
            </a:r>
            <a:r>
              <a:rPr lang="en-US" dirty="0"/>
              <a:t> </a:t>
            </a:r>
            <a:r>
              <a:rPr lang="en-US" dirty="0" err="1"/>
              <a:t>vincit</a:t>
            </a:r>
            <a:r>
              <a:rPr lang="en-US" dirty="0"/>
              <a:t> libris et </a:t>
            </a:r>
            <a:r>
              <a:rPr lang="en-US" dirty="0" err="1"/>
              <a:t>legibus</a:t>
            </a:r>
            <a:r>
              <a:rPr lang="en-US" dirty="0"/>
              <a:t>.</a:t>
            </a:r>
          </a:p>
          <a:p>
            <a:pPr marL="0" indent="0">
              <a:buNone/>
            </a:pPr>
            <a:endParaRPr lang="en-US" dirty="0"/>
          </a:p>
          <a:p>
            <a:pPr marL="0" indent="0">
              <a:buNone/>
            </a:pPr>
            <a:r>
              <a:rPr lang="en-US" dirty="0" err="1"/>
              <a:t>Stupet</a:t>
            </a:r>
            <a:r>
              <a:rPr lang="en-US" dirty="0"/>
              <a:t> </a:t>
            </a:r>
            <a:r>
              <a:rPr lang="en-US" dirty="0" err="1"/>
              <a:t>orbis</a:t>
            </a:r>
            <a:r>
              <a:rPr lang="en-US" dirty="0"/>
              <a:t> </a:t>
            </a:r>
            <a:r>
              <a:rPr lang="en-US" dirty="0" err="1"/>
              <a:t>totus</a:t>
            </a:r>
            <a:r>
              <a:rPr lang="en-US" dirty="0"/>
              <a:t> </a:t>
            </a:r>
            <a:r>
              <a:rPr lang="en-US" dirty="0" err="1"/>
              <a:t>attonitus</a:t>
            </a:r>
            <a:endParaRPr lang="en-US" dirty="0"/>
          </a:p>
          <a:p>
            <a:pPr marL="0" indent="0">
              <a:buNone/>
            </a:pPr>
            <a:r>
              <a:rPr lang="en-US" dirty="0" err="1"/>
              <a:t>conspiciens</a:t>
            </a:r>
            <a:r>
              <a:rPr lang="en-US" dirty="0"/>
              <a:t> </a:t>
            </a:r>
            <a:r>
              <a:rPr lang="en-US" dirty="0" err="1"/>
              <a:t>huius</a:t>
            </a:r>
            <a:r>
              <a:rPr lang="en-US" dirty="0"/>
              <a:t> </a:t>
            </a:r>
            <a:r>
              <a:rPr lang="en-US" dirty="0" err="1"/>
              <a:t>magnalia</a:t>
            </a:r>
            <a:r>
              <a:rPr lang="en-US" dirty="0"/>
              <a:t>.</a:t>
            </a:r>
          </a:p>
          <a:p>
            <a:pPr marL="0" indent="0">
              <a:buNone/>
            </a:pPr>
            <a:r>
              <a:rPr lang="en-US" dirty="0"/>
              <a:t>Deum </a:t>
            </a:r>
            <a:r>
              <a:rPr lang="en-US" dirty="0" err="1"/>
              <a:t>hostium</a:t>
            </a:r>
            <a:r>
              <a:rPr lang="en-US" dirty="0"/>
              <a:t> </a:t>
            </a:r>
            <a:r>
              <a:rPr lang="en-US" dirty="0" err="1"/>
              <a:t>prosternit</a:t>
            </a:r>
            <a:r>
              <a:rPr lang="en-US" dirty="0"/>
              <a:t> </a:t>
            </a:r>
            <a:r>
              <a:rPr lang="en-US" dirty="0" err="1"/>
              <a:t>prelia</a:t>
            </a:r>
            <a:r>
              <a:rPr lang="en-US" dirty="0"/>
              <a:t>.</a:t>
            </a:r>
          </a:p>
          <a:p>
            <a:pPr marL="0" indent="0">
              <a:buNone/>
            </a:pPr>
            <a:r>
              <a:rPr lang="en-US" dirty="0" err="1"/>
              <a:t>terras</a:t>
            </a:r>
            <a:r>
              <a:rPr lang="en-US" dirty="0"/>
              <a:t> </a:t>
            </a:r>
            <a:r>
              <a:rPr lang="en-US" dirty="0" err="1"/>
              <a:t>omne</a:t>
            </a:r>
            <a:r>
              <a:rPr lang="en-US" dirty="0"/>
              <a:t> </a:t>
            </a:r>
            <a:r>
              <a:rPr lang="en-US" dirty="0" err="1"/>
              <a:t>implevit</a:t>
            </a:r>
            <a:r>
              <a:rPr lang="en-US" dirty="0"/>
              <a:t> </a:t>
            </a:r>
            <a:r>
              <a:rPr lang="en-US" dirty="0" err="1">
                <a:solidFill>
                  <a:srgbClr val="0070C0"/>
                </a:solidFill>
              </a:rPr>
              <a:t>sonitus</a:t>
            </a:r>
            <a:r>
              <a:rPr lang="en-US" dirty="0"/>
              <a:t>."</a:t>
            </a:r>
          </a:p>
          <a:p>
            <a:pPr marL="0" indent="0">
              <a:buNone/>
            </a:pPr>
            <a:endParaRPr lang="en-US" dirty="0"/>
          </a:p>
          <a:p>
            <a:pPr marL="0" indent="0">
              <a:buNone/>
            </a:pPr>
            <a:r>
              <a:rPr lang="en-US" dirty="0" err="1"/>
              <a:t>Tunc</a:t>
            </a:r>
            <a:r>
              <a:rPr lang="en-US" dirty="0"/>
              <a:t> </a:t>
            </a:r>
            <a:r>
              <a:rPr lang="en-US" dirty="0" err="1"/>
              <a:t>exultans</a:t>
            </a:r>
            <a:r>
              <a:rPr lang="en-US" dirty="0"/>
              <a:t> </a:t>
            </a:r>
            <a:r>
              <a:rPr lang="en-US" dirty="0">
                <a:solidFill>
                  <a:srgbClr val="0070C0"/>
                </a:solidFill>
              </a:rPr>
              <a:t>de</a:t>
            </a:r>
            <a:r>
              <a:rPr lang="en-US" dirty="0"/>
              <a:t> tam </a:t>
            </a:r>
            <a:r>
              <a:rPr lang="en-US" dirty="0" err="1"/>
              <a:t>miris</a:t>
            </a:r>
            <a:r>
              <a:rPr lang="en-US" dirty="0"/>
              <a:t> rebus.</a:t>
            </a:r>
          </a:p>
          <a:p>
            <a:pPr marL="0" indent="0">
              <a:buNone/>
            </a:pPr>
            <a:r>
              <a:rPr lang="en-US" dirty="0" err="1">
                <a:solidFill>
                  <a:srgbClr val="FFC000"/>
                </a:solidFill>
              </a:rPr>
              <a:t>nomen</a:t>
            </a:r>
            <a:r>
              <a:rPr lang="en-US" dirty="0"/>
              <a:t> </a:t>
            </a:r>
            <a:r>
              <a:rPr lang="en-US" dirty="0" err="1"/>
              <a:t>querens</a:t>
            </a:r>
            <a:r>
              <a:rPr lang="en-US" dirty="0"/>
              <a:t> </a:t>
            </a:r>
            <a:r>
              <a:rPr lang="en-US" dirty="0" err="1"/>
              <a:t>huius</a:t>
            </a:r>
            <a:r>
              <a:rPr lang="en-US" dirty="0"/>
              <a:t> </a:t>
            </a:r>
            <a:r>
              <a:rPr lang="en-US" dirty="0" err="1"/>
              <a:t>magnifici</a:t>
            </a:r>
            <a:endParaRPr lang="en-US" dirty="0"/>
          </a:p>
          <a:p>
            <a:pPr marL="0" indent="0">
              <a:buNone/>
            </a:pPr>
            <a:r>
              <a:rPr lang="en-US" dirty="0"/>
              <a:t>tam </a:t>
            </a:r>
            <a:r>
              <a:rPr lang="en-US" dirty="0" err="1">
                <a:solidFill>
                  <a:srgbClr val="FFC000"/>
                </a:solidFill>
              </a:rPr>
              <a:t>illustris</a:t>
            </a:r>
            <a:r>
              <a:rPr lang="en-US" dirty="0"/>
              <a:t>, </a:t>
            </a:r>
            <a:r>
              <a:rPr lang="en-US" dirty="0" err="1"/>
              <a:t>confestim</a:t>
            </a:r>
            <a:r>
              <a:rPr lang="en-US" dirty="0"/>
              <a:t> </a:t>
            </a:r>
            <a:r>
              <a:rPr lang="en-US" dirty="0" err="1"/>
              <a:t>didici</a:t>
            </a:r>
            <a:endParaRPr lang="en-US" dirty="0"/>
          </a:p>
          <a:p>
            <a:pPr marL="0" indent="0">
              <a:buNone/>
            </a:pPr>
            <a:r>
              <a:rPr lang="en-US" dirty="0"/>
              <a:t>quod is </a:t>
            </a:r>
            <a:r>
              <a:rPr lang="en-US" dirty="0" err="1"/>
              <a:t>erat</a:t>
            </a:r>
            <a:r>
              <a:rPr lang="en-US" dirty="0"/>
              <a:t> </a:t>
            </a:r>
            <a:r>
              <a:rPr lang="en-US" dirty="0" err="1">
                <a:solidFill>
                  <a:srgbClr val="FFC000"/>
                </a:solidFill>
              </a:rPr>
              <a:t>potens</a:t>
            </a:r>
            <a:r>
              <a:rPr lang="en-US" dirty="0"/>
              <a:t> </a:t>
            </a:r>
            <a:r>
              <a:rPr lang="en-US" dirty="0" err="1"/>
              <a:t>ille</a:t>
            </a:r>
            <a:r>
              <a:rPr lang="en-US" dirty="0"/>
              <a:t> </a:t>
            </a:r>
            <a:r>
              <a:rPr lang="en-US" dirty="0" err="1"/>
              <a:t>Phebus</a:t>
            </a:r>
            <a:r>
              <a:rPr lang="en-US" dirty="0"/>
              <a:t>.</a:t>
            </a:r>
          </a:p>
        </p:txBody>
      </p:sp>
      <p:sp>
        <p:nvSpPr>
          <p:cNvPr id="5" name="Text Placeholder 4">
            <a:extLst>
              <a:ext uri="{FF2B5EF4-FFF2-40B4-BE49-F238E27FC236}">
                <a16:creationId xmlns:a16="http://schemas.microsoft.com/office/drawing/2014/main" id="{3F129D6A-D0D1-0247-BE83-6D5D77FA65A3}"/>
              </a:ext>
            </a:extLst>
          </p:cNvPr>
          <p:cNvSpPr>
            <a:spLocks noGrp="1"/>
          </p:cNvSpPr>
          <p:nvPr>
            <p:ph type="body" sz="quarter" idx="3"/>
          </p:nvPr>
        </p:nvSpPr>
        <p:spPr/>
        <p:txBody>
          <a:bodyPr/>
          <a:lstStyle/>
          <a:p>
            <a:r>
              <a:rPr lang="en-US" dirty="0" err="1"/>
              <a:t>Motetus</a:t>
            </a:r>
            <a:endParaRPr lang="en-US" dirty="0"/>
          </a:p>
        </p:txBody>
      </p:sp>
      <p:sp>
        <p:nvSpPr>
          <p:cNvPr id="6" name="Content Placeholder 5">
            <a:extLst>
              <a:ext uri="{FF2B5EF4-FFF2-40B4-BE49-F238E27FC236}">
                <a16:creationId xmlns:a16="http://schemas.microsoft.com/office/drawing/2014/main" id="{5BCAB050-0E66-EC44-8395-D7B1EDF3187F}"/>
              </a:ext>
            </a:extLst>
          </p:cNvPr>
          <p:cNvSpPr>
            <a:spLocks noGrp="1"/>
          </p:cNvSpPr>
          <p:nvPr>
            <p:ph sz="quarter" idx="4"/>
          </p:nvPr>
        </p:nvSpPr>
        <p:spPr>
          <a:xfrm>
            <a:off x="7679530" y="2751137"/>
            <a:ext cx="2210351" cy="3109913"/>
          </a:xfrm>
        </p:spPr>
        <p:txBody>
          <a:bodyPr>
            <a:normAutofit fontScale="40000" lnSpcReduction="20000"/>
          </a:bodyPr>
          <a:lstStyle/>
          <a:p>
            <a:pPr marL="0" indent="0">
              <a:buNone/>
            </a:pPr>
            <a:r>
              <a:rPr lang="en-US" dirty="0" err="1"/>
              <a:t>Imbribus</a:t>
            </a:r>
            <a:r>
              <a:rPr lang="en-US" dirty="0"/>
              <a:t> </a:t>
            </a:r>
            <a:r>
              <a:rPr lang="en-US" dirty="0" err="1"/>
              <a:t>irriguis</a:t>
            </a:r>
            <a:r>
              <a:rPr lang="en-US" dirty="0"/>
              <a:t> et vivo </a:t>
            </a:r>
            <a:r>
              <a:rPr lang="en-US" dirty="0" err="1"/>
              <a:t>fonte</a:t>
            </a:r>
            <a:r>
              <a:rPr lang="en-US" dirty="0"/>
              <a:t> </a:t>
            </a:r>
            <a:r>
              <a:rPr lang="en-US" dirty="0" err="1"/>
              <a:t>redundans</a:t>
            </a:r>
            <a:r>
              <a:rPr lang="en-US" dirty="0"/>
              <a:t>.</a:t>
            </a:r>
          </a:p>
          <a:p>
            <a:pPr marL="0" indent="0">
              <a:buNone/>
            </a:pPr>
            <a:r>
              <a:rPr lang="en-US" dirty="0" err="1"/>
              <a:t>plantis</a:t>
            </a:r>
            <a:r>
              <a:rPr lang="en-US" dirty="0"/>
              <a:t> et </a:t>
            </a:r>
            <a:r>
              <a:rPr lang="en-US" dirty="0" err="1"/>
              <a:t>arboribus</a:t>
            </a:r>
            <a:r>
              <a:rPr lang="en-US" dirty="0"/>
              <a:t> </a:t>
            </a:r>
            <a:r>
              <a:rPr lang="en-US" dirty="0" err="1"/>
              <a:t>vernoque</a:t>
            </a:r>
            <a:r>
              <a:rPr lang="en-US" dirty="0"/>
              <a:t> tempore </a:t>
            </a:r>
            <a:r>
              <a:rPr lang="en-US" dirty="0" err="1">
                <a:solidFill>
                  <a:srgbClr val="FFC000"/>
                </a:solidFill>
              </a:rPr>
              <a:t>florens</a:t>
            </a:r>
            <a:r>
              <a:rPr lang="en-US" dirty="0"/>
              <a:t>.</a:t>
            </a:r>
          </a:p>
          <a:p>
            <a:pPr marL="0" indent="0">
              <a:buNone/>
            </a:pPr>
            <a:r>
              <a:rPr lang="en-US" dirty="0"/>
              <a:t>hortus </a:t>
            </a:r>
            <a:r>
              <a:rPr lang="en-US" dirty="0" err="1"/>
              <a:t>odoriferis</a:t>
            </a:r>
            <a:r>
              <a:rPr lang="en-US" dirty="0"/>
              <a:t> </a:t>
            </a:r>
            <a:r>
              <a:rPr lang="en-US" dirty="0" err="1"/>
              <a:t>fragrans</a:t>
            </a:r>
            <a:r>
              <a:rPr lang="en-US" dirty="0"/>
              <a:t> </a:t>
            </a:r>
            <a:r>
              <a:rPr lang="en-US" dirty="0" err="1"/>
              <a:t>aromatibus</a:t>
            </a:r>
            <a:r>
              <a:rPr lang="en-US" dirty="0"/>
              <a:t>, - </a:t>
            </a:r>
            <a:r>
              <a:rPr lang="en-US" dirty="0" err="1"/>
              <a:t>umbris</a:t>
            </a:r>
            <a:endParaRPr lang="en-US" dirty="0"/>
          </a:p>
          <a:p>
            <a:pPr marL="0" indent="0">
              <a:buNone/>
            </a:pPr>
            <a:r>
              <a:rPr lang="en-US" dirty="0" err="1"/>
              <a:t>otia</a:t>
            </a:r>
            <a:r>
              <a:rPr lang="en-US" dirty="0"/>
              <a:t> </a:t>
            </a:r>
            <a:r>
              <a:rPr lang="en-US" dirty="0" err="1"/>
              <a:t>querentes</a:t>
            </a:r>
            <a:r>
              <a:rPr lang="en-US" dirty="0"/>
              <a:t> </a:t>
            </a:r>
            <a:r>
              <a:rPr lang="en-US" dirty="0" err="1"/>
              <a:t>recreati</a:t>
            </a:r>
            <a:r>
              <a:rPr lang="en-US" dirty="0"/>
              <a:t> </a:t>
            </a:r>
            <a:r>
              <a:rPr lang="en-US" dirty="0" err="1"/>
              <a:t>plaudant</a:t>
            </a:r>
            <a:r>
              <a:rPr lang="en-US" dirty="0"/>
              <a:t> </a:t>
            </a:r>
            <a:r>
              <a:rPr lang="en-US" dirty="0" err="1"/>
              <a:t>amenis</a:t>
            </a:r>
            <a:r>
              <a:rPr lang="en-US" dirty="0"/>
              <a:t>, -</a:t>
            </a:r>
          </a:p>
          <a:p>
            <a:pPr marL="0" indent="0">
              <a:buNone/>
            </a:pPr>
            <a:r>
              <a:rPr lang="en-US" dirty="0" err="1"/>
              <a:t>turribus</a:t>
            </a:r>
            <a:r>
              <a:rPr lang="en-US" dirty="0"/>
              <a:t> </a:t>
            </a:r>
            <a:r>
              <a:rPr lang="en-US" dirty="0" err="1"/>
              <a:t>excelso</a:t>
            </a:r>
            <a:r>
              <a:rPr lang="en-US" dirty="0"/>
              <a:t> </a:t>
            </a:r>
            <a:r>
              <a:rPr lang="en-US" dirty="0" err="1"/>
              <a:t>protensis</a:t>
            </a:r>
            <a:r>
              <a:rPr lang="en-US" dirty="0"/>
              <a:t> in </a:t>
            </a:r>
            <a:r>
              <a:rPr lang="en-US" dirty="0" err="1"/>
              <a:t>ethere</a:t>
            </a:r>
            <a:r>
              <a:rPr lang="en-US" dirty="0"/>
              <a:t> </a:t>
            </a:r>
            <a:r>
              <a:rPr lang="en-US" dirty="0" err="1"/>
              <a:t>cinctus</a:t>
            </a:r>
            <a:r>
              <a:rPr lang="en-US" dirty="0"/>
              <a:t>;</a:t>
            </a:r>
          </a:p>
          <a:p>
            <a:pPr marL="0" indent="0">
              <a:buNone/>
            </a:pPr>
            <a:r>
              <a:rPr lang="en-US" dirty="0" err="1"/>
              <a:t>varia</a:t>
            </a:r>
            <a:r>
              <a:rPr lang="en-US" dirty="0"/>
              <a:t> </a:t>
            </a:r>
            <a:r>
              <a:rPr lang="en-US" dirty="0" err="1"/>
              <a:t>vestitum</a:t>
            </a:r>
            <a:r>
              <a:rPr lang="en-US" dirty="0"/>
              <a:t> </a:t>
            </a:r>
            <a:r>
              <a:rPr lang="en-US" dirty="0" err="1"/>
              <a:t>nutrit</a:t>
            </a:r>
            <a:r>
              <a:rPr lang="en-US" dirty="0"/>
              <a:t> </a:t>
            </a:r>
            <a:r>
              <a:rPr lang="en-US" dirty="0" err="1"/>
              <a:t>pictura</a:t>
            </a:r>
            <a:r>
              <a:rPr lang="en-US" dirty="0"/>
              <a:t> </a:t>
            </a:r>
            <a:r>
              <a:rPr lang="en-US" dirty="0" err="1"/>
              <a:t>pavonem</a:t>
            </a:r>
            <a:r>
              <a:rPr lang="en-US" dirty="0"/>
              <a:t>.</a:t>
            </a:r>
          </a:p>
          <a:p>
            <a:pPr marL="0" indent="0">
              <a:buNone/>
            </a:pPr>
            <a:r>
              <a:rPr lang="en-US" dirty="0" err="1"/>
              <a:t>Fertilis</a:t>
            </a:r>
            <a:r>
              <a:rPr lang="en-US" dirty="0"/>
              <a:t> hic </a:t>
            </a:r>
            <a:r>
              <a:rPr lang="en-US" dirty="0" err="1"/>
              <a:t>uberes</a:t>
            </a:r>
            <a:r>
              <a:rPr lang="en-US" dirty="0"/>
              <a:t> </a:t>
            </a:r>
            <a:r>
              <a:rPr lang="en-US" dirty="0">
                <a:solidFill>
                  <a:srgbClr val="FFC000"/>
                </a:solidFill>
              </a:rPr>
              <a:t>fructus</a:t>
            </a:r>
            <a:r>
              <a:rPr lang="en-US" dirty="0"/>
              <a:t> </a:t>
            </a:r>
            <a:r>
              <a:rPr lang="en-US" dirty="0" err="1"/>
              <a:t>producit</a:t>
            </a:r>
            <a:r>
              <a:rPr lang="en-US" dirty="0"/>
              <a:t> </a:t>
            </a:r>
            <a:r>
              <a:rPr lang="en-US" dirty="0" err="1"/>
              <a:t>amenos</a:t>
            </a:r>
            <a:r>
              <a:rPr lang="en-US" dirty="0"/>
              <a:t>.</a:t>
            </a:r>
          </a:p>
          <a:p>
            <a:pPr marL="0" indent="0">
              <a:buNone/>
            </a:pPr>
            <a:r>
              <a:rPr lang="en-US" dirty="0" err="1"/>
              <a:t>prestat</a:t>
            </a:r>
            <a:r>
              <a:rPr lang="en-US" dirty="0"/>
              <a:t> in </a:t>
            </a:r>
            <a:r>
              <a:rPr lang="en-US" dirty="0" err="1"/>
              <a:t>occasum</a:t>
            </a:r>
            <a:r>
              <a:rPr lang="en-US" dirty="0"/>
              <a:t> </a:t>
            </a:r>
            <a:r>
              <a:rPr lang="en-US" dirty="0" err="1"/>
              <a:t>Phebo</a:t>
            </a:r>
            <a:r>
              <a:rPr lang="en-US" dirty="0"/>
              <a:t> </a:t>
            </a:r>
            <a:r>
              <a:rPr lang="en-US" dirty="0" err="1"/>
              <a:t>declinante</a:t>
            </a:r>
            <a:r>
              <a:rPr lang="en-US" dirty="0"/>
              <a:t> </a:t>
            </a:r>
          </a:p>
          <a:p>
            <a:pPr marL="0" indent="0">
              <a:buNone/>
            </a:pPr>
            <a:r>
              <a:rPr lang="en-US" dirty="0" err="1">
                <a:solidFill>
                  <a:srgbClr val="0070C0"/>
                </a:solidFill>
              </a:rPr>
              <a:t>recessus</a:t>
            </a:r>
            <a:r>
              <a:rPr lang="en-US" dirty="0"/>
              <a:t>.</a:t>
            </a:r>
          </a:p>
          <a:p>
            <a:pPr marL="0" indent="0">
              <a:buNone/>
            </a:pPr>
            <a:r>
              <a:rPr lang="en-US" dirty="0"/>
              <a:t>O </a:t>
            </a:r>
            <a:r>
              <a:rPr lang="en-US" dirty="0" err="1"/>
              <a:t>quam</a:t>
            </a:r>
            <a:r>
              <a:rPr lang="en-US" dirty="0"/>
              <a:t> </a:t>
            </a:r>
            <a:r>
              <a:rPr lang="en-US" dirty="0" err="1"/>
              <a:t>spectandus</a:t>
            </a:r>
            <a:r>
              <a:rPr lang="en-US" dirty="0"/>
              <a:t>! </a:t>
            </a:r>
            <a:r>
              <a:rPr lang="en-US" dirty="0" err="1"/>
              <a:t>Colit</a:t>
            </a:r>
            <a:r>
              <a:rPr lang="en-US" dirty="0"/>
              <a:t> </a:t>
            </a:r>
            <a:r>
              <a:rPr lang="en-US" dirty="0" err="1"/>
              <a:t>hunc</a:t>
            </a:r>
            <a:r>
              <a:rPr lang="en-US" dirty="0"/>
              <a:t> </a:t>
            </a:r>
            <a:r>
              <a:rPr lang="en-US" dirty="0" err="1"/>
              <a:t>agricola</a:t>
            </a:r>
            <a:r>
              <a:rPr lang="en-US" dirty="0"/>
              <a:t> </a:t>
            </a:r>
            <a:r>
              <a:rPr lang="en-US" dirty="0" err="1"/>
              <a:t>tauro</a:t>
            </a:r>
            <a:r>
              <a:rPr lang="en-US" dirty="0"/>
              <a:t>.</a:t>
            </a:r>
          </a:p>
          <a:p>
            <a:pPr marL="0" indent="0">
              <a:buNone/>
            </a:pPr>
            <a:r>
              <a:rPr lang="en-US" dirty="0"/>
              <a:t>Mira res! </a:t>
            </a:r>
            <a:r>
              <a:rPr lang="en-US" dirty="0" err="1"/>
              <a:t>Hunc</a:t>
            </a:r>
            <a:r>
              <a:rPr lang="en-US" dirty="0"/>
              <a:t> genitrix </a:t>
            </a:r>
            <a:r>
              <a:rPr lang="en-US" dirty="0" err="1"/>
              <a:t>tuetur</a:t>
            </a:r>
            <a:r>
              <a:rPr lang="en-US" dirty="0"/>
              <a:t> </a:t>
            </a:r>
            <a:r>
              <a:rPr lang="en-US" dirty="0" err="1"/>
              <a:t>cornibus</a:t>
            </a:r>
            <a:r>
              <a:rPr lang="en-US" dirty="0"/>
              <a:t> </a:t>
            </a:r>
            <a:r>
              <a:rPr lang="en-US" dirty="0" err="1"/>
              <a:t>hortum</a:t>
            </a:r>
            <a:r>
              <a:rPr lang="en-US" dirty="0"/>
              <a:t>.</a:t>
            </a:r>
          </a:p>
          <a:p>
            <a:pPr marL="0" indent="0">
              <a:buNone/>
            </a:pPr>
            <a:r>
              <a:rPr lang="en-US" dirty="0" err="1"/>
              <a:t>cavet</a:t>
            </a:r>
            <a:r>
              <a:rPr lang="en-US" dirty="0"/>
              <a:t> ab </a:t>
            </a:r>
            <a:r>
              <a:rPr lang="en-US" dirty="0" err="1"/>
              <a:t>ingressu</a:t>
            </a:r>
            <a:r>
              <a:rPr lang="en-US" dirty="0"/>
              <a:t> </a:t>
            </a:r>
            <a:r>
              <a:rPr lang="en-US" dirty="0" err="1">
                <a:solidFill>
                  <a:srgbClr val="FFC000"/>
                </a:solidFill>
              </a:rPr>
              <a:t>merito</a:t>
            </a:r>
            <a:r>
              <a:rPr lang="en-US" dirty="0"/>
              <a:t> </a:t>
            </a:r>
            <a:r>
              <a:rPr lang="en-US" dirty="0" err="1"/>
              <a:t>temerarii</a:t>
            </a:r>
            <a:r>
              <a:rPr lang="en-US" dirty="0"/>
              <a:t> </a:t>
            </a:r>
            <a:r>
              <a:rPr lang="en-US" dirty="0" err="1">
                <a:solidFill>
                  <a:srgbClr val="0070C0"/>
                </a:solidFill>
              </a:rPr>
              <a:t>manus</a:t>
            </a:r>
            <a:endParaRPr lang="en-US" dirty="0">
              <a:solidFill>
                <a:srgbClr val="0070C0"/>
              </a:solidFill>
            </a:endParaRPr>
          </a:p>
          <a:p>
            <a:pPr marL="0" indent="0">
              <a:buNone/>
            </a:pPr>
            <a:r>
              <a:rPr lang="en-US" dirty="0" err="1"/>
              <a:t>cornibus</a:t>
            </a:r>
            <a:r>
              <a:rPr lang="en-US" dirty="0"/>
              <a:t>, o genitrix, </a:t>
            </a:r>
            <a:r>
              <a:rPr lang="en-US" dirty="0" err="1"/>
              <a:t>saucia</a:t>
            </a:r>
            <a:r>
              <a:rPr lang="en-US" dirty="0"/>
              <a:t> </a:t>
            </a:r>
            <a:r>
              <a:rPr lang="en-US" dirty="0" err="1"/>
              <a:t>facta</a:t>
            </a:r>
            <a:r>
              <a:rPr lang="en-US" dirty="0"/>
              <a:t> </a:t>
            </a:r>
            <a:r>
              <a:rPr lang="en-US" dirty="0" err="1"/>
              <a:t>tuis</a:t>
            </a:r>
            <a:r>
              <a:rPr lang="en-US" dirty="0"/>
              <a:t>.</a:t>
            </a:r>
          </a:p>
          <a:p>
            <a:pPr marL="0" indent="0">
              <a:buNone/>
            </a:pPr>
            <a:r>
              <a:rPr lang="en-US" dirty="0" err="1"/>
              <a:t>Quisquis</a:t>
            </a:r>
            <a:r>
              <a:rPr lang="en-US" dirty="0"/>
              <a:t> es </a:t>
            </a:r>
            <a:r>
              <a:rPr lang="en-US" dirty="0" err="1"/>
              <a:t>invidens</a:t>
            </a:r>
            <a:r>
              <a:rPr lang="en-US" dirty="0"/>
              <a:t>, </a:t>
            </a:r>
            <a:r>
              <a:rPr lang="en-US" dirty="0" err="1"/>
              <a:t>ut</a:t>
            </a:r>
            <a:r>
              <a:rPr lang="en-US" dirty="0"/>
              <a:t> </a:t>
            </a:r>
            <a:r>
              <a:rPr lang="en-US" dirty="0" err="1"/>
              <a:t>fraudes</a:t>
            </a:r>
            <a:r>
              <a:rPr lang="en-US" dirty="0"/>
              <a:t> </a:t>
            </a:r>
            <a:r>
              <a:rPr lang="en-US" dirty="0" err="1"/>
              <a:t>fructibus</a:t>
            </a:r>
            <a:r>
              <a:rPr lang="en-US" dirty="0"/>
              <a:t> </a:t>
            </a:r>
            <a:r>
              <a:rPr lang="en-US" dirty="0" err="1"/>
              <a:t>hortum</a:t>
            </a:r>
            <a:r>
              <a:rPr lang="en-US" dirty="0"/>
              <a:t>.</a:t>
            </a:r>
          </a:p>
          <a:p>
            <a:pPr marL="0" indent="0">
              <a:buNone/>
            </a:pPr>
            <a:r>
              <a:rPr lang="en-US" dirty="0" err="1"/>
              <a:t>huius</a:t>
            </a:r>
            <a:r>
              <a:rPr lang="en-US" dirty="0"/>
              <a:t> ab </a:t>
            </a:r>
            <a:r>
              <a:rPr lang="en-US" dirty="0" err="1"/>
              <a:t>agricola</a:t>
            </a:r>
            <a:r>
              <a:rPr lang="en-US" dirty="0"/>
              <a:t> ne </a:t>
            </a:r>
            <a:r>
              <a:rPr lang="en-US" dirty="0" err="1"/>
              <a:t>tenearis</a:t>
            </a:r>
            <a:r>
              <a:rPr lang="en-US" dirty="0"/>
              <a:t> </a:t>
            </a:r>
            <a:r>
              <a:rPr lang="en-US" dirty="0">
                <a:solidFill>
                  <a:srgbClr val="0070C0"/>
                </a:solidFill>
              </a:rPr>
              <a:t>cave</a:t>
            </a:r>
            <a:r>
              <a:rPr lang="en-US" dirty="0"/>
              <a:t>.</a:t>
            </a:r>
          </a:p>
          <a:p>
            <a:pPr marL="0" indent="0">
              <a:buNone/>
            </a:pPr>
            <a:endParaRPr lang="en-US" dirty="0"/>
          </a:p>
        </p:txBody>
      </p:sp>
    </p:spTree>
    <p:extLst>
      <p:ext uri="{BB962C8B-B14F-4D97-AF65-F5344CB8AC3E}">
        <p14:creationId xmlns:p14="http://schemas.microsoft.com/office/powerpoint/2010/main" val="388409662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54D6D-D9B2-E044-B7D3-62440261578B}"/>
              </a:ext>
            </a:extLst>
          </p:cNvPr>
          <p:cNvSpPr>
            <a:spLocks noGrp="1"/>
          </p:cNvSpPr>
          <p:nvPr>
            <p:ph type="title"/>
          </p:nvPr>
        </p:nvSpPr>
        <p:spPr>
          <a:xfrm>
            <a:off x="814728" y="412002"/>
            <a:ext cx="10571998" cy="1169893"/>
          </a:xfrm>
        </p:spPr>
        <p:txBody>
          <a:bodyPr/>
          <a:lstStyle/>
          <a:p>
            <a:r>
              <a:rPr lang="en-US" sz="3600" dirty="0" err="1"/>
              <a:t>Annonymous</a:t>
            </a:r>
            <a:r>
              <a:rPr lang="en-US" sz="3600" dirty="0"/>
              <a:t> - Inter </a:t>
            </a:r>
            <a:r>
              <a:rPr lang="en-US" sz="3600" dirty="0" err="1"/>
              <a:t>densas</a:t>
            </a:r>
            <a:r>
              <a:rPr lang="en-US" sz="3600" dirty="0"/>
              <a:t> </a:t>
            </a:r>
            <a:r>
              <a:rPr lang="en-US" sz="3600" dirty="0" err="1"/>
              <a:t>deserti</a:t>
            </a:r>
            <a:r>
              <a:rPr lang="en-US" sz="3600" dirty="0"/>
              <a:t> </a:t>
            </a:r>
            <a:r>
              <a:rPr lang="en-US" sz="3600" dirty="0" err="1"/>
              <a:t>meditans</a:t>
            </a:r>
            <a:r>
              <a:rPr lang="en-US" sz="3600" dirty="0"/>
              <a:t>; </a:t>
            </a:r>
            <a:r>
              <a:rPr lang="en-US" sz="3600" dirty="0" err="1"/>
              <a:t>Imbribus</a:t>
            </a:r>
            <a:r>
              <a:rPr lang="en-US" sz="3600" dirty="0"/>
              <a:t> </a:t>
            </a:r>
            <a:r>
              <a:rPr lang="en-US" sz="3600" dirty="0" err="1"/>
              <a:t>irriguis</a:t>
            </a:r>
            <a:r>
              <a:rPr lang="en-US" sz="3600" dirty="0"/>
              <a:t>; </a:t>
            </a:r>
            <a:r>
              <a:rPr lang="en-US" sz="3600" dirty="0" err="1"/>
              <a:t>Admirabilem</a:t>
            </a:r>
            <a:r>
              <a:rPr lang="en-US" sz="3600" dirty="0"/>
              <a:t> </a:t>
            </a:r>
            <a:r>
              <a:rPr lang="en-US" sz="3600" dirty="0" err="1"/>
              <a:t>est</a:t>
            </a:r>
            <a:endParaRPr lang="en-US" sz="3600" dirty="0"/>
          </a:p>
        </p:txBody>
      </p:sp>
      <p:sp>
        <p:nvSpPr>
          <p:cNvPr id="3" name="Text Placeholder 2">
            <a:extLst>
              <a:ext uri="{FF2B5EF4-FFF2-40B4-BE49-F238E27FC236}">
                <a16:creationId xmlns:a16="http://schemas.microsoft.com/office/drawing/2014/main" id="{4AF06291-5E66-1744-9BB2-A25781DB3C48}"/>
              </a:ext>
            </a:extLst>
          </p:cNvPr>
          <p:cNvSpPr>
            <a:spLocks noGrp="1"/>
          </p:cNvSpPr>
          <p:nvPr>
            <p:ph type="body" idx="1"/>
          </p:nvPr>
        </p:nvSpPr>
        <p:spPr/>
        <p:txBody>
          <a:bodyPr/>
          <a:lstStyle/>
          <a:p>
            <a:r>
              <a:rPr lang="en-US" dirty="0"/>
              <a:t>Triplum</a:t>
            </a:r>
          </a:p>
        </p:txBody>
      </p:sp>
      <p:sp>
        <p:nvSpPr>
          <p:cNvPr id="4" name="Content Placeholder 3">
            <a:extLst>
              <a:ext uri="{FF2B5EF4-FFF2-40B4-BE49-F238E27FC236}">
                <a16:creationId xmlns:a16="http://schemas.microsoft.com/office/drawing/2014/main" id="{9FCA995E-6BF7-3143-AA78-40D66011C31A}"/>
              </a:ext>
            </a:extLst>
          </p:cNvPr>
          <p:cNvSpPr>
            <a:spLocks noGrp="1"/>
          </p:cNvSpPr>
          <p:nvPr>
            <p:ph sz="half" idx="2"/>
          </p:nvPr>
        </p:nvSpPr>
        <p:spPr>
          <a:xfrm>
            <a:off x="1809544" y="2780095"/>
            <a:ext cx="3200223" cy="3891400"/>
          </a:xfrm>
        </p:spPr>
        <p:txBody>
          <a:bodyPr numCol="2">
            <a:normAutofit fontScale="40000" lnSpcReduction="20000"/>
          </a:bodyPr>
          <a:lstStyle/>
          <a:p>
            <a:pPr marL="0" indent="0">
              <a:buNone/>
            </a:pPr>
            <a:r>
              <a:rPr lang="en-US" dirty="0"/>
              <a:t>Inter </a:t>
            </a:r>
            <a:r>
              <a:rPr lang="en-US" dirty="0" err="1"/>
              <a:t>densas</a:t>
            </a:r>
            <a:r>
              <a:rPr lang="en-US" dirty="0"/>
              <a:t> </a:t>
            </a:r>
            <a:r>
              <a:rPr lang="en-US" dirty="0" err="1"/>
              <a:t>deserti</a:t>
            </a:r>
            <a:r>
              <a:rPr lang="en-US" dirty="0"/>
              <a:t> </a:t>
            </a:r>
            <a:r>
              <a:rPr lang="en-US" dirty="0" err="1"/>
              <a:t>meditans</a:t>
            </a:r>
            <a:endParaRPr lang="en-US" dirty="0"/>
          </a:p>
          <a:p>
            <a:pPr marL="0" indent="0">
              <a:buNone/>
            </a:pPr>
            <a:r>
              <a:rPr lang="en-US" dirty="0" err="1"/>
              <a:t>silvas</a:t>
            </a:r>
            <a:r>
              <a:rPr lang="en-US" dirty="0"/>
              <a:t>, </a:t>
            </a:r>
            <a:r>
              <a:rPr lang="en-US" dirty="0" err="1"/>
              <a:t>pridem</a:t>
            </a:r>
            <a:r>
              <a:rPr lang="en-US" dirty="0"/>
              <a:t> </a:t>
            </a:r>
            <a:r>
              <a:rPr lang="en-US" dirty="0" err="1"/>
              <a:t>allectus</a:t>
            </a:r>
            <a:r>
              <a:rPr lang="en-US" dirty="0"/>
              <a:t> </a:t>
            </a:r>
            <a:r>
              <a:rPr lang="en-US" dirty="0" err="1"/>
              <a:t>ocio</a:t>
            </a:r>
            <a:r>
              <a:rPr lang="en-US" dirty="0"/>
              <a:t>.</a:t>
            </a:r>
          </a:p>
          <a:p>
            <a:pPr marL="0" indent="0">
              <a:buNone/>
            </a:pPr>
            <a:r>
              <a:rPr lang="en-US" dirty="0"/>
              <a:t>in </a:t>
            </a:r>
            <a:r>
              <a:rPr lang="en-US" dirty="0" err="1"/>
              <a:t>sonore</a:t>
            </a:r>
            <a:r>
              <a:rPr lang="en-US" dirty="0"/>
              <a:t> </a:t>
            </a:r>
            <a:r>
              <a:rPr lang="en-US" dirty="0" err="1"/>
              <a:t>rivulus</a:t>
            </a:r>
            <a:r>
              <a:rPr lang="en-US" dirty="0"/>
              <a:t> </a:t>
            </a:r>
            <a:r>
              <a:rPr lang="en-US" dirty="0" err="1"/>
              <a:t>crepitans</a:t>
            </a:r>
            <a:r>
              <a:rPr lang="en-US" dirty="0"/>
              <a:t>.</a:t>
            </a:r>
          </a:p>
          <a:p>
            <a:pPr marL="0" indent="0">
              <a:buNone/>
            </a:pPr>
            <a:r>
              <a:rPr lang="en-US" dirty="0" err="1"/>
              <a:t>invasit</a:t>
            </a:r>
            <a:r>
              <a:rPr lang="en-US" dirty="0"/>
              <a:t> me </a:t>
            </a:r>
            <a:r>
              <a:rPr lang="en-US" dirty="0" err="1"/>
              <a:t>sompni</a:t>
            </a:r>
            <a:r>
              <a:rPr lang="en-US" dirty="0"/>
              <a:t> </a:t>
            </a:r>
            <a:r>
              <a:rPr lang="en-US" dirty="0" err="1"/>
              <a:t>devocio</a:t>
            </a:r>
            <a:r>
              <a:rPr lang="en-US" dirty="0"/>
              <a:t>.</a:t>
            </a:r>
          </a:p>
          <a:p>
            <a:pPr marL="0" indent="0">
              <a:buNone/>
            </a:pPr>
            <a:endParaRPr lang="en-US" dirty="0"/>
          </a:p>
          <a:p>
            <a:pPr marL="0" indent="0">
              <a:buNone/>
            </a:pPr>
            <a:r>
              <a:rPr lang="en-US" dirty="0"/>
              <a:t>"Ecce </a:t>
            </a:r>
            <a:r>
              <a:rPr lang="en-US" dirty="0">
                <a:solidFill>
                  <a:srgbClr val="FFC000"/>
                </a:solidFill>
              </a:rPr>
              <a:t>princeps</a:t>
            </a:r>
            <a:r>
              <a:rPr lang="en-US" dirty="0"/>
              <a:t> </a:t>
            </a:r>
            <a:r>
              <a:rPr lang="en-US" dirty="0" err="1"/>
              <a:t>occurit</a:t>
            </a:r>
            <a:r>
              <a:rPr lang="en-US" dirty="0"/>
              <a:t> </a:t>
            </a:r>
            <a:r>
              <a:rPr lang="en-US" dirty="0" err="1"/>
              <a:t>inclitus</a:t>
            </a:r>
            <a:r>
              <a:rPr lang="en-US" dirty="0"/>
              <a:t>.</a:t>
            </a:r>
          </a:p>
          <a:p>
            <a:pPr marL="0" indent="0">
              <a:buNone/>
            </a:pPr>
            <a:r>
              <a:rPr lang="en-US" dirty="0"/>
              <a:t>flava caput tectum </a:t>
            </a:r>
            <a:r>
              <a:rPr lang="en-US" dirty="0" err="1"/>
              <a:t>cesarie</a:t>
            </a:r>
            <a:r>
              <a:rPr lang="en-US" dirty="0"/>
              <a:t>.</a:t>
            </a:r>
          </a:p>
          <a:p>
            <a:pPr marL="0" indent="0">
              <a:buNone/>
            </a:pPr>
            <a:r>
              <a:rPr lang="en-US" dirty="0" err="1"/>
              <a:t>auro</a:t>
            </a:r>
            <a:r>
              <a:rPr lang="en-US" dirty="0"/>
              <a:t>, </a:t>
            </a:r>
            <a:r>
              <a:rPr lang="en-US" dirty="0" err="1">
                <a:solidFill>
                  <a:srgbClr val="FFC000"/>
                </a:solidFill>
              </a:rPr>
              <a:t>gemmis</a:t>
            </a:r>
            <a:r>
              <a:rPr lang="en-US" dirty="0"/>
              <a:t> </a:t>
            </a:r>
            <a:r>
              <a:rPr lang="en-US" dirty="0" err="1"/>
              <a:t>desuper</a:t>
            </a:r>
            <a:r>
              <a:rPr lang="en-US" dirty="0"/>
              <a:t> </a:t>
            </a:r>
            <a:r>
              <a:rPr lang="en-US" dirty="0" err="1"/>
              <a:t>varie</a:t>
            </a:r>
            <a:endParaRPr lang="en-US" dirty="0"/>
          </a:p>
          <a:p>
            <a:pPr marL="0" indent="0">
              <a:buNone/>
            </a:pPr>
            <a:r>
              <a:rPr lang="en-US" dirty="0"/>
              <a:t>per </a:t>
            </a:r>
            <a:r>
              <a:rPr lang="en-US" dirty="0" err="1"/>
              <a:t>amictum</a:t>
            </a:r>
            <a:r>
              <a:rPr lang="en-US" dirty="0"/>
              <a:t> </a:t>
            </a:r>
            <a:r>
              <a:rPr lang="en-US" dirty="0" err="1"/>
              <a:t>solerter</a:t>
            </a:r>
            <a:r>
              <a:rPr lang="en-US" dirty="0"/>
              <a:t> </a:t>
            </a:r>
            <a:r>
              <a:rPr lang="en-US" dirty="0" err="1"/>
              <a:t>insitus</a:t>
            </a:r>
            <a:r>
              <a:rPr lang="en-US" dirty="0"/>
              <a:t>.</a:t>
            </a:r>
            <a:br>
              <a:rPr lang="en-US" dirty="0"/>
            </a:br>
            <a:endParaRPr lang="en-US" dirty="0"/>
          </a:p>
          <a:p>
            <a:pPr marL="0" indent="0">
              <a:buNone/>
            </a:pPr>
            <a:r>
              <a:rPr lang="en-US" dirty="0" err="1"/>
              <a:t>Hunc</a:t>
            </a:r>
            <a:r>
              <a:rPr lang="en-US" dirty="0"/>
              <a:t> </a:t>
            </a:r>
            <a:r>
              <a:rPr lang="en-US" dirty="0" err="1"/>
              <a:t>circumdat</a:t>
            </a:r>
            <a:r>
              <a:rPr lang="en-US" dirty="0"/>
              <a:t> </a:t>
            </a:r>
            <a:r>
              <a:rPr lang="en-US" dirty="0" err="1"/>
              <a:t>caterva</a:t>
            </a:r>
            <a:r>
              <a:rPr lang="en-US" dirty="0"/>
              <a:t> </a:t>
            </a:r>
            <a:r>
              <a:rPr lang="en-US" dirty="0" err="1"/>
              <a:t>militum</a:t>
            </a:r>
            <a:endParaRPr lang="en-US" dirty="0"/>
          </a:p>
          <a:p>
            <a:pPr marL="0" indent="0">
              <a:buNone/>
            </a:pPr>
            <a:r>
              <a:rPr lang="en-US" dirty="0"/>
              <a:t>et </a:t>
            </a:r>
            <a:r>
              <a:rPr lang="en-US" dirty="0" err="1"/>
              <a:t>tironum</a:t>
            </a:r>
            <a:r>
              <a:rPr lang="en-US" dirty="0"/>
              <a:t> </a:t>
            </a:r>
            <a:r>
              <a:rPr lang="en-US" dirty="0">
                <a:solidFill>
                  <a:srgbClr val="0070C0"/>
                </a:solidFill>
              </a:rPr>
              <a:t>non</a:t>
            </a:r>
            <a:r>
              <a:rPr lang="en-US" dirty="0"/>
              <a:t> </a:t>
            </a:r>
            <a:r>
              <a:rPr lang="en-US" dirty="0">
                <a:solidFill>
                  <a:srgbClr val="0070C0"/>
                </a:solidFill>
              </a:rPr>
              <a:t>minor</a:t>
            </a:r>
            <a:r>
              <a:rPr lang="en-US" dirty="0"/>
              <a:t> </a:t>
            </a:r>
            <a:r>
              <a:rPr lang="en-US" dirty="0" err="1">
                <a:solidFill>
                  <a:srgbClr val="FFC000"/>
                </a:solidFill>
              </a:rPr>
              <a:t>copia</a:t>
            </a:r>
            <a:endParaRPr lang="en-US" dirty="0">
              <a:solidFill>
                <a:srgbClr val="FFC000"/>
              </a:solidFill>
            </a:endParaRPr>
          </a:p>
          <a:p>
            <a:pPr marL="0" indent="0">
              <a:buNone/>
            </a:pPr>
            <a:r>
              <a:rPr lang="en-US" dirty="0" err="1"/>
              <a:t>nescientum</a:t>
            </a:r>
            <a:r>
              <a:rPr lang="en-US" dirty="0"/>
              <a:t> </a:t>
            </a:r>
            <a:r>
              <a:rPr lang="en-US" dirty="0">
                <a:solidFill>
                  <a:srgbClr val="FFC000"/>
                </a:solidFill>
              </a:rPr>
              <a:t>quid</a:t>
            </a:r>
            <a:r>
              <a:rPr lang="en-US" dirty="0"/>
              <a:t> sit </a:t>
            </a:r>
            <a:r>
              <a:rPr lang="en-US" dirty="0" err="1">
                <a:solidFill>
                  <a:srgbClr val="0070C0"/>
                </a:solidFill>
              </a:rPr>
              <a:t>inopia</a:t>
            </a:r>
            <a:r>
              <a:rPr lang="en-US" dirty="0"/>
              <a:t>:</a:t>
            </a:r>
          </a:p>
          <a:p>
            <a:pPr marL="0" indent="0">
              <a:buNone/>
            </a:pPr>
            <a:r>
              <a:rPr lang="en-US" dirty="0" err="1"/>
              <a:t>Reverentur</a:t>
            </a:r>
            <a:r>
              <a:rPr lang="en-US" dirty="0"/>
              <a:t> </a:t>
            </a:r>
            <a:r>
              <a:rPr lang="en-US" dirty="0" err="1"/>
              <a:t>hii</a:t>
            </a:r>
            <a:r>
              <a:rPr lang="en-US" dirty="0"/>
              <a:t> </a:t>
            </a:r>
            <a:r>
              <a:rPr lang="en-US" dirty="0" err="1"/>
              <a:t>omnes</a:t>
            </a:r>
            <a:r>
              <a:rPr lang="en-US" dirty="0"/>
              <a:t> </a:t>
            </a:r>
            <a:r>
              <a:rPr lang="en-US" dirty="0" err="1"/>
              <a:t>inclitum</a:t>
            </a:r>
            <a:r>
              <a:rPr lang="en-US" dirty="0"/>
              <a:t>.</a:t>
            </a:r>
          </a:p>
          <a:p>
            <a:pPr marL="0" indent="0">
              <a:buNone/>
            </a:pPr>
            <a:endParaRPr lang="en-US" dirty="0"/>
          </a:p>
          <a:p>
            <a:pPr marL="0" indent="0">
              <a:buNone/>
            </a:pPr>
            <a:r>
              <a:rPr lang="en-US" dirty="0"/>
              <a:t>Is thesauri </a:t>
            </a:r>
            <a:r>
              <a:rPr lang="en-US" dirty="0" err="1"/>
              <a:t>cumulos</a:t>
            </a:r>
            <a:r>
              <a:rPr lang="en-US" dirty="0"/>
              <a:t> </a:t>
            </a:r>
            <a:r>
              <a:rPr lang="en-US" dirty="0" err="1"/>
              <a:t>geminat</a:t>
            </a:r>
            <a:r>
              <a:rPr lang="en-US" dirty="0"/>
              <a:t>.</a:t>
            </a:r>
          </a:p>
          <a:p>
            <a:pPr marL="0" indent="0">
              <a:buNone/>
            </a:pPr>
            <a:r>
              <a:rPr lang="en-US" dirty="0">
                <a:solidFill>
                  <a:srgbClr val="FFC000"/>
                </a:solidFill>
              </a:rPr>
              <a:t>quod</a:t>
            </a:r>
            <a:r>
              <a:rPr lang="en-US" dirty="0"/>
              <a:t> </a:t>
            </a:r>
            <a:r>
              <a:rPr lang="en-US" dirty="0" err="1"/>
              <a:t>invident</a:t>
            </a:r>
            <a:r>
              <a:rPr lang="en-US" dirty="0"/>
              <a:t> </a:t>
            </a:r>
            <a:r>
              <a:rPr lang="en-US" dirty="0" err="1"/>
              <a:t>cernentes</a:t>
            </a:r>
            <a:r>
              <a:rPr lang="en-US" dirty="0"/>
              <a:t> </a:t>
            </a:r>
            <a:r>
              <a:rPr lang="en-US" dirty="0" err="1"/>
              <a:t>emuli</a:t>
            </a:r>
            <a:r>
              <a:rPr lang="en-US" dirty="0"/>
              <a:t>.</a:t>
            </a:r>
          </a:p>
          <a:p>
            <a:pPr marL="0" indent="0">
              <a:buNone/>
            </a:pPr>
            <a:r>
              <a:rPr lang="en-US" dirty="0"/>
              <a:t>sed </a:t>
            </a:r>
            <a:r>
              <a:rPr lang="en-US" dirty="0" err="1"/>
              <a:t>mirantur</a:t>
            </a:r>
            <a:r>
              <a:rPr lang="en-US" dirty="0"/>
              <a:t> </a:t>
            </a:r>
            <a:r>
              <a:rPr lang="en-US" dirty="0" err="1"/>
              <a:t>gaudentes</a:t>
            </a:r>
            <a:r>
              <a:rPr lang="en-US" dirty="0"/>
              <a:t> </a:t>
            </a:r>
            <a:r>
              <a:rPr lang="en-US" dirty="0" err="1"/>
              <a:t>populi</a:t>
            </a:r>
            <a:endParaRPr lang="en-US" dirty="0"/>
          </a:p>
          <a:p>
            <a:pPr marL="0" indent="0">
              <a:buNone/>
            </a:pPr>
            <a:r>
              <a:rPr lang="en-US" dirty="0"/>
              <a:t>cum </a:t>
            </a:r>
            <a:r>
              <a:rPr lang="en-US" dirty="0" err="1">
                <a:solidFill>
                  <a:srgbClr val="FFC000"/>
                </a:solidFill>
              </a:rPr>
              <a:t>thesaurum</a:t>
            </a:r>
            <a:r>
              <a:rPr lang="en-US" dirty="0"/>
              <a:t> </a:t>
            </a:r>
            <a:r>
              <a:rPr lang="en-US" dirty="0" err="1"/>
              <a:t>hinc</a:t>
            </a:r>
            <a:r>
              <a:rPr lang="en-US" dirty="0"/>
              <a:t> </a:t>
            </a:r>
            <a:r>
              <a:rPr lang="en-US" dirty="0" err="1"/>
              <a:t>inde</a:t>
            </a:r>
            <a:r>
              <a:rPr lang="en-US" dirty="0"/>
              <a:t> </a:t>
            </a:r>
            <a:r>
              <a:rPr lang="en-US" dirty="0" err="1"/>
              <a:t>seminat</a:t>
            </a:r>
            <a:r>
              <a:rPr lang="en-US" dirty="0"/>
              <a:t>.</a:t>
            </a:r>
          </a:p>
          <a:p>
            <a:pPr marL="0" indent="0">
              <a:buNone/>
            </a:pPr>
            <a:endParaRPr lang="en-US" dirty="0"/>
          </a:p>
          <a:p>
            <a:pPr marL="0" indent="0">
              <a:buNone/>
            </a:pPr>
            <a:r>
              <a:rPr lang="en-US" dirty="0"/>
              <a:t>Hic </a:t>
            </a:r>
            <a:r>
              <a:rPr lang="en-US" dirty="0" err="1"/>
              <a:t>exhaurit</a:t>
            </a:r>
            <a:r>
              <a:rPr lang="en-US" dirty="0"/>
              <a:t> </a:t>
            </a:r>
            <a:r>
              <a:rPr lang="en-US" dirty="0" err="1"/>
              <a:t>orbis</a:t>
            </a:r>
            <a:r>
              <a:rPr lang="en-US" dirty="0"/>
              <a:t> </a:t>
            </a:r>
            <a:r>
              <a:rPr lang="en-US" dirty="0" err="1"/>
              <a:t>confinia</a:t>
            </a:r>
            <a:endParaRPr lang="en-US" dirty="0"/>
          </a:p>
          <a:p>
            <a:pPr marL="0" indent="0">
              <a:buNone/>
            </a:pPr>
            <a:r>
              <a:rPr lang="en-US" dirty="0" err="1"/>
              <a:t>ut</a:t>
            </a:r>
            <a:r>
              <a:rPr lang="en-US" dirty="0"/>
              <a:t> adamas, quod </a:t>
            </a:r>
            <a:r>
              <a:rPr lang="en-US" dirty="0" err="1"/>
              <a:t>ferrum</a:t>
            </a:r>
            <a:r>
              <a:rPr lang="en-US" dirty="0"/>
              <a:t> </a:t>
            </a:r>
            <a:r>
              <a:rPr lang="en-US" dirty="0" err="1"/>
              <a:t>attrahit</a:t>
            </a:r>
            <a:r>
              <a:rPr lang="en-US" dirty="0"/>
              <a:t>.</a:t>
            </a:r>
          </a:p>
          <a:p>
            <a:pPr marL="0" indent="0">
              <a:buNone/>
            </a:pPr>
            <a:r>
              <a:rPr lang="en-US" dirty="0"/>
              <a:t>Quantum </a:t>
            </a:r>
            <a:r>
              <a:rPr lang="en-US" dirty="0">
                <a:solidFill>
                  <a:srgbClr val="FFC000"/>
                </a:solidFill>
              </a:rPr>
              <a:t>magnus</a:t>
            </a:r>
            <a:r>
              <a:rPr lang="en-US" dirty="0"/>
              <a:t> se </a:t>
            </a:r>
            <a:r>
              <a:rPr lang="en-US" dirty="0" err="1"/>
              <a:t>nullus</a:t>
            </a:r>
            <a:r>
              <a:rPr lang="en-US" dirty="0"/>
              <a:t> </a:t>
            </a:r>
            <a:r>
              <a:rPr lang="en-US" dirty="0" err="1"/>
              <a:t>retrahit</a:t>
            </a:r>
            <a:endParaRPr lang="en-US" dirty="0"/>
          </a:p>
          <a:p>
            <a:pPr marL="0" indent="0">
              <a:buNone/>
            </a:pPr>
            <a:r>
              <a:rPr lang="en-US" dirty="0">
                <a:solidFill>
                  <a:srgbClr val="0070C0"/>
                </a:solidFill>
              </a:rPr>
              <a:t>quin</a:t>
            </a:r>
            <a:r>
              <a:rPr lang="en-US" dirty="0"/>
              <a:t> </a:t>
            </a:r>
            <a:r>
              <a:rPr lang="en-US" dirty="0" err="1"/>
              <a:t>visitet</a:t>
            </a:r>
            <a:r>
              <a:rPr lang="en-US" dirty="0"/>
              <a:t> </a:t>
            </a:r>
            <a:r>
              <a:rPr lang="en-US" dirty="0" err="1"/>
              <a:t>potentis</a:t>
            </a:r>
            <a:r>
              <a:rPr lang="en-US" dirty="0"/>
              <a:t> limina.</a:t>
            </a:r>
          </a:p>
          <a:p>
            <a:pPr marL="0" indent="0">
              <a:buNone/>
            </a:pPr>
            <a:endParaRPr lang="en-US" dirty="0"/>
          </a:p>
          <a:p>
            <a:pPr marL="0" indent="0">
              <a:buNone/>
            </a:pPr>
            <a:r>
              <a:rPr lang="en-US" dirty="0"/>
              <a:t>Hic </a:t>
            </a:r>
            <a:r>
              <a:rPr lang="en-US" dirty="0" err="1"/>
              <a:t>vallatus</a:t>
            </a:r>
            <a:r>
              <a:rPr lang="en-US" dirty="0"/>
              <a:t> </a:t>
            </a:r>
            <a:r>
              <a:rPr lang="en-US" dirty="0" err="1"/>
              <a:t>rethorum</a:t>
            </a:r>
            <a:r>
              <a:rPr lang="en-US" dirty="0"/>
              <a:t> </a:t>
            </a:r>
            <a:r>
              <a:rPr lang="en-US" dirty="0" err="1"/>
              <a:t>gregibus</a:t>
            </a:r>
            <a:endParaRPr lang="en-US" dirty="0"/>
          </a:p>
          <a:p>
            <a:pPr marL="0" indent="0">
              <a:buNone/>
            </a:pPr>
            <a:r>
              <a:rPr lang="en-US" dirty="0"/>
              <a:t>et </a:t>
            </a:r>
            <a:r>
              <a:rPr lang="en-US" dirty="0" err="1"/>
              <a:t>auscultans</a:t>
            </a:r>
            <a:r>
              <a:rPr lang="en-US" dirty="0"/>
              <a:t> </a:t>
            </a:r>
            <a:r>
              <a:rPr lang="en-US" dirty="0" err="1"/>
              <a:t>prudentum</a:t>
            </a:r>
            <a:r>
              <a:rPr lang="en-US" dirty="0"/>
              <a:t> dogmata</a:t>
            </a:r>
          </a:p>
          <a:p>
            <a:pPr marL="0" indent="0">
              <a:buNone/>
            </a:pPr>
            <a:r>
              <a:rPr lang="en-US" dirty="0">
                <a:solidFill>
                  <a:srgbClr val="FFC000"/>
                </a:solidFill>
              </a:rPr>
              <a:t>super</a:t>
            </a:r>
            <a:r>
              <a:rPr lang="en-US" dirty="0"/>
              <a:t> </a:t>
            </a:r>
            <a:r>
              <a:rPr lang="en-US" dirty="0" err="1"/>
              <a:t>omnes</a:t>
            </a:r>
            <a:r>
              <a:rPr lang="en-US" dirty="0"/>
              <a:t> </a:t>
            </a:r>
            <a:r>
              <a:rPr lang="en-US" dirty="0" err="1"/>
              <a:t>solvit</a:t>
            </a:r>
            <a:r>
              <a:rPr lang="en-US" dirty="0"/>
              <a:t> </a:t>
            </a:r>
            <a:r>
              <a:rPr lang="en-US" dirty="0" err="1"/>
              <a:t>enigmata</a:t>
            </a:r>
            <a:r>
              <a:rPr lang="en-US" dirty="0"/>
              <a:t>:</a:t>
            </a:r>
          </a:p>
          <a:p>
            <a:pPr marL="0" indent="0">
              <a:buNone/>
            </a:pPr>
            <a:r>
              <a:rPr lang="en-US" dirty="0" err="1"/>
              <a:t>Cunctos</a:t>
            </a:r>
            <a:r>
              <a:rPr lang="en-US" dirty="0"/>
              <a:t> </a:t>
            </a:r>
            <a:r>
              <a:rPr lang="en-US" dirty="0" err="1"/>
              <a:t>vincit</a:t>
            </a:r>
            <a:r>
              <a:rPr lang="en-US" dirty="0"/>
              <a:t> libris et </a:t>
            </a:r>
            <a:r>
              <a:rPr lang="en-US" dirty="0" err="1"/>
              <a:t>legibus</a:t>
            </a:r>
            <a:r>
              <a:rPr lang="en-US" dirty="0"/>
              <a:t>.</a:t>
            </a:r>
          </a:p>
          <a:p>
            <a:pPr marL="0" indent="0">
              <a:buNone/>
            </a:pPr>
            <a:endParaRPr lang="en-US" dirty="0"/>
          </a:p>
          <a:p>
            <a:pPr marL="0" indent="0">
              <a:buNone/>
            </a:pPr>
            <a:r>
              <a:rPr lang="en-US" dirty="0" err="1"/>
              <a:t>Stupet</a:t>
            </a:r>
            <a:r>
              <a:rPr lang="en-US" dirty="0"/>
              <a:t> </a:t>
            </a:r>
            <a:r>
              <a:rPr lang="en-US" dirty="0" err="1"/>
              <a:t>orbis</a:t>
            </a:r>
            <a:r>
              <a:rPr lang="en-US" dirty="0"/>
              <a:t> </a:t>
            </a:r>
            <a:r>
              <a:rPr lang="en-US" dirty="0" err="1"/>
              <a:t>totus</a:t>
            </a:r>
            <a:r>
              <a:rPr lang="en-US" dirty="0"/>
              <a:t> </a:t>
            </a:r>
            <a:r>
              <a:rPr lang="en-US" dirty="0" err="1"/>
              <a:t>attonitus</a:t>
            </a:r>
            <a:endParaRPr lang="en-US" dirty="0"/>
          </a:p>
          <a:p>
            <a:pPr marL="0" indent="0">
              <a:buNone/>
            </a:pPr>
            <a:r>
              <a:rPr lang="en-US" dirty="0" err="1"/>
              <a:t>conspiciens</a:t>
            </a:r>
            <a:r>
              <a:rPr lang="en-US" dirty="0"/>
              <a:t> </a:t>
            </a:r>
            <a:r>
              <a:rPr lang="en-US" dirty="0" err="1"/>
              <a:t>huius</a:t>
            </a:r>
            <a:r>
              <a:rPr lang="en-US" dirty="0"/>
              <a:t> </a:t>
            </a:r>
            <a:r>
              <a:rPr lang="en-US" dirty="0" err="1"/>
              <a:t>magnalia</a:t>
            </a:r>
            <a:r>
              <a:rPr lang="en-US" dirty="0"/>
              <a:t>.</a:t>
            </a:r>
          </a:p>
          <a:p>
            <a:pPr marL="0" indent="0">
              <a:buNone/>
            </a:pPr>
            <a:r>
              <a:rPr lang="en-US" dirty="0"/>
              <a:t>Deum </a:t>
            </a:r>
            <a:r>
              <a:rPr lang="en-US" dirty="0" err="1"/>
              <a:t>hostium</a:t>
            </a:r>
            <a:r>
              <a:rPr lang="en-US" dirty="0"/>
              <a:t> </a:t>
            </a:r>
            <a:r>
              <a:rPr lang="en-US" dirty="0" err="1"/>
              <a:t>prosternit</a:t>
            </a:r>
            <a:r>
              <a:rPr lang="en-US" dirty="0"/>
              <a:t> </a:t>
            </a:r>
            <a:r>
              <a:rPr lang="en-US" dirty="0" err="1"/>
              <a:t>prelia</a:t>
            </a:r>
            <a:r>
              <a:rPr lang="en-US" dirty="0"/>
              <a:t>.</a:t>
            </a:r>
          </a:p>
          <a:p>
            <a:pPr marL="0" indent="0">
              <a:buNone/>
            </a:pPr>
            <a:r>
              <a:rPr lang="en-US" dirty="0" err="1"/>
              <a:t>terras</a:t>
            </a:r>
            <a:r>
              <a:rPr lang="en-US" dirty="0"/>
              <a:t> </a:t>
            </a:r>
            <a:r>
              <a:rPr lang="en-US" dirty="0" err="1"/>
              <a:t>omne</a:t>
            </a:r>
            <a:r>
              <a:rPr lang="en-US" dirty="0"/>
              <a:t> </a:t>
            </a:r>
            <a:r>
              <a:rPr lang="en-US" dirty="0" err="1"/>
              <a:t>implevit</a:t>
            </a:r>
            <a:r>
              <a:rPr lang="en-US" dirty="0"/>
              <a:t> </a:t>
            </a:r>
            <a:r>
              <a:rPr lang="en-US" dirty="0" err="1">
                <a:solidFill>
                  <a:srgbClr val="0070C0"/>
                </a:solidFill>
              </a:rPr>
              <a:t>sonitus</a:t>
            </a:r>
            <a:r>
              <a:rPr lang="en-US" dirty="0"/>
              <a:t>."</a:t>
            </a:r>
          </a:p>
          <a:p>
            <a:pPr marL="0" indent="0">
              <a:buNone/>
            </a:pPr>
            <a:endParaRPr lang="en-US" dirty="0"/>
          </a:p>
          <a:p>
            <a:pPr marL="0" indent="0">
              <a:buNone/>
            </a:pPr>
            <a:r>
              <a:rPr lang="en-US" dirty="0" err="1"/>
              <a:t>Tunc</a:t>
            </a:r>
            <a:r>
              <a:rPr lang="en-US" dirty="0"/>
              <a:t> </a:t>
            </a:r>
            <a:r>
              <a:rPr lang="en-US" dirty="0" err="1"/>
              <a:t>exultans</a:t>
            </a:r>
            <a:r>
              <a:rPr lang="en-US" dirty="0"/>
              <a:t> </a:t>
            </a:r>
            <a:r>
              <a:rPr lang="en-US" dirty="0">
                <a:solidFill>
                  <a:srgbClr val="0070C0"/>
                </a:solidFill>
              </a:rPr>
              <a:t>de</a:t>
            </a:r>
            <a:r>
              <a:rPr lang="en-US" dirty="0"/>
              <a:t> tam </a:t>
            </a:r>
            <a:r>
              <a:rPr lang="en-US" dirty="0" err="1"/>
              <a:t>miris</a:t>
            </a:r>
            <a:r>
              <a:rPr lang="en-US" dirty="0"/>
              <a:t> rebus.</a:t>
            </a:r>
          </a:p>
          <a:p>
            <a:pPr marL="0" indent="0">
              <a:buNone/>
            </a:pPr>
            <a:r>
              <a:rPr lang="en-US" dirty="0" err="1">
                <a:solidFill>
                  <a:srgbClr val="FFC000"/>
                </a:solidFill>
              </a:rPr>
              <a:t>nomen</a:t>
            </a:r>
            <a:r>
              <a:rPr lang="en-US" dirty="0"/>
              <a:t> </a:t>
            </a:r>
            <a:r>
              <a:rPr lang="en-US" dirty="0" err="1"/>
              <a:t>querens</a:t>
            </a:r>
            <a:r>
              <a:rPr lang="en-US" dirty="0"/>
              <a:t> </a:t>
            </a:r>
            <a:r>
              <a:rPr lang="en-US" dirty="0" err="1"/>
              <a:t>huius</a:t>
            </a:r>
            <a:r>
              <a:rPr lang="en-US" dirty="0"/>
              <a:t> </a:t>
            </a:r>
            <a:r>
              <a:rPr lang="en-US" dirty="0" err="1"/>
              <a:t>magnifici</a:t>
            </a:r>
            <a:endParaRPr lang="en-US" dirty="0"/>
          </a:p>
          <a:p>
            <a:pPr marL="0" indent="0">
              <a:buNone/>
            </a:pPr>
            <a:r>
              <a:rPr lang="en-US" dirty="0"/>
              <a:t>tam </a:t>
            </a:r>
            <a:r>
              <a:rPr lang="en-US" dirty="0" err="1">
                <a:solidFill>
                  <a:srgbClr val="FFC000"/>
                </a:solidFill>
              </a:rPr>
              <a:t>illustris</a:t>
            </a:r>
            <a:r>
              <a:rPr lang="en-US" dirty="0"/>
              <a:t>, </a:t>
            </a:r>
            <a:r>
              <a:rPr lang="en-US" dirty="0" err="1"/>
              <a:t>confestim</a:t>
            </a:r>
            <a:r>
              <a:rPr lang="en-US" dirty="0"/>
              <a:t> </a:t>
            </a:r>
            <a:r>
              <a:rPr lang="en-US" dirty="0" err="1"/>
              <a:t>didici</a:t>
            </a:r>
            <a:endParaRPr lang="en-US" dirty="0"/>
          </a:p>
          <a:p>
            <a:pPr marL="0" indent="0">
              <a:buNone/>
            </a:pPr>
            <a:r>
              <a:rPr lang="en-US" dirty="0"/>
              <a:t>quod is </a:t>
            </a:r>
            <a:r>
              <a:rPr lang="en-US" dirty="0" err="1"/>
              <a:t>erat</a:t>
            </a:r>
            <a:r>
              <a:rPr lang="en-US" dirty="0"/>
              <a:t> </a:t>
            </a:r>
            <a:r>
              <a:rPr lang="en-US" dirty="0" err="1">
                <a:solidFill>
                  <a:srgbClr val="FFC000"/>
                </a:solidFill>
              </a:rPr>
              <a:t>potens</a:t>
            </a:r>
            <a:r>
              <a:rPr lang="en-US" dirty="0"/>
              <a:t> </a:t>
            </a:r>
            <a:r>
              <a:rPr lang="en-US" dirty="0" err="1"/>
              <a:t>ille</a:t>
            </a:r>
            <a:r>
              <a:rPr lang="en-US" dirty="0"/>
              <a:t> </a:t>
            </a:r>
            <a:r>
              <a:rPr lang="en-US" dirty="0" err="1"/>
              <a:t>Phebus</a:t>
            </a:r>
            <a:r>
              <a:rPr lang="en-US" dirty="0"/>
              <a:t>.</a:t>
            </a:r>
          </a:p>
        </p:txBody>
      </p:sp>
      <p:sp>
        <p:nvSpPr>
          <p:cNvPr id="5" name="Text Placeholder 4">
            <a:extLst>
              <a:ext uri="{FF2B5EF4-FFF2-40B4-BE49-F238E27FC236}">
                <a16:creationId xmlns:a16="http://schemas.microsoft.com/office/drawing/2014/main" id="{3F129D6A-D0D1-0247-BE83-6D5D77FA65A3}"/>
              </a:ext>
            </a:extLst>
          </p:cNvPr>
          <p:cNvSpPr>
            <a:spLocks noGrp="1"/>
          </p:cNvSpPr>
          <p:nvPr>
            <p:ph type="body" sz="quarter" idx="3"/>
          </p:nvPr>
        </p:nvSpPr>
        <p:spPr/>
        <p:txBody>
          <a:bodyPr/>
          <a:lstStyle/>
          <a:p>
            <a:r>
              <a:rPr lang="en-US" dirty="0" err="1"/>
              <a:t>Motetus</a:t>
            </a:r>
            <a:endParaRPr lang="en-US" dirty="0"/>
          </a:p>
        </p:txBody>
      </p:sp>
      <p:sp>
        <p:nvSpPr>
          <p:cNvPr id="6" name="Content Placeholder 5">
            <a:extLst>
              <a:ext uri="{FF2B5EF4-FFF2-40B4-BE49-F238E27FC236}">
                <a16:creationId xmlns:a16="http://schemas.microsoft.com/office/drawing/2014/main" id="{5BCAB050-0E66-EC44-8395-D7B1EDF3187F}"/>
              </a:ext>
            </a:extLst>
          </p:cNvPr>
          <p:cNvSpPr>
            <a:spLocks noGrp="1"/>
          </p:cNvSpPr>
          <p:nvPr>
            <p:ph sz="quarter" idx="4"/>
          </p:nvPr>
        </p:nvSpPr>
        <p:spPr>
          <a:xfrm>
            <a:off x="7679530" y="2751137"/>
            <a:ext cx="2210351" cy="3109913"/>
          </a:xfrm>
        </p:spPr>
        <p:txBody>
          <a:bodyPr>
            <a:normAutofit fontScale="40000" lnSpcReduction="20000"/>
          </a:bodyPr>
          <a:lstStyle/>
          <a:p>
            <a:pPr marL="0" indent="0">
              <a:buNone/>
            </a:pPr>
            <a:r>
              <a:rPr lang="en-US" dirty="0" err="1"/>
              <a:t>Imbribus</a:t>
            </a:r>
            <a:r>
              <a:rPr lang="en-US" dirty="0"/>
              <a:t> </a:t>
            </a:r>
            <a:r>
              <a:rPr lang="en-US" dirty="0" err="1"/>
              <a:t>irriguis</a:t>
            </a:r>
            <a:r>
              <a:rPr lang="en-US" dirty="0"/>
              <a:t> et vivo </a:t>
            </a:r>
            <a:r>
              <a:rPr lang="en-US" dirty="0" err="1"/>
              <a:t>fonte</a:t>
            </a:r>
            <a:r>
              <a:rPr lang="en-US" dirty="0"/>
              <a:t> </a:t>
            </a:r>
            <a:r>
              <a:rPr lang="en-US" dirty="0" err="1"/>
              <a:t>redundans</a:t>
            </a:r>
            <a:r>
              <a:rPr lang="en-US" dirty="0"/>
              <a:t>.</a:t>
            </a:r>
          </a:p>
          <a:p>
            <a:pPr marL="0" indent="0">
              <a:buNone/>
            </a:pPr>
            <a:r>
              <a:rPr lang="en-US" dirty="0" err="1"/>
              <a:t>plantis</a:t>
            </a:r>
            <a:r>
              <a:rPr lang="en-US" dirty="0"/>
              <a:t> et </a:t>
            </a:r>
            <a:r>
              <a:rPr lang="en-US" dirty="0" err="1"/>
              <a:t>arboribus</a:t>
            </a:r>
            <a:r>
              <a:rPr lang="en-US" dirty="0"/>
              <a:t> </a:t>
            </a:r>
            <a:r>
              <a:rPr lang="en-US" dirty="0" err="1"/>
              <a:t>vernoque</a:t>
            </a:r>
            <a:r>
              <a:rPr lang="en-US" dirty="0"/>
              <a:t> tempore </a:t>
            </a:r>
            <a:r>
              <a:rPr lang="en-US" dirty="0" err="1">
                <a:solidFill>
                  <a:srgbClr val="FFC000"/>
                </a:solidFill>
              </a:rPr>
              <a:t>florens</a:t>
            </a:r>
            <a:r>
              <a:rPr lang="en-US" dirty="0"/>
              <a:t>.</a:t>
            </a:r>
          </a:p>
          <a:p>
            <a:pPr marL="0" indent="0">
              <a:buNone/>
            </a:pPr>
            <a:r>
              <a:rPr lang="en-US" dirty="0"/>
              <a:t>hortus </a:t>
            </a:r>
            <a:r>
              <a:rPr lang="en-US" dirty="0" err="1"/>
              <a:t>odoriferis</a:t>
            </a:r>
            <a:r>
              <a:rPr lang="en-US" dirty="0"/>
              <a:t> </a:t>
            </a:r>
            <a:r>
              <a:rPr lang="en-US" dirty="0" err="1"/>
              <a:t>fragrans</a:t>
            </a:r>
            <a:r>
              <a:rPr lang="en-US" dirty="0"/>
              <a:t> </a:t>
            </a:r>
            <a:r>
              <a:rPr lang="en-US" dirty="0" err="1"/>
              <a:t>aromatibus</a:t>
            </a:r>
            <a:r>
              <a:rPr lang="en-US" dirty="0"/>
              <a:t>, - </a:t>
            </a:r>
            <a:r>
              <a:rPr lang="en-US" dirty="0" err="1"/>
              <a:t>umbris</a:t>
            </a:r>
            <a:endParaRPr lang="en-US" dirty="0"/>
          </a:p>
          <a:p>
            <a:pPr marL="0" indent="0">
              <a:buNone/>
            </a:pPr>
            <a:r>
              <a:rPr lang="en-US" dirty="0" err="1"/>
              <a:t>otia</a:t>
            </a:r>
            <a:r>
              <a:rPr lang="en-US" dirty="0"/>
              <a:t> </a:t>
            </a:r>
            <a:r>
              <a:rPr lang="en-US" dirty="0" err="1"/>
              <a:t>querentes</a:t>
            </a:r>
            <a:r>
              <a:rPr lang="en-US" dirty="0"/>
              <a:t> </a:t>
            </a:r>
            <a:r>
              <a:rPr lang="en-US" dirty="0" err="1"/>
              <a:t>recreati</a:t>
            </a:r>
            <a:r>
              <a:rPr lang="en-US" dirty="0"/>
              <a:t> </a:t>
            </a:r>
            <a:r>
              <a:rPr lang="en-US" dirty="0" err="1"/>
              <a:t>plaudant</a:t>
            </a:r>
            <a:r>
              <a:rPr lang="en-US" dirty="0"/>
              <a:t> </a:t>
            </a:r>
            <a:r>
              <a:rPr lang="en-US" dirty="0" err="1"/>
              <a:t>amenis</a:t>
            </a:r>
            <a:r>
              <a:rPr lang="en-US" dirty="0"/>
              <a:t>, -</a:t>
            </a:r>
          </a:p>
          <a:p>
            <a:pPr marL="0" indent="0">
              <a:buNone/>
            </a:pPr>
            <a:r>
              <a:rPr lang="en-US" dirty="0" err="1"/>
              <a:t>turribus</a:t>
            </a:r>
            <a:r>
              <a:rPr lang="en-US" dirty="0"/>
              <a:t> </a:t>
            </a:r>
            <a:r>
              <a:rPr lang="en-US" dirty="0" err="1"/>
              <a:t>excelso</a:t>
            </a:r>
            <a:r>
              <a:rPr lang="en-US" dirty="0"/>
              <a:t> </a:t>
            </a:r>
            <a:r>
              <a:rPr lang="en-US" dirty="0" err="1"/>
              <a:t>protensis</a:t>
            </a:r>
            <a:r>
              <a:rPr lang="en-US" dirty="0"/>
              <a:t> in </a:t>
            </a:r>
            <a:r>
              <a:rPr lang="en-US" dirty="0" err="1"/>
              <a:t>ethere</a:t>
            </a:r>
            <a:r>
              <a:rPr lang="en-US" dirty="0"/>
              <a:t> </a:t>
            </a:r>
            <a:r>
              <a:rPr lang="en-US" dirty="0" err="1"/>
              <a:t>cinctus</a:t>
            </a:r>
            <a:r>
              <a:rPr lang="en-US" dirty="0"/>
              <a:t>;</a:t>
            </a:r>
          </a:p>
          <a:p>
            <a:pPr marL="0" indent="0">
              <a:buNone/>
            </a:pPr>
            <a:r>
              <a:rPr lang="en-US" dirty="0" err="1"/>
              <a:t>varia</a:t>
            </a:r>
            <a:r>
              <a:rPr lang="en-US" dirty="0"/>
              <a:t> </a:t>
            </a:r>
            <a:r>
              <a:rPr lang="en-US" dirty="0" err="1"/>
              <a:t>vestitum</a:t>
            </a:r>
            <a:r>
              <a:rPr lang="en-US" dirty="0"/>
              <a:t> </a:t>
            </a:r>
            <a:r>
              <a:rPr lang="en-US" dirty="0" err="1"/>
              <a:t>nutrit</a:t>
            </a:r>
            <a:r>
              <a:rPr lang="en-US" dirty="0"/>
              <a:t> </a:t>
            </a:r>
            <a:r>
              <a:rPr lang="en-US" dirty="0" err="1"/>
              <a:t>pictura</a:t>
            </a:r>
            <a:r>
              <a:rPr lang="en-US" dirty="0"/>
              <a:t> </a:t>
            </a:r>
            <a:r>
              <a:rPr lang="en-US" dirty="0" err="1"/>
              <a:t>pavonem</a:t>
            </a:r>
            <a:r>
              <a:rPr lang="en-US" dirty="0"/>
              <a:t>.</a:t>
            </a:r>
          </a:p>
          <a:p>
            <a:pPr marL="0" indent="0">
              <a:buNone/>
            </a:pPr>
            <a:r>
              <a:rPr lang="en-US" dirty="0" err="1"/>
              <a:t>Fertilis</a:t>
            </a:r>
            <a:r>
              <a:rPr lang="en-US" dirty="0"/>
              <a:t> hic </a:t>
            </a:r>
            <a:r>
              <a:rPr lang="en-US" dirty="0" err="1"/>
              <a:t>uberes</a:t>
            </a:r>
            <a:r>
              <a:rPr lang="en-US" dirty="0"/>
              <a:t> </a:t>
            </a:r>
            <a:r>
              <a:rPr lang="en-US" dirty="0">
                <a:solidFill>
                  <a:srgbClr val="FFC000"/>
                </a:solidFill>
              </a:rPr>
              <a:t>fructus</a:t>
            </a:r>
            <a:r>
              <a:rPr lang="en-US" dirty="0"/>
              <a:t> </a:t>
            </a:r>
            <a:r>
              <a:rPr lang="en-US" dirty="0" err="1"/>
              <a:t>producit</a:t>
            </a:r>
            <a:r>
              <a:rPr lang="en-US" dirty="0"/>
              <a:t> </a:t>
            </a:r>
            <a:r>
              <a:rPr lang="en-US" dirty="0" err="1"/>
              <a:t>amenos</a:t>
            </a:r>
            <a:r>
              <a:rPr lang="en-US" dirty="0"/>
              <a:t>.</a:t>
            </a:r>
          </a:p>
          <a:p>
            <a:pPr marL="0" indent="0">
              <a:buNone/>
            </a:pPr>
            <a:r>
              <a:rPr lang="en-US" dirty="0" err="1"/>
              <a:t>prestat</a:t>
            </a:r>
            <a:r>
              <a:rPr lang="en-US" dirty="0"/>
              <a:t> in </a:t>
            </a:r>
            <a:r>
              <a:rPr lang="en-US" dirty="0" err="1"/>
              <a:t>occasum</a:t>
            </a:r>
            <a:r>
              <a:rPr lang="en-US" dirty="0"/>
              <a:t> </a:t>
            </a:r>
            <a:r>
              <a:rPr lang="en-US" dirty="0" err="1"/>
              <a:t>Phebo</a:t>
            </a:r>
            <a:r>
              <a:rPr lang="en-US" dirty="0"/>
              <a:t> </a:t>
            </a:r>
            <a:r>
              <a:rPr lang="en-US" dirty="0" err="1"/>
              <a:t>declinante</a:t>
            </a:r>
            <a:r>
              <a:rPr lang="en-US" dirty="0"/>
              <a:t> </a:t>
            </a:r>
          </a:p>
          <a:p>
            <a:pPr marL="0" indent="0">
              <a:buNone/>
            </a:pPr>
            <a:r>
              <a:rPr lang="en-US" dirty="0" err="1">
                <a:solidFill>
                  <a:srgbClr val="0070C0"/>
                </a:solidFill>
              </a:rPr>
              <a:t>recessus</a:t>
            </a:r>
            <a:r>
              <a:rPr lang="en-US" dirty="0"/>
              <a:t>.</a:t>
            </a:r>
          </a:p>
          <a:p>
            <a:pPr marL="0" indent="0">
              <a:buNone/>
            </a:pPr>
            <a:r>
              <a:rPr lang="en-US" dirty="0"/>
              <a:t>O </a:t>
            </a:r>
            <a:r>
              <a:rPr lang="en-US" dirty="0" err="1"/>
              <a:t>quam</a:t>
            </a:r>
            <a:r>
              <a:rPr lang="en-US" dirty="0"/>
              <a:t> </a:t>
            </a:r>
            <a:r>
              <a:rPr lang="en-US" dirty="0" err="1"/>
              <a:t>spectandus</a:t>
            </a:r>
            <a:r>
              <a:rPr lang="en-US" dirty="0"/>
              <a:t>! </a:t>
            </a:r>
            <a:r>
              <a:rPr lang="en-US" dirty="0" err="1"/>
              <a:t>Colit</a:t>
            </a:r>
            <a:r>
              <a:rPr lang="en-US" dirty="0"/>
              <a:t> </a:t>
            </a:r>
            <a:r>
              <a:rPr lang="en-US" dirty="0" err="1"/>
              <a:t>hunc</a:t>
            </a:r>
            <a:r>
              <a:rPr lang="en-US" dirty="0"/>
              <a:t> </a:t>
            </a:r>
            <a:r>
              <a:rPr lang="en-US" dirty="0" err="1"/>
              <a:t>agricola</a:t>
            </a:r>
            <a:r>
              <a:rPr lang="en-US" dirty="0"/>
              <a:t> </a:t>
            </a:r>
            <a:r>
              <a:rPr lang="en-US" dirty="0" err="1"/>
              <a:t>tauro</a:t>
            </a:r>
            <a:r>
              <a:rPr lang="en-US" dirty="0"/>
              <a:t>.</a:t>
            </a:r>
          </a:p>
          <a:p>
            <a:pPr marL="0" indent="0">
              <a:buNone/>
            </a:pPr>
            <a:r>
              <a:rPr lang="en-US" dirty="0"/>
              <a:t>Mira res! </a:t>
            </a:r>
            <a:r>
              <a:rPr lang="en-US" dirty="0" err="1"/>
              <a:t>Hunc</a:t>
            </a:r>
            <a:r>
              <a:rPr lang="en-US" dirty="0"/>
              <a:t> genitrix </a:t>
            </a:r>
            <a:r>
              <a:rPr lang="en-US" dirty="0" err="1"/>
              <a:t>tuetur</a:t>
            </a:r>
            <a:r>
              <a:rPr lang="en-US" dirty="0"/>
              <a:t> </a:t>
            </a:r>
            <a:r>
              <a:rPr lang="en-US" dirty="0" err="1"/>
              <a:t>cornibus</a:t>
            </a:r>
            <a:r>
              <a:rPr lang="en-US" dirty="0"/>
              <a:t> </a:t>
            </a:r>
            <a:r>
              <a:rPr lang="en-US" dirty="0" err="1"/>
              <a:t>hortum</a:t>
            </a:r>
            <a:r>
              <a:rPr lang="en-US" dirty="0"/>
              <a:t>.</a:t>
            </a:r>
          </a:p>
          <a:p>
            <a:pPr marL="0" indent="0">
              <a:buNone/>
            </a:pPr>
            <a:r>
              <a:rPr lang="en-US" dirty="0" err="1"/>
              <a:t>cavet</a:t>
            </a:r>
            <a:r>
              <a:rPr lang="en-US" dirty="0"/>
              <a:t> ab </a:t>
            </a:r>
            <a:r>
              <a:rPr lang="en-US" dirty="0" err="1"/>
              <a:t>ingressu</a:t>
            </a:r>
            <a:r>
              <a:rPr lang="en-US" dirty="0"/>
              <a:t> </a:t>
            </a:r>
            <a:r>
              <a:rPr lang="en-US" dirty="0" err="1">
                <a:solidFill>
                  <a:srgbClr val="FFC000"/>
                </a:solidFill>
              </a:rPr>
              <a:t>merito</a:t>
            </a:r>
            <a:r>
              <a:rPr lang="en-US" dirty="0"/>
              <a:t> </a:t>
            </a:r>
            <a:r>
              <a:rPr lang="en-US" dirty="0" err="1"/>
              <a:t>temerarii</a:t>
            </a:r>
            <a:r>
              <a:rPr lang="en-US" dirty="0"/>
              <a:t> </a:t>
            </a:r>
            <a:r>
              <a:rPr lang="en-US" dirty="0" err="1">
                <a:solidFill>
                  <a:srgbClr val="0070C0"/>
                </a:solidFill>
              </a:rPr>
              <a:t>manus</a:t>
            </a:r>
            <a:endParaRPr lang="en-US" dirty="0">
              <a:solidFill>
                <a:srgbClr val="0070C0"/>
              </a:solidFill>
            </a:endParaRPr>
          </a:p>
          <a:p>
            <a:pPr marL="0" indent="0">
              <a:buNone/>
            </a:pPr>
            <a:r>
              <a:rPr lang="en-US" dirty="0" err="1"/>
              <a:t>cornibus</a:t>
            </a:r>
            <a:r>
              <a:rPr lang="en-US" dirty="0"/>
              <a:t>, o genitrix, </a:t>
            </a:r>
            <a:r>
              <a:rPr lang="en-US" dirty="0" err="1"/>
              <a:t>saucia</a:t>
            </a:r>
            <a:r>
              <a:rPr lang="en-US" dirty="0"/>
              <a:t> </a:t>
            </a:r>
            <a:r>
              <a:rPr lang="en-US" dirty="0" err="1"/>
              <a:t>facta</a:t>
            </a:r>
            <a:r>
              <a:rPr lang="en-US" dirty="0"/>
              <a:t> </a:t>
            </a:r>
            <a:r>
              <a:rPr lang="en-US" dirty="0" err="1"/>
              <a:t>tuis</a:t>
            </a:r>
            <a:r>
              <a:rPr lang="en-US" dirty="0"/>
              <a:t>.</a:t>
            </a:r>
          </a:p>
          <a:p>
            <a:pPr marL="0" indent="0">
              <a:buNone/>
            </a:pPr>
            <a:r>
              <a:rPr lang="en-US" dirty="0" err="1"/>
              <a:t>Quisquis</a:t>
            </a:r>
            <a:r>
              <a:rPr lang="en-US" dirty="0"/>
              <a:t> es </a:t>
            </a:r>
            <a:r>
              <a:rPr lang="en-US" dirty="0" err="1"/>
              <a:t>invidens</a:t>
            </a:r>
            <a:r>
              <a:rPr lang="en-US" dirty="0"/>
              <a:t>, </a:t>
            </a:r>
            <a:r>
              <a:rPr lang="en-US" dirty="0" err="1"/>
              <a:t>ut</a:t>
            </a:r>
            <a:r>
              <a:rPr lang="en-US" dirty="0"/>
              <a:t> </a:t>
            </a:r>
            <a:r>
              <a:rPr lang="en-US" dirty="0" err="1"/>
              <a:t>fraudes</a:t>
            </a:r>
            <a:r>
              <a:rPr lang="en-US" dirty="0"/>
              <a:t> </a:t>
            </a:r>
            <a:r>
              <a:rPr lang="en-US" dirty="0" err="1"/>
              <a:t>fructibus</a:t>
            </a:r>
            <a:r>
              <a:rPr lang="en-US" dirty="0"/>
              <a:t> </a:t>
            </a:r>
            <a:r>
              <a:rPr lang="en-US" dirty="0" err="1"/>
              <a:t>hortum</a:t>
            </a:r>
            <a:r>
              <a:rPr lang="en-US" dirty="0"/>
              <a:t>.</a:t>
            </a:r>
          </a:p>
          <a:p>
            <a:pPr marL="0" indent="0">
              <a:buNone/>
            </a:pPr>
            <a:r>
              <a:rPr lang="en-US" dirty="0" err="1"/>
              <a:t>huius</a:t>
            </a:r>
            <a:r>
              <a:rPr lang="en-US" dirty="0"/>
              <a:t> ab </a:t>
            </a:r>
            <a:r>
              <a:rPr lang="en-US" dirty="0" err="1"/>
              <a:t>agricola</a:t>
            </a:r>
            <a:r>
              <a:rPr lang="en-US" dirty="0"/>
              <a:t> ne </a:t>
            </a:r>
            <a:r>
              <a:rPr lang="en-US" dirty="0" err="1"/>
              <a:t>tenearis</a:t>
            </a:r>
            <a:r>
              <a:rPr lang="en-US" dirty="0"/>
              <a:t> </a:t>
            </a:r>
            <a:r>
              <a:rPr lang="en-US" dirty="0">
                <a:solidFill>
                  <a:srgbClr val="0070C0"/>
                </a:solidFill>
              </a:rPr>
              <a:t>cave</a:t>
            </a:r>
            <a:r>
              <a:rPr lang="en-US" dirty="0"/>
              <a:t>.</a:t>
            </a:r>
          </a:p>
          <a:p>
            <a:pPr marL="0" indent="0">
              <a:buNone/>
            </a:pPr>
            <a:endParaRPr lang="en-US" dirty="0"/>
          </a:p>
        </p:txBody>
      </p:sp>
      <p:pic>
        <p:nvPicPr>
          <p:cNvPr id="7" name="Online Media 6" descr="Inter densas - Imbribuis irriguis [Codex Chantilly Ms 564]">
            <a:hlinkClick r:id="" action="ppaction://media"/>
            <a:extLst>
              <a:ext uri="{FF2B5EF4-FFF2-40B4-BE49-F238E27FC236}">
                <a16:creationId xmlns:a16="http://schemas.microsoft.com/office/drawing/2014/main" id="{E1F53186-0326-E942-9C08-89851F4F5F7B}"/>
              </a:ext>
            </a:extLst>
          </p:cNvPr>
          <p:cNvPicPr>
            <a:picLocks noRot="1" noChangeAspect="1"/>
          </p:cNvPicPr>
          <p:nvPr>
            <a:videoFile r:link="rId1"/>
          </p:nvPr>
        </p:nvPicPr>
        <p:blipFill>
          <a:blip r:embed="rId4"/>
          <a:stretch>
            <a:fillRect/>
          </a:stretch>
        </p:blipFill>
        <p:spPr>
          <a:xfrm>
            <a:off x="5038579" y="5136001"/>
            <a:ext cx="2297667" cy="1721999"/>
          </a:xfrm>
          <a:prstGeom prst="rect">
            <a:avLst/>
          </a:prstGeom>
        </p:spPr>
      </p:pic>
    </p:spTree>
    <p:extLst>
      <p:ext uri="{BB962C8B-B14F-4D97-AF65-F5344CB8AC3E}">
        <p14:creationId xmlns:p14="http://schemas.microsoft.com/office/powerpoint/2010/main" val="375560587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7"/>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7"/>
                </p:tgtEl>
              </p:cMediaNode>
            </p:video>
            <p:seq concurrent="1" nextAc="seek">
              <p:cTn id="8" restart="whenNotActive" fill="hold" evtFilter="cancelBubble" nodeType="interactiveSeq">
                <p:stCondLst>
                  <p:cond evt="onClick" delay="0">
                    <p:tgtEl>
                      <p:spTgt spid="7"/>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7"/>
                                        </p:tgtEl>
                                      </p:cBhvr>
                                    </p:cmd>
                                  </p:childTnLst>
                                </p:cTn>
                              </p:par>
                            </p:childTnLst>
                          </p:cTn>
                        </p:par>
                      </p:childTnLst>
                    </p:cTn>
                  </p:par>
                </p:childTnLst>
              </p:cTn>
              <p:nextCondLst>
                <p:cond evt="onClick" delay="0">
                  <p:tgtEl>
                    <p:spTgt spid="7"/>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1234</TotalTime>
  <Words>2599</Words>
  <Application>Microsoft Macintosh PowerPoint</Application>
  <PresentationFormat>Widescreen</PresentationFormat>
  <Paragraphs>462</Paragraphs>
  <Slides>12</Slides>
  <Notes>12</Notes>
  <HiddenSlides>0</HiddenSlides>
  <MMClips>2</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Calibri</vt:lpstr>
      <vt:lpstr>Century Gothic</vt:lpstr>
      <vt:lpstr>Wingdings 2</vt:lpstr>
      <vt:lpstr>Quotable</vt:lpstr>
      <vt:lpstr>Sentiment analysis of 14th Century Motets </vt:lpstr>
      <vt:lpstr>What is Sentiment Analysis?</vt:lpstr>
      <vt:lpstr>De Vitry - Impudenter circumivi; Virtutibus laudabilis; Alma redemptoris</vt:lpstr>
      <vt:lpstr>De Vitry - Impudenter circumivi; Virtutibus laudabilis; Alma redemptoris</vt:lpstr>
      <vt:lpstr>De Vitry - Impudenter circumivi; Virtutibus laudabilis; Alma redemptoris</vt:lpstr>
      <vt:lpstr>De Vitry - Impudenter circumivi; Virtutibus laudabilis; Alma redemptoris</vt:lpstr>
      <vt:lpstr>Annonymous - Inter densas deserti meditans; Imbribus irriguis; Admirabilem est</vt:lpstr>
      <vt:lpstr>Annonymous - Inter densas deserti meditans; Imbribus irriguis; Admirabilem est</vt:lpstr>
      <vt:lpstr>Annonymous - Inter densas deserti meditans; Imbribus irriguis; Admirabilem est</vt:lpstr>
      <vt:lpstr>PowerPoint Presentation</vt:lpstr>
      <vt:lpstr>Limitations of Sentiment Analysis</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Sentiment analysis of 14th Century Motets </dc:title>
  <dc:creator>Josh Snitzer</dc:creator>
  <cp:lastModifiedBy>Josh Snitzer</cp:lastModifiedBy>
  <cp:revision>5</cp:revision>
  <cp:lastPrinted>2019-11-19T17:47:00Z</cp:lastPrinted>
  <dcterms:created xsi:type="dcterms:W3CDTF">2019-11-19T17:42:40Z</dcterms:created>
  <dcterms:modified xsi:type="dcterms:W3CDTF">2019-11-20T14:17:13Z</dcterms:modified>
</cp:coreProperties>
</file>