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Automated Classification of Heart Sounds Using Deep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Comparative Analysis of Deep Learning Models for CAD Diagnostics</a:t>
            </a:r>
          </a:p>
          <a:p>
            <a:r>
              <a:t>Presented by 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on Cardiovascular Diseases (CVDs)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Major global health issue, high mortality rates</a:t>
            </a:r>
          </a:p>
          <a:p>
            <a:r>
              <a:t>- Coronary Artery Disease (CAD): Prevalent and life-threatening</a:t>
            </a:r>
          </a:p>
          <a:p>
            <a:r>
              <a:t>- Importance of Early Diagnosis: Key to improving outcomes and reducing deaths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Deep Learning in Medical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Advances in diagnostics: Machine learning and deep learning tools</a:t>
            </a:r>
          </a:p>
          <a:p>
            <a:r>
              <a:t>- Focus on Heart Sound Classification: Using PCGs (phonocardiograms) for CAD detection</a:t>
            </a:r>
          </a:p>
          <a:p>
            <a:r>
              <a:t>- Non-invasive Approach: PCGs capture heart acoustic signals for diagnosis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Traditional PCG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Reliance on Expert Auscultation: Subjective and requires specialized training</a:t>
            </a:r>
          </a:p>
          <a:p>
            <a:r>
              <a:t>- Automated Analysis Potential: Enhances diagnostic accuracy, reduces human error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Objective: Comparative analysis of three deep learning models for PCG classification</a:t>
            </a:r>
          </a:p>
          <a:p>
            <a:r>
              <a:t>- Models Evaluated:</a:t>
            </a:r>
          </a:p>
          <a:p>
            <a:r>
              <a:t>   • Custom Convolutional Neural Network (CNN)</a:t>
            </a:r>
          </a:p>
          <a:p>
            <a:r>
              <a:t>   • Transfer Learning-based CNN</a:t>
            </a:r>
          </a:p>
          <a:p>
            <a:r>
              <a:t>   • Particle Swarm Optimization (PSO) optimized CNN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 Extraction: Short-Time Fourier Transform (STFT) to generate spectrograms</a:t>
            </a:r>
          </a:p>
          <a:p>
            <a:r>
              <a:t>- Spectrograms as Input: Visual frequency content of heart sounds for deep learning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Significance and Novelty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Automated Diagnostics: Overcoming limitations of manual auscultation</a:t>
            </a:r>
          </a:p>
          <a:p>
            <a:r>
              <a:t>- Comprehensive Model Evaluation: Comparative analysis highlights strengths and weaknesses</a:t>
            </a:r>
          </a:p>
          <a:p>
            <a:r>
              <a:t>- Incorporation of PSO: Nature-inspired optimization to enhance classification efficiency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Advance automated heart sound classification for CAD</a:t>
            </a:r>
          </a:p>
          <a:p>
            <a:r>
              <a:t>- Expected Outcomes: Improved accuracy, efficiency, and robustness in PCG diagnostics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