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Literature Review on Heart Sound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Deep Learning Applications in Cardiovascular Diagnostics</a:t>
            </a:r>
          </a:p>
          <a:p>
            <a:r>
              <a:t>Presented by 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in Phonocardiogram (PCG)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Phonocardiogram (PCG) analysis utilizes deep learning to automate and enhance cardiac diagnostics.</a:t>
            </a:r>
          </a:p>
          <a:p>
            <a:r>
              <a:t>- Techniques include Convolutional Neural Networks (CNNs), Transfer Learning, and feature extraction with Wavelet Transforms.</a:t>
            </a:r>
          </a:p>
          <a:p>
            <a:r>
              <a:t>- The review covers advancements in models addressing cardiovascular disease diagnosis, focusing on PCG signal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Xiao et al. - Novel 1-D CNN on Raw PCG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Approach: CNN architecture directly applied to 1-D PCG waveforms, with no 2-D transformations.</a:t>
            </a:r>
          </a:p>
          <a:p>
            <a:r>
              <a:t>- Methodology: Utilizes sliding window segmentation for stable patches; includes clique and transition blocks for spatial and channel attention.</a:t>
            </a:r>
          </a:p>
          <a:p>
            <a:r>
              <a:t>- Strengths: Efficient processing with superior accuracy; reduces parameters vs. traditional 2-D models, making it suitable for real-time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 et al. - Pretrained CNNs and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Approach: Segments PCG signals, transforms to scalogram images via wavelet transform.</a:t>
            </a:r>
          </a:p>
          <a:p>
            <a:r>
              <a:t>- Models: Fine-tuned CNN (VGG16); transfer learning extracts deep PCG representations.</a:t>
            </a:r>
          </a:p>
          <a:p>
            <a:r>
              <a:t>- Key Findings: Achieved a mean accuracy of 56.2%, demonstrating improved feature capture for abnormal heart sounds; significant in advancing CNN applications in medical sound classification.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Safara et al. - MLBS &amp; Wavelet Packet Transform (WPT)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Technique: Multi-level basis selection (MLBS) on WPT features, optimizing signal representation by pruning nodes based on frequency, noise, and energy.</a:t>
            </a:r>
          </a:p>
          <a:p>
            <a:r>
              <a:t>- Results: Achieved 97.56% accuracy in classifying normal vs. valve disorder PCGs.</a:t>
            </a:r>
          </a:p>
          <a:p>
            <a:r>
              <a:t>- Contribution: MLBS aids in selecting the most informative bases, enhancing interpretability and reducing computation for efficient diagnosis.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Nguyen et al. - Log-Mel Spectrogram with LSTM and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Five heart sound classes (one normal, four anomalous) classified using log-mel spectrogram features.</a:t>
            </a:r>
          </a:p>
          <a:p>
            <a:r>
              <a:t>- Models: LSTM with two layers and CNN with three layers; captures time dependencies and spatial features.</a:t>
            </a:r>
          </a:p>
          <a:p>
            <a:r>
              <a:t>- Performance: Achieved ~99.67% accuracy, indicating high diagnostic precision; underscores the effectiveness of combined LSTM and CNN architecture for PCG signals.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Summary of Literature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Direct 1-D CNNs (Xiao et al.) and wavelet-based scalogram transformations (Ren et al.) showcase unique strengths for handling raw and transformed PCG data.</a:t>
            </a:r>
          </a:p>
          <a:p>
            <a:r>
              <a:t>- Feature selection and pruning (Safara et al.) and spectrogram-based LSTM-CNN (Nguyen et al.) display high accuracy and efficiency.</a:t>
            </a:r>
          </a:p>
          <a:p>
            <a:r>
              <a:t>- Converging evidence supports deep learning’s potential for automating cardiovascular diagnostics with improved accuracy and reduced dependence on manual interpretation.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Paper 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Section III: Proposed Methodology for PCG Analysis</a:t>
            </a:r>
          </a:p>
          <a:p>
            <a:r>
              <a:t>- Section IV: Detailed Results and Model Comparisons</a:t>
            </a:r>
          </a:p>
          <a:p>
            <a:r>
              <a:t>- Section V: Conclusion and Future Directions in Heart Sound Diagnostics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