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Literature Review on Heart Sound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Deep Learning Approaches in Cardiovascular Diagnostics</a:t>
            </a:r>
          </a:p>
          <a:p>
            <a:r>
              <a:t>Presented by 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Xiao et al. - Novel CNN for Heart Sound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Method: CNN on 1-D raw waveform PCGs with sliding window segmentation</a:t>
            </a:r>
          </a:p>
          <a:p>
            <a:r>
              <a:t>- Architecture: Clique and transition blocks with spatial &amp; channel attention</a:t>
            </a:r>
          </a:p>
          <a:p>
            <a:r>
              <a:t>- Achievements: High performance, fewer parameters compared to state-of-the-art methods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 et al. - Pretrained CNNs with Transfer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Approaches: Pretrained CNNs fine-tuned on heart sound data; scalogram images</a:t>
            </a:r>
          </a:p>
          <a:p>
            <a:r>
              <a:t>- Techniques: Linear SVM, VGG16 transfer learning for deep PCG feature extraction</a:t>
            </a:r>
          </a:p>
          <a:p>
            <a:r>
              <a:t>- Results: Highest accuracy of 56.2% in classification, outperforming traditional methods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Safara et al. - Multi-Level Basis Selection (MLBS) with WPT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Method: Feature extraction using WPT with exclusion criteria for frequency and noise</a:t>
            </a:r>
          </a:p>
          <a:p>
            <a:r>
              <a:t>- Achievements: 97.56% accuracy in classifying normal and abnormal heart sounds</a:t>
            </a:r>
          </a:p>
          <a:p>
            <a:r>
              <a:t>- Process: Candidate nodes pruned based on energy threshold to preserve informative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Nguyen et al. - LSTM and CNN with Log-Mel Spectrograms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Models: LSTM (2 layers) &amp; CNN (3 layers) for 5-class heart sound classification</a:t>
            </a:r>
          </a:p>
          <a:p>
            <a:r>
              <a:t>- Features: Log-mel spectrograms for consistent representation of PCG signals</a:t>
            </a:r>
          </a:p>
          <a:p>
            <a:r>
              <a:t>- Results: High accuracy (~99.67%), surpassing previous studies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Section III: Proposed Methodology</a:t>
            </a:r>
          </a:p>
          <a:p>
            <a:r>
              <a:t>- Section IV: Results and Analysis</a:t>
            </a:r>
          </a:p>
          <a:p>
            <a:r>
              <a:t>- Section V: Conclusion and Future Directions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