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0"/>
  </p:normalViewPr>
  <p:slideViewPr>
    <p:cSldViewPr snapToGrid="0" snapToObjects="1">
      <p:cViewPr>
        <p:scale>
          <a:sx n="68" d="100"/>
          <a:sy n="68" d="100"/>
        </p:scale>
        <p:origin x="204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6CFB1-3C3D-FD45-AEBE-01A2722174E1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39AEF-4793-AF40-B86C-73CEDADA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14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39AEF-4793-AF40-B86C-73CEDADA14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EF52-9ACF-364A-9810-98D1D986D7C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8545-0A89-804B-A7AB-2E47A643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9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EF52-9ACF-364A-9810-98D1D986D7C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8545-0A89-804B-A7AB-2E47A643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EF52-9ACF-364A-9810-98D1D986D7C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8545-0A89-804B-A7AB-2E47A643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4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EF52-9ACF-364A-9810-98D1D986D7C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8545-0A89-804B-A7AB-2E47A643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0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EF52-9ACF-364A-9810-98D1D986D7C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8545-0A89-804B-A7AB-2E47A643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EF52-9ACF-364A-9810-98D1D986D7C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8545-0A89-804B-A7AB-2E47A643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7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EF52-9ACF-364A-9810-98D1D986D7C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8545-0A89-804B-A7AB-2E47A643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4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EF52-9ACF-364A-9810-98D1D986D7C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8545-0A89-804B-A7AB-2E47A643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EF52-9ACF-364A-9810-98D1D986D7C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8545-0A89-804B-A7AB-2E47A643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EF52-9ACF-364A-9810-98D1D986D7C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8545-0A89-804B-A7AB-2E47A643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7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EF52-9ACF-364A-9810-98D1D986D7C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8545-0A89-804B-A7AB-2E47A643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2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8EF52-9ACF-364A-9810-98D1D986D7C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98545-0A89-804B-A7AB-2E47A643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6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700318" y="1685137"/>
            <a:ext cx="8841604" cy="3347225"/>
            <a:chOff x="2100368" y="999337"/>
            <a:chExt cx="8841604" cy="3347225"/>
          </a:xfrm>
        </p:grpSpPr>
        <p:sp>
          <p:nvSpPr>
            <p:cNvPr id="8" name="TextBox 7"/>
            <p:cNvSpPr txBox="1"/>
            <p:nvPr/>
          </p:nvSpPr>
          <p:spPr>
            <a:xfrm>
              <a:off x="3055286" y="1659768"/>
              <a:ext cx="7886686" cy="193899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0" dirty="0" err="1" smtClean="0">
                  <a:solidFill>
                    <a:schemeClr val="accent1"/>
                  </a:solidFill>
                  <a:latin typeface="Braggadocio" charset="0"/>
                  <a:ea typeface="Braggadocio" charset="0"/>
                  <a:cs typeface="Braggadocio" charset="0"/>
                </a:rPr>
                <a:t>mobum</a:t>
              </a:r>
              <a:endParaRPr lang="en-US" sz="12000" dirty="0">
                <a:solidFill>
                  <a:schemeClr val="accent1"/>
                </a:solidFill>
                <a:latin typeface="Braggadocio" charset="0"/>
                <a:ea typeface="Braggadocio" charset="0"/>
                <a:cs typeface="Braggadocio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100368" y="999337"/>
              <a:ext cx="1623264" cy="3347225"/>
              <a:chOff x="1791449" y="1114423"/>
              <a:chExt cx="1623264" cy="3347225"/>
            </a:xfrm>
          </p:grpSpPr>
          <p:sp>
            <p:nvSpPr>
              <p:cNvPr id="4" name="Down Arrow 3"/>
              <p:cNvSpPr/>
              <p:nvPr/>
            </p:nvSpPr>
            <p:spPr>
              <a:xfrm rot="8100000">
                <a:off x="1791449" y="2576095"/>
                <a:ext cx="769932" cy="1885553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 rot="10800000">
                <a:off x="1976435" y="1703454"/>
                <a:ext cx="769932" cy="2081791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" name="Down Arrow 5"/>
              <p:cNvSpPr/>
              <p:nvPr/>
            </p:nvSpPr>
            <p:spPr>
              <a:xfrm rot="13374360">
                <a:off x="2644781" y="1114423"/>
                <a:ext cx="769932" cy="2081791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666636" y="4009093"/>
                <a:ext cx="384048" cy="38404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28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Braggadocio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 Jay Yoo</dc:creator>
  <cp:lastModifiedBy>Sun Jay Yoo</cp:lastModifiedBy>
  <cp:revision>8</cp:revision>
  <dcterms:created xsi:type="dcterms:W3CDTF">2017-09-10T04:42:27Z</dcterms:created>
  <dcterms:modified xsi:type="dcterms:W3CDTF">2017-09-10T06:01:07Z</dcterms:modified>
</cp:coreProperties>
</file>