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51"/>
  </p:normalViewPr>
  <p:slideViewPr>
    <p:cSldViewPr snapToGrid="0" snapToObjects="1">
      <p:cViewPr>
        <p:scale>
          <a:sx n="178" d="100"/>
          <a:sy n="178" d="100"/>
        </p:scale>
        <p:origin x="-132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8A9-9084-0144-B378-3E7B8DFE1556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108B-F74F-0442-B738-3B55088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8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8A9-9084-0144-B378-3E7B8DFE1556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108B-F74F-0442-B738-3B55088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9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8A9-9084-0144-B378-3E7B8DFE1556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108B-F74F-0442-B738-3B55088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8A9-9084-0144-B378-3E7B8DFE1556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108B-F74F-0442-B738-3B55088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4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8A9-9084-0144-B378-3E7B8DFE1556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108B-F74F-0442-B738-3B55088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4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8A9-9084-0144-B378-3E7B8DFE1556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108B-F74F-0442-B738-3B55088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5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8A9-9084-0144-B378-3E7B8DFE1556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108B-F74F-0442-B738-3B55088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4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8A9-9084-0144-B378-3E7B8DFE1556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108B-F74F-0442-B738-3B55088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8A9-9084-0144-B378-3E7B8DFE1556}" type="datetimeFigureOut">
              <a:rPr lang="en-US" smtClean="0"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108B-F74F-0442-B738-3B55088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7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8A9-9084-0144-B378-3E7B8DFE1556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108B-F74F-0442-B738-3B55088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8A9-9084-0144-B378-3E7B8DFE1556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108B-F74F-0442-B738-3B55088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58A9-9084-0144-B378-3E7B8DFE1556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8108B-F74F-0442-B738-3B55088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569299" y="2028160"/>
            <a:ext cx="5357708" cy="1696222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effectLst/>
                <a:latin typeface="Courier New" charset="0"/>
                <a:ea typeface="Calibri" charset="0"/>
              </a:rPr>
              <a:t>&gt;&gt; tracks{2}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 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Courier New" charset="0"/>
                <a:ea typeface="Calibri" charset="0"/>
              </a:rPr>
              <a:t>ans</a:t>
            </a:r>
            <a:r>
              <a:rPr lang="en-US" sz="800" dirty="0">
                <a:effectLst/>
                <a:latin typeface="Courier New" charset="0"/>
                <a:ea typeface="Calibri" charset="0"/>
              </a:rPr>
              <a:t> = 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 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</a:t>
            </a:r>
            <a:r>
              <a:rPr lang="en-US" sz="800" dirty="0" err="1">
                <a:effectLst/>
                <a:latin typeface="Courier New" charset="0"/>
                <a:ea typeface="Calibri" charset="0"/>
              </a:rPr>
              <a:t>struct</a:t>
            </a:r>
            <a:r>
              <a:rPr lang="en-US" sz="800" dirty="0">
                <a:effectLst/>
                <a:latin typeface="Courier New" charset="0"/>
                <a:ea typeface="Calibri" charset="0"/>
              </a:rPr>
              <a:t> with fields: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 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  </a:t>
            </a:r>
            <a:r>
              <a:rPr lang="en-US" sz="800" dirty="0" err="1">
                <a:effectLst/>
                <a:latin typeface="Courier New" charset="0"/>
                <a:ea typeface="Calibri" charset="0"/>
              </a:rPr>
              <a:t>RefinedCooY</a:t>
            </a:r>
            <a:r>
              <a:rPr lang="en-US" sz="800" dirty="0">
                <a:effectLst/>
                <a:latin typeface="Courier New" charset="0"/>
                <a:ea typeface="Calibri" charset="0"/>
              </a:rPr>
              <a:t>: [</a:t>
            </a:r>
            <a:r>
              <a:rPr lang="en-US" sz="800" dirty="0" smtClean="0">
                <a:effectLst/>
                <a:latin typeface="Courier New" charset="0"/>
                <a:ea typeface="Calibri" charset="0"/>
              </a:rPr>
              <a:t>37.3711</a:t>
            </a:r>
            <a:r>
              <a:rPr lang="en-US" sz="800" dirty="0" smtClean="0">
                <a:latin typeface="Courier New" charset="0"/>
                <a:ea typeface="Calibri" charset="0"/>
              </a:rPr>
              <a:t>.   </a:t>
            </a:r>
            <a:r>
              <a:rPr lang="en-US" sz="800" dirty="0" smtClean="0">
                <a:effectLst/>
                <a:latin typeface="Courier New" charset="0"/>
                <a:ea typeface="Calibri" charset="0"/>
              </a:rPr>
              <a:t>43.6777    </a:t>
            </a:r>
            <a:r>
              <a:rPr lang="en-US" sz="800" dirty="0">
                <a:effectLst/>
                <a:latin typeface="Courier New" charset="0"/>
                <a:ea typeface="Calibri" charset="0"/>
              </a:rPr>
              <a:t>76.0090    70.4019    74.6256    60.8150]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  </a:t>
            </a:r>
            <a:r>
              <a:rPr lang="en-US" sz="800" dirty="0" err="1">
                <a:effectLst/>
                <a:latin typeface="Courier New" charset="0"/>
                <a:ea typeface="Calibri" charset="0"/>
              </a:rPr>
              <a:t>RefinedCooX</a:t>
            </a:r>
            <a:r>
              <a:rPr lang="en-US" sz="800" dirty="0">
                <a:effectLst/>
                <a:latin typeface="Courier New" charset="0"/>
                <a:ea typeface="Calibri" charset="0"/>
              </a:rPr>
              <a:t>: [29.0089    59.0154    64.7354    73.0693    75.0821    82.8030]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  </a:t>
            </a:r>
            <a:r>
              <a:rPr lang="en-US" sz="800" dirty="0" err="1">
                <a:effectLst/>
                <a:latin typeface="Courier New" charset="0"/>
                <a:ea typeface="Calibri" charset="0"/>
              </a:rPr>
              <a:t>RefinedCooZ</a:t>
            </a:r>
            <a:r>
              <a:rPr lang="en-US" sz="800" dirty="0">
                <a:effectLst/>
                <a:latin typeface="Courier New" charset="0"/>
                <a:ea typeface="Calibri" charset="0"/>
              </a:rPr>
              <a:t>: [1.0001     1.0000     1.0001     1.0000     1.0000     1.0001]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    Intensity: [84.8280    106.2075   144.0688   133.8777   128.6550   232.1278]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  </a:t>
            </a:r>
            <a:r>
              <a:rPr lang="en-US" sz="800" dirty="0" err="1">
                <a:effectLst/>
                <a:latin typeface="Courier New" charset="0"/>
                <a:ea typeface="Calibri" charset="0"/>
              </a:rPr>
              <a:t>GoodnessFit</a:t>
            </a:r>
            <a:r>
              <a:rPr lang="en-US" sz="800" dirty="0">
                <a:effectLst/>
                <a:latin typeface="Courier New" charset="0"/>
                <a:ea typeface="Calibri" charset="0"/>
              </a:rPr>
              <a:t>: [5.7017e-06 3.8591e-06 4.1910e-06 9.8136e-06 2.1817e-06 5.2488e-06]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  Predecessor: [0          2          3          0          4          5]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    Successor: [0          1          2          3          0          4]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Courier New" charset="0"/>
                <a:ea typeface="Calibri" charset="0"/>
              </a:rPr>
              <a:t> 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00321" y="2760577"/>
            <a:ext cx="661986" cy="928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62307" y="2760577"/>
            <a:ext cx="661986" cy="928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24293" y="2760577"/>
            <a:ext cx="721522" cy="928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"/>
          <p:cNvSpPr txBox="1"/>
          <p:nvPr/>
        </p:nvSpPr>
        <p:spPr>
          <a:xfrm>
            <a:off x="816499" y="367660"/>
            <a:ext cx="4603640" cy="1670857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effectLst/>
                <a:latin typeface="Courier New" charset="0"/>
                <a:ea typeface="Calibri" charset="0"/>
              </a:rPr>
              <a:t>&gt;&gt; tracks{1}</a:t>
            </a:r>
            <a:endParaRPr lang="en-US" sz="800" b="1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 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Courier New" charset="0"/>
                <a:ea typeface="Calibri" charset="0"/>
              </a:rPr>
              <a:t>ans</a:t>
            </a:r>
            <a:r>
              <a:rPr lang="en-US" sz="800" dirty="0">
                <a:effectLst/>
                <a:latin typeface="Courier New" charset="0"/>
                <a:ea typeface="Calibri" charset="0"/>
              </a:rPr>
              <a:t> = 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 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</a:t>
            </a:r>
            <a:r>
              <a:rPr lang="en-US" sz="800" dirty="0" err="1">
                <a:effectLst/>
                <a:latin typeface="Courier New" charset="0"/>
                <a:ea typeface="Calibri" charset="0"/>
              </a:rPr>
              <a:t>struct</a:t>
            </a:r>
            <a:r>
              <a:rPr lang="en-US" sz="800" dirty="0">
                <a:effectLst/>
                <a:latin typeface="Courier New" charset="0"/>
                <a:ea typeface="Calibri" charset="0"/>
              </a:rPr>
              <a:t> with fields: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 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  </a:t>
            </a:r>
            <a:r>
              <a:rPr lang="en-US" sz="800" dirty="0" err="1">
                <a:effectLst/>
                <a:latin typeface="Courier New" charset="0"/>
                <a:ea typeface="Calibri" charset="0"/>
              </a:rPr>
              <a:t>RefinedCooY</a:t>
            </a:r>
            <a:r>
              <a:rPr lang="en-US" sz="800" dirty="0">
                <a:effectLst/>
                <a:latin typeface="Courier New" charset="0"/>
                <a:ea typeface="Calibri" charset="0"/>
              </a:rPr>
              <a:t>: [11.7849    44.1734    75.9684    73.8330    60.6965]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  </a:t>
            </a:r>
            <a:r>
              <a:rPr lang="en-US" sz="800" dirty="0" err="1">
                <a:effectLst/>
                <a:latin typeface="Courier New" charset="0"/>
                <a:ea typeface="Calibri" charset="0"/>
              </a:rPr>
              <a:t>RefinedCooX</a:t>
            </a:r>
            <a:r>
              <a:rPr lang="en-US" sz="800" dirty="0">
                <a:effectLst/>
                <a:latin typeface="Courier New" charset="0"/>
                <a:ea typeface="Calibri" charset="0"/>
              </a:rPr>
              <a:t>: [38.8411    60.0523    64.5863    74.8155    82.8679]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  </a:t>
            </a:r>
            <a:r>
              <a:rPr lang="en-US" sz="800" dirty="0" err="1">
                <a:effectLst/>
                <a:latin typeface="Courier New" charset="0"/>
                <a:ea typeface="Calibri" charset="0"/>
              </a:rPr>
              <a:t>RefinedCooZ</a:t>
            </a:r>
            <a:r>
              <a:rPr lang="en-US" sz="800" dirty="0">
                <a:effectLst/>
                <a:latin typeface="Courier New" charset="0"/>
                <a:ea typeface="Calibri" charset="0"/>
              </a:rPr>
              <a:t>: [1.0001     1.0001     1.0000     1.0001     1.0001]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    Intensity: [126.4305   124.8418   92.7616    129.8724   230.6995]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  </a:t>
            </a:r>
            <a:r>
              <a:rPr lang="en-US" sz="800" dirty="0" err="1">
                <a:effectLst/>
                <a:latin typeface="Courier New" charset="0"/>
                <a:ea typeface="Calibri" charset="0"/>
              </a:rPr>
              <a:t>GoodnessFit</a:t>
            </a:r>
            <a:r>
              <a:rPr lang="en-US" sz="800" dirty="0">
                <a:effectLst/>
                <a:latin typeface="Courier New" charset="0"/>
                <a:ea typeface="Calibri" charset="0"/>
              </a:rPr>
              <a:t>: [6.4093e-06 7.8323e-06 2.4948e-06 3.8869e-06 3.8296e-06]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    Successor: [0          2          3          5           6]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  Predecessor: [0          0          0          0           0]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33148" y="1102460"/>
            <a:ext cx="700087" cy="925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35619" y="1100077"/>
            <a:ext cx="661986" cy="930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97605" y="1102459"/>
            <a:ext cx="661986" cy="925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59591" y="1100077"/>
            <a:ext cx="661986" cy="928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21577" y="1100077"/>
            <a:ext cx="716344" cy="928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3"/>
          <p:cNvSpPr txBox="1"/>
          <p:nvPr/>
        </p:nvSpPr>
        <p:spPr>
          <a:xfrm>
            <a:off x="4290584" y="3711643"/>
            <a:ext cx="3973483" cy="1489710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effectLst/>
                <a:latin typeface="Courier New" charset="0"/>
                <a:ea typeface="Calibri" charset="0"/>
              </a:rPr>
              <a:t>&gt;&gt; tracks{3}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 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Courier New" charset="0"/>
                <a:ea typeface="Calibri" charset="0"/>
              </a:rPr>
              <a:t>ans</a:t>
            </a:r>
            <a:r>
              <a:rPr lang="en-US" sz="800" dirty="0">
                <a:effectLst/>
                <a:latin typeface="Courier New" charset="0"/>
                <a:ea typeface="Calibri" charset="0"/>
              </a:rPr>
              <a:t> = 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 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</a:t>
            </a:r>
            <a:r>
              <a:rPr lang="en-US" sz="800" dirty="0" err="1">
                <a:effectLst/>
                <a:latin typeface="Courier New" charset="0"/>
                <a:ea typeface="Calibri" charset="0"/>
              </a:rPr>
              <a:t>struct</a:t>
            </a:r>
            <a:r>
              <a:rPr lang="en-US" sz="800" dirty="0">
                <a:effectLst/>
                <a:latin typeface="Courier New" charset="0"/>
                <a:ea typeface="Calibri" charset="0"/>
              </a:rPr>
              <a:t> with fields: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 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  </a:t>
            </a:r>
            <a:r>
              <a:rPr lang="en-US" sz="800" dirty="0" err="1">
                <a:effectLst/>
                <a:latin typeface="Courier New" charset="0"/>
                <a:ea typeface="Calibri" charset="0"/>
              </a:rPr>
              <a:t>RefinedCooY</a:t>
            </a:r>
            <a:r>
              <a:rPr lang="en-US" sz="800" dirty="0">
                <a:effectLst/>
                <a:latin typeface="Courier New" charset="0"/>
                <a:ea typeface="Calibri" charset="0"/>
              </a:rPr>
              <a:t>: [44.8422    74.7096    72.0128    60.8010]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  </a:t>
            </a:r>
            <a:r>
              <a:rPr lang="en-US" sz="800" dirty="0" err="1">
                <a:effectLst/>
                <a:latin typeface="Courier New" charset="0"/>
                <a:ea typeface="Calibri" charset="0"/>
              </a:rPr>
              <a:t>RefinedCooX</a:t>
            </a:r>
            <a:r>
              <a:rPr lang="en-US" sz="800" dirty="0">
                <a:effectLst/>
                <a:latin typeface="Courier New" charset="0"/>
                <a:ea typeface="Calibri" charset="0"/>
              </a:rPr>
              <a:t>: [58.8154    66.7509    73.2884    82.8456]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  </a:t>
            </a:r>
            <a:r>
              <a:rPr lang="en-US" sz="800" dirty="0" err="1">
                <a:effectLst/>
                <a:latin typeface="Courier New" charset="0"/>
                <a:ea typeface="Calibri" charset="0"/>
              </a:rPr>
              <a:t>RefinedCooZ</a:t>
            </a:r>
            <a:r>
              <a:rPr lang="en-US" sz="800" dirty="0">
                <a:effectLst/>
                <a:latin typeface="Courier New" charset="0"/>
                <a:ea typeface="Calibri" charset="0"/>
              </a:rPr>
              <a:t>: [1.0000     1.0000     1.0001     1.0001]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    Intensity: [91.1093    120.7932   170.1534   246.6156]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  </a:t>
            </a:r>
            <a:r>
              <a:rPr lang="en-US" sz="800" dirty="0" err="1">
                <a:effectLst/>
                <a:latin typeface="Courier New" charset="0"/>
                <a:ea typeface="Calibri" charset="0"/>
              </a:rPr>
              <a:t>GoodnessFit</a:t>
            </a:r>
            <a:r>
              <a:rPr lang="en-US" sz="800" dirty="0">
                <a:effectLst/>
                <a:latin typeface="Courier New" charset="0"/>
                <a:ea typeface="Calibri" charset="0"/>
              </a:rPr>
              <a:t>: [6.5521e-07 2.5930e-06 3.1175e-06 7.3064e-08]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  Predecessor: [2          3          4          6]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charset="0"/>
                <a:ea typeface="Calibri" charset="0"/>
              </a:rPr>
              <a:t>      Successor: [1          0          2          3]</a:t>
            </a:r>
            <a:endParaRPr lang="en-US" sz="800" dirty="0">
              <a:effectLst/>
              <a:latin typeface="Times New Roman" charset="0"/>
              <a:ea typeface="Calibri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02653" y="4454417"/>
            <a:ext cx="700087" cy="935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97980" y="4454417"/>
            <a:ext cx="661986" cy="930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59966" y="4454417"/>
            <a:ext cx="661986" cy="935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21952" y="4454417"/>
            <a:ext cx="661986" cy="935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38335" y="2755538"/>
            <a:ext cx="661986" cy="928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376349" y="2755538"/>
            <a:ext cx="661986" cy="928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55777" y="2755538"/>
            <a:ext cx="720572" cy="928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4" idx="2"/>
          </p:cNvCxnSpPr>
          <p:nvPr/>
        </p:nvCxnSpPr>
        <p:spPr>
          <a:xfrm>
            <a:off x="2966612" y="2030542"/>
            <a:ext cx="1740730" cy="72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</p:cNvCxnSpPr>
          <p:nvPr/>
        </p:nvCxnSpPr>
        <p:spPr>
          <a:xfrm>
            <a:off x="4707342" y="3683621"/>
            <a:ext cx="1013648" cy="77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2"/>
            <a:endCxn id="30" idx="0"/>
          </p:cNvCxnSpPr>
          <p:nvPr/>
        </p:nvCxnSpPr>
        <p:spPr>
          <a:xfrm>
            <a:off x="3628598" y="2028160"/>
            <a:ext cx="1740730" cy="72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</p:cNvCxnSpPr>
          <p:nvPr/>
        </p:nvCxnSpPr>
        <p:spPr>
          <a:xfrm>
            <a:off x="4979749" y="2028160"/>
            <a:ext cx="2375537" cy="72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</p:cNvCxnSpPr>
          <p:nvPr/>
        </p:nvCxnSpPr>
        <p:spPr>
          <a:xfrm>
            <a:off x="4290584" y="2028160"/>
            <a:ext cx="2274619" cy="70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2" idx="0"/>
          </p:cNvCxnSpPr>
          <p:nvPr/>
        </p:nvCxnSpPr>
        <p:spPr>
          <a:xfrm>
            <a:off x="7355286" y="3693699"/>
            <a:ext cx="397659" cy="76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2"/>
            <a:endCxn id="20" idx="0"/>
          </p:cNvCxnSpPr>
          <p:nvPr/>
        </p:nvCxnSpPr>
        <p:spPr>
          <a:xfrm>
            <a:off x="5369328" y="3683621"/>
            <a:ext cx="1059645" cy="77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2"/>
            <a:endCxn id="21" idx="0"/>
          </p:cNvCxnSpPr>
          <p:nvPr/>
        </p:nvCxnSpPr>
        <p:spPr>
          <a:xfrm>
            <a:off x="6031314" y="3688660"/>
            <a:ext cx="1059645" cy="76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135026" y="2038517"/>
            <a:ext cx="296329" cy="97502"/>
            <a:chOff x="1094848" y="3219579"/>
            <a:chExt cx="296329" cy="9750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243012" y="3219579"/>
              <a:ext cx="1" cy="95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094848" y="3314700"/>
              <a:ext cx="29632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897192" y="3683621"/>
            <a:ext cx="296329" cy="97502"/>
            <a:chOff x="1094848" y="3219579"/>
            <a:chExt cx="296329" cy="97502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243012" y="3219579"/>
              <a:ext cx="1" cy="95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094848" y="3314700"/>
              <a:ext cx="29632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6526543" y="3693575"/>
            <a:ext cx="296329" cy="97502"/>
            <a:chOff x="1094848" y="3219579"/>
            <a:chExt cx="296329" cy="97502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1243012" y="3219579"/>
              <a:ext cx="1" cy="95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1094848" y="3314700"/>
              <a:ext cx="29632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82488" y="5382500"/>
            <a:ext cx="296329" cy="97502"/>
            <a:chOff x="1094848" y="3219579"/>
            <a:chExt cx="296329" cy="9750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243012" y="3219579"/>
              <a:ext cx="1" cy="95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094848" y="3314700"/>
              <a:ext cx="29632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 rot="10800000">
            <a:off x="2135025" y="994602"/>
            <a:ext cx="296329" cy="97502"/>
            <a:chOff x="1094848" y="3219579"/>
            <a:chExt cx="296329" cy="97502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243012" y="3219579"/>
              <a:ext cx="1" cy="95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1094848" y="3314700"/>
              <a:ext cx="29632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 rot="10800000">
            <a:off x="3856682" y="2664129"/>
            <a:ext cx="296329" cy="97502"/>
            <a:chOff x="1094848" y="3219579"/>
            <a:chExt cx="296329" cy="97502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1243012" y="3219579"/>
              <a:ext cx="1" cy="95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1094848" y="3314700"/>
              <a:ext cx="29632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 rot="10800000">
            <a:off x="5862480" y="2660418"/>
            <a:ext cx="296329" cy="97502"/>
            <a:chOff x="1094848" y="3219579"/>
            <a:chExt cx="296329" cy="97502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1243012" y="3219579"/>
              <a:ext cx="1" cy="95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1094848" y="3314700"/>
              <a:ext cx="29632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 flipH="1">
            <a:off x="5750315" y="5391942"/>
            <a:ext cx="1" cy="17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7074465" y="5389646"/>
            <a:ext cx="1" cy="17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7764547" y="5382500"/>
            <a:ext cx="1" cy="17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 rot="10800000">
            <a:off x="2799588" y="995792"/>
            <a:ext cx="296329" cy="97502"/>
            <a:chOff x="1094848" y="3219579"/>
            <a:chExt cx="296329" cy="97502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243012" y="3219579"/>
              <a:ext cx="1" cy="95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1094848" y="3314700"/>
              <a:ext cx="29632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 rot="10800000">
            <a:off x="3480433" y="992325"/>
            <a:ext cx="296329" cy="96535"/>
            <a:chOff x="1094848" y="3219579"/>
            <a:chExt cx="296329" cy="97502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1243012" y="3219579"/>
              <a:ext cx="1" cy="95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1094848" y="3314700"/>
              <a:ext cx="29632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 rot="10800000">
            <a:off x="4099386" y="987495"/>
            <a:ext cx="296329" cy="96535"/>
            <a:chOff x="1094848" y="3219579"/>
            <a:chExt cx="296329" cy="97502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243012" y="3219579"/>
              <a:ext cx="1" cy="95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1094848" y="3314700"/>
              <a:ext cx="29632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 rot="10800000">
            <a:off x="4816087" y="996311"/>
            <a:ext cx="296329" cy="96535"/>
            <a:chOff x="1094848" y="3219579"/>
            <a:chExt cx="296329" cy="97502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1243012" y="3219579"/>
              <a:ext cx="1" cy="95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1094848" y="3314700"/>
              <a:ext cx="29632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668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 Jay Yoo</dc:creator>
  <cp:lastModifiedBy>Sun Jay Yoo</cp:lastModifiedBy>
  <cp:revision>3</cp:revision>
  <dcterms:created xsi:type="dcterms:W3CDTF">2017-06-26T15:23:56Z</dcterms:created>
  <dcterms:modified xsi:type="dcterms:W3CDTF">2017-06-26T15:43:15Z</dcterms:modified>
</cp:coreProperties>
</file>