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2"/>
  </p:notesMasterIdLst>
  <p:sldIdLst>
    <p:sldId id="264" r:id="rId4"/>
    <p:sldId id="263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81" r:id="rId15"/>
    <p:sldId id="277" r:id="rId16"/>
    <p:sldId id="278" r:id="rId17"/>
    <p:sldId id="279" r:id="rId18"/>
    <p:sldId id="280" r:id="rId19"/>
    <p:sldId id="282" r:id="rId20"/>
    <p:sldId id="262" r:id="rId21"/>
  </p:sldIdLst>
  <p:sldSz cx="9592945" cy="53955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倩倩" initials="Wq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7DCDFF"/>
    <a:srgbClr val="9BD9FF"/>
    <a:srgbClr val="8A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48" y="140"/>
      </p:cViewPr>
      <p:guideLst>
        <p:guide orient="horz" pos="1714"/>
        <p:guide pos="30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FEC91-376F-4B3F-A168-65C97BFAF6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28F52-921D-4B5E-90E1-89DF6F6F58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9904" y="1676400"/>
            <a:ext cx="8153456" cy="1155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8322" y="3057525"/>
            <a:ext cx="6716619" cy="13795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0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2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2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3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3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4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64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5598" y="215900"/>
            <a:ext cx="2158224" cy="4603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9443" y="215900"/>
            <a:ext cx="6333660" cy="4603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158" y="883082"/>
            <a:ext cx="7194947" cy="1878577"/>
          </a:xfrm>
        </p:spPr>
        <p:txBody>
          <a:bodyPr anchor="b"/>
          <a:lstStyle>
            <a:lvl1pPr algn="ctr">
              <a:defRPr sz="47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99158" y="2834104"/>
            <a:ext cx="7194947" cy="1302763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410" indent="0" algn="ctr">
              <a:buNone/>
              <a:defRPr sz="1575"/>
            </a:lvl2pPr>
            <a:lvl3pPr marL="719455" indent="0" algn="ctr">
              <a:buNone/>
              <a:defRPr sz="1415"/>
            </a:lvl3pPr>
            <a:lvl4pPr marL="1078865" indent="0" algn="ctr">
              <a:buNone/>
              <a:defRPr sz="1260"/>
            </a:lvl4pPr>
            <a:lvl5pPr marL="1438910" indent="0" algn="ctr">
              <a:buNone/>
              <a:defRPr sz="1260"/>
            </a:lvl5pPr>
            <a:lvl6pPr marL="1798320" indent="0" algn="ctr">
              <a:buNone/>
              <a:defRPr sz="1260"/>
            </a:lvl6pPr>
            <a:lvl7pPr marL="2158365" indent="0" algn="ctr">
              <a:buNone/>
              <a:defRPr sz="1260"/>
            </a:lvl7pPr>
            <a:lvl8pPr marL="2517775" indent="0" algn="ctr">
              <a:buNone/>
              <a:defRPr sz="1260"/>
            </a:lvl8pPr>
            <a:lvl9pPr marL="2877820" indent="0" algn="ctr">
              <a:buNone/>
              <a:defRPr sz="126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541" y="1345232"/>
            <a:ext cx="8274189" cy="2244550"/>
          </a:xfrm>
        </p:spPr>
        <p:txBody>
          <a:bodyPr anchor="b"/>
          <a:lstStyle>
            <a:lvl1pPr>
              <a:defRPr sz="47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4541" y="3611016"/>
            <a:ext cx="8274189" cy="1180356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594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455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3pPr>
            <a:lvl4pPr marL="107886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891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83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836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77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78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9537" y="1436412"/>
            <a:ext cx="4077137" cy="34236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56589" y="1436412"/>
            <a:ext cx="4077137" cy="34236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87" y="287283"/>
            <a:ext cx="8274189" cy="10429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60787" y="1322748"/>
            <a:ext cx="4058400" cy="64825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410" indent="0">
              <a:buNone/>
              <a:defRPr sz="1575" b="1"/>
            </a:lvl2pPr>
            <a:lvl3pPr marL="719455" indent="0">
              <a:buNone/>
              <a:defRPr sz="1415" b="1"/>
            </a:lvl3pPr>
            <a:lvl4pPr marL="1078865" indent="0">
              <a:buNone/>
              <a:defRPr sz="1260" b="1"/>
            </a:lvl4pPr>
            <a:lvl5pPr marL="1438910" indent="0">
              <a:buNone/>
              <a:defRPr sz="1260" b="1"/>
            </a:lvl5pPr>
            <a:lvl6pPr marL="1798320" indent="0">
              <a:buNone/>
              <a:defRPr sz="1260" b="1"/>
            </a:lvl6pPr>
            <a:lvl7pPr marL="2158365" indent="0">
              <a:buNone/>
              <a:defRPr sz="1260" b="1"/>
            </a:lvl7pPr>
            <a:lvl8pPr marL="2517775" indent="0">
              <a:buNone/>
              <a:defRPr sz="1260" b="1"/>
            </a:lvl8pPr>
            <a:lvl9pPr marL="2877820" indent="0">
              <a:buNone/>
              <a:defRPr sz="12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0787" y="1971007"/>
            <a:ext cx="4058400" cy="289905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56590" y="1322748"/>
            <a:ext cx="4078386" cy="64825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410" indent="0">
              <a:buNone/>
              <a:defRPr sz="1575" b="1"/>
            </a:lvl2pPr>
            <a:lvl3pPr marL="719455" indent="0">
              <a:buNone/>
              <a:defRPr sz="1415" b="1"/>
            </a:lvl3pPr>
            <a:lvl4pPr marL="1078865" indent="0">
              <a:buNone/>
              <a:defRPr sz="1260" b="1"/>
            </a:lvl4pPr>
            <a:lvl5pPr marL="1438910" indent="0">
              <a:buNone/>
              <a:defRPr sz="1260" b="1"/>
            </a:lvl5pPr>
            <a:lvl6pPr marL="1798320" indent="0">
              <a:buNone/>
              <a:defRPr sz="1260" b="1"/>
            </a:lvl6pPr>
            <a:lvl7pPr marL="2158365" indent="0">
              <a:buNone/>
              <a:defRPr sz="1260" b="1"/>
            </a:lvl7pPr>
            <a:lvl8pPr marL="2517775" indent="0">
              <a:buNone/>
              <a:defRPr sz="1260" b="1"/>
            </a:lvl8pPr>
            <a:lvl9pPr marL="2877820" indent="0">
              <a:buNone/>
              <a:defRPr sz="12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56590" y="1971007"/>
            <a:ext cx="4078386" cy="289905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87" y="359728"/>
            <a:ext cx="3094077" cy="1259046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78386" y="776912"/>
            <a:ext cx="4856589" cy="3834596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60787" y="1618774"/>
            <a:ext cx="3094077" cy="2998979"/>
          </a:xfrm>
        </p:spPr>
        <p:txBody>
          <a:bodyPr/>
          <a:lstStyle>
            <a:lvl1pPr marL="0" indent="0">
              <a:buNone/>
              <a:defRPr sz="1260"/>
            </a:lvl1pPr>
            <a:lvl2pPr marL="359410" indent="0">
              <a:buNone/>
              <a:defRPr sz="1100"/>
            </a:lvl2pPr>
            <a:lvl3pPr marL="719455" indent="0">
              <a:buNone/>
              <a:defRPr sz="945"/>
            </a:lvl3pPr>
            <a:lvl4pPr marL="1078865" indent="0">
              <a:buNone/>
              <a:defRPr sz="785"/>
            </a:lvl4pPr>
            <a:lvl5pPr marL="1438910" indent="0">
              <a:buNone/>
              <a:defRPr sz="785"/>
            </a:lvl5pPr>
            <a:lvl6pPr marL="1798320" indent="0">
              <a:buNone/>
              <a:defRPr sz="785"/>
            </a:lvl6pPr>
            <a:lvl7pPr marL="2158365" indent="0">
              <a:buNone/>
              <a:defRPr sz="785"/>
            </a:lvl7pPr>
            <a:lvl8pPr marL="2517775" indent="0">
              <a:buNone/>
              <a:defRPr sz="785"/>
            </a:lvl8pPr>
            <a:lvl9pPr marL="2877820" indent="0">
              <a:buNone/>
              <a:defRPr sz="78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87" y="359728"/>
            <a:ext cx="3094077" cy="1259046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78386" y="776912"/>
            <a:ext cx="4856589" cy="3834596"/>
          </a:xfrm>
        </p:spPr>
        <p:txBody>
          <a:bodyPr anchor="t"/>
          <a:lstStyle>
            <a:lvl1pPr marL="0" indent="0">
              <a:buNone/>
              <a:defRPr sz="2520"/>
            </a:lvl1pPr>
            <a:lvl2pPr marL="359410" indent="0">
              <a:buNone/>
              <a:defRPr sz="2205"/>
            </a:lvl2pPr>
            <a:lvl3pPr marL="719455" indent="0">
              <a:buNone/>
              <a:defRPr sz="1890"/>
            </a:lvl3pPr>
            <a:lvl4pPr marL="1078865" indent="0">
              <a:buNone/>
              <a:defRPr sz="1575"/>
            </a:lvl4pPr>
            <a:lvl5pPr marL="1438910" indent="0">
              <a:buNone/>
              <a:defRPr sz="1575"/>
            </a:lvl5pPr>
            <a:lvl6pPr marL="1798320" indent="0">
              <a:buNone/>
              <a:defRPr sz="1575"/>
            </a:lvl6pPr>
            <a:lvl7pPr marL="2158365" indent="0">
              <a:buNone/>
              <a:defRPr sz="1575"/>
            </a:lvl7pPr>
            <a:lvl8pPr marL="2517775" indent="0">
              <a:buNone/>
              <a:defRPr sz="1575"/>
            </a:lvl8pPr>
            <a:lvl9pPr marL="2877820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60787" y="1618774"/>
            <a:ext cx="3094077" cy="2998979"/>
          </a:xfrm>
        </p:spPr>
        <p:txBody>
          <a:bodyPr/>
          <a:lstStyle>
            <a:lvl1pPr marL="0" indent="0">
              <a:buNone/>
              <a:defRPr sz="1260"/>
            </a:lvl1pPr>
            <a:lvl2pPr marL="359410" indent="0">
              <a:buNone/>
              <a:defRPr sz="1100"/>
            </a:lvl2pPr>
            <a:lvl3pPr marL="719455" indent="0">
              <a:buNone/>
              <a:defRPr sz="945"/>
            </a:lvl3pPr>
            <a:lvl4pPr marL="1078865" indent="0">
              <a:buNone/>
              <a:defRPr sz="785"/>
            </a:lvl4pPr>
            <a:lvl5pPr marL="1438910" indent="0">
              <a:buNone/>
              <a:defRPr sz="785"/>
            </a:lvl5pPr>
            <a:lvl6pPr marL="1798320" indent="0">
              <a:buNone/>
              <a:defRPr sz="785"/>
            </a:lvl6pPr>
            <a:lvl7pPr marL="2158365" indent="0">
              <a:buNone/>
              <a:defRPr sz="785"/>
            </a:lvl7pPr>
            <a:lvl8pPr marL="2517775" indent="0">
              <a:buNone/>
              <a:defRPr sz="785"/>
            </a:lvl8pPr>
            <a:lvl9pPr marL="2877820" indent="0">
              <a:buNone/>
              <a:defRPr sz="78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5179" y="287282"/>
            <a:ext cx="2068547" cy="45727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59537" y="287282"/>
            <a:ext cx="6085726" cy="45727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498" y="3467102"/>
            <a:ext cx="8153456" cy="1071563"/>
          </a:xfrm>
        </p:spPr>
        <p:txBody>
          <a:bodyPr anchor="t"/>
          <a:lstStyle>
            <a:lvl1pPr algn="l">
              <a:defRPr sz="2805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8498" y="2287588"/>
            <a:ext cx="8153456" cy="1179512"/>
          </a:xfrm>
        </p:spPr>
        <p:txBody>
          <a:bodyPr anchor="b"/>
          <a:lstStyle>
            <a:lvl1pPr marL="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1pPr>
            <a:lvl2pPr marL="320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64135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3pPr>
            <a:lvl4pPr marL="962025" indent="0">
              <a:buNone/>
              <a:defRPr sz="980">
                <a:solidFill>
                  <a:schemeClr val="tx1">
                    <a:tint val="75000"/>
                  </a:schemeClr>
                </a:solidFill>
              </a:defRPr>
            </a:lvl4pPr>
            <a:lvl5pPr marL="1282700" indent="0">
              <a:buNone/>
              <a:defRPr sz="980">
                <a:solidFill>
                  <a:schemeClr val="tx1">
                    <a:tint val="75000"/>
                  </a:schemeClr>
                </a:solidFill>
              </a:defRPr>
            </a:lvl5pPr>
            <a:lvl6pPr marL="1603375" indent="0">
              <a:buNone/>
              <a:defRPr sz="980">
                <a:solidFill>
                  <a:schemeClr val="tx1">
                    <a:tint val="75000"/>
                  </a:schemeClr>
                </a:solidFill>
              </a:defRPr>
            </a:lvl6pPr>
            <a:lvl7pPr marL="1923415" indent="0">
              <a:buNone/>
              <a:defRPr sz="980">
                <a:solidFill>
                  <a:schemeClr val="tx1">
                    <a:tint val="75000"/>
                  </a:schemeClr>
                </a:solidFill>
              </a:defRPr>
            </a:lvl7pPr>
            <a:lvl8pPr marL="2244090" indent="0">
              <a:buNone/>
              <a:defRPr sz="980">
                <a:solidFill>
                  <a:schemeClr val="tx1">
                    <a:tint val="75000"/>
                  </a:schemeClr>
                </a:solidFill>
              </a:defRPr>
            </a:lvl8pPr>
            <a:lvl9pPr marL="2564765" indent="0">
              <a:buNone/>
              <a:defRPr sz="9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442" y="1258888"/>
            <a:ext cx="4245201" cy="3560762"/>
          </a:xfrm>
        </p:spPr>
        <p:txBody>
          <a:bodyPr/>
          <a:lstStyle>
            <a:lvl1pPr>
              <a:defRPr sz="1965"/>
            </a:lvl1pPr>
            <a:lvl2pPr>
              <a:defRPr sz="1685"/>
            </a:lvl2pPr>
            <a:lvl3pPr>
              <a:defRPr sz="1405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7139" y="1258888"/>
            <a:ext cx="4246684" cy="3560762"/>
          </a:xfrm>
        </p:spPr>
        <p:txBody>
          <a:bodyPr/>
          <a:lstStyle>
            <a:lvl1pPr>
              <a:defRPr sz="1965"/>
            </a:lvl1pPr>
            <a:lvl2pPr>
              <a:defRPr sz="1685"/>
            </a:lvl2pPr>
            <a:lvl3pPr>
              <a:defRPr sz="1405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9441" y="1208091"/>
            <a:ext cx="4239263" cy="503237"/>
          </a:xfrm>
        </p:spPr>
        <p:txBody>
          <a:bodyPr anchor="b"/>
          <a:lstStyle>
            <a:lvl1pPr marL="0" indent="0">
              <a:buNone/>
              <a:defRPr sz="1685" b="1"/>
            </a:lvl1pPr>
            <a:lvl2pPr marL="320675" indent="0">
              <a:buNone/>
              <a:defRPr sz="1405" b="1"/>
            </a:lvl2pPr>
            <a:lvl3pPr marL="641350" indent="0">
              <a:buNone/>
              <a:defRPr sz="1260" b="1"/>
            </a:lvl3pPr>
            <a:lvl4pPr marL="962025" indent="0">
              <a:buNone/>
              <a:defRPr sz="1120" b="1"/>
            </a:lvl4pPr>
            <a:lvl5pPr marL="1282700" indent="0">
              <a:buNone/>
              <a:defRPr sz="1120" b="1"/>
            </a:lvl5pPr>
            <a:lvl6pPr marL="1603375" indent="0">
              <a:buNone/>
              <a:defRPr sz="1120" b="1"/>
            </a:lvl6pPr>
            <a:lvl7pPr marL="1923415" indent="0">
              <a:buNone/>
              <a:defRPr sz="1120" b="1"/>
            </a:lvl7pPr>
            <a:lvl8pPr marL="2244090" indent="0">
              <a:buNone/>
              <a:defRPr sz="1120" b="1"/>
            </a:lvl8pPr>
            <a:lvl9pPr marL="2564765" indent="0">
              <a:buNone/>
              <a:defRPr sz="112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441" y="1711328"/>
            <a:ext cx="4239263" cy="3108325"/>
          </a:xfrm>
        </p:spPr>
        <p:txBody>
          <a:bodyPr/>
          <a:lstStyle>
            <a:lvl1pPr>
              <a:defRPr sz="1685"/>
            </a:lvl1pPr>
            <a:lvl2pPr>
              <a:defRPr sz="1405"/>
            </a:lvl2pPr>
            <a:lvl3pPr>
              <a:defRPr sz="1260"/>
            </a:lvl3pPr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73077" y="1208091"/>
            <a:ext cx="4240747" cy="503237"/>
          </a:xfrm>
        </p:spPr>
        <p:txBody>
          <a:bodyPr anchor="b"/>
          <a:lstStyle>
            <a:lvl1pPr marL="0" indent="0">
              <a:buNone/>
              <a:defRPr sz="1685" b="1"/>
            </a:lvl1pPr>
            <a:lvl2pPr marL="320675" indent="0">
              <a:buNone/>
              <a:defRPr sz="1405" b="1"/>
            </a:lvl2pPr>
            <a:lvl3pPr marL="641350" indent="0">
              <a:buNone/>
              <a:defRPr sz="1260" b="1"/>
            </a:lvl3pPr>
            <a:lvl4pPr marL="962025" indent="0">
              <a:buNone/>
              <a:defRPr sz="1120" b="1"/>
            </a:lvl4pPr>
            <a:lvl5pPr marL="1282700" indent="0">
              <a:buNone/>
              <a:defRPr sz="1120" b="1"/>
            </a:lvl5pPr>
            <a:lvl6pPr marL="1603375" indent="0">
              <a:buNone/>
              <a:defRPr sz="1120" b="1"/>
            </a:lvl6pPr>
            <a:lvl7pPr marL="1923415" indent="0">
              <a:buNone/>
              <a:defRPr sz="1120" b="1"/>
            </a:lvl7pPr>
            <a:lvl8pPr marL="2244090" indent="0">
              <a:buNone/>
              <a:defRPr sz="1120" b="1"/>
            </a:lvl8pPr>
            <a:lvl9pPr marL="2564765" indent="0">
              <a:buNone/>
              <a:defRPr sz="112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73077" y="1711328"/>
            <a:ext cx="4240747" cy="3108325"/>
          </a:xfrm>
        </p:spPr>
        <p:txBody>
          <a:bodyPr/>
          <a:lstStyle>
            <a:lvl1pPr>
              <a:defRPr sz="1685"/>
            </a:lvl1pPr>
            <a:lvl2pPr>
              <a:defRPr sz="1405"/>
            </a:lvl2pPr>
            <a:lvl3pPr>
              <a:defRPr sz="1260"/>
            </a:lvl3pPr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442" y="214313"/>
            <a:ext cx="3155698" cy="914400"/>
          </a:xfrm>
        </p:spPr>
        <p:txBody>
          <a:bodyPr anchor="b"/>
          <a:lstStyle>
            <a:lvl1pPr algn="l">
              <a:defRPr sz="140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0919" y="214316"/>
            <a:ext cx="5362905" cy="4605337"/>
          </a:xfrm>
        </p:spPr>
        <p:txBody>
          <a:bodyPr/>
          <a:lstStyle>
            <a:lvl1pPr>
              <a:defRPr sz="2245"/>
            </a:lvl1pPr>
            <a:lvl2pPr>
              <a:defRPr sz="1965"/>
            </a:lvl2pPr>
            <a:lvl3pPr>
              <a:defRPr sz="1685"/>
            </a:lvl3pPr>
            <a:lvl4pPr>
              <a:defRPr sz="1405"/>
            </a:lvl4pPr>
            <a:lvl5pPr>
              <a:defRPr sz="1405"/>
            </a:lvl5pPr>
            <a:lvl6pPr>
              <a:defRPr sz="1405"/>
            </a:lvl6pPr>
            <a:lvl7pPr>
              <a:defRPr sz="1405"/>
            </a:lvl7pPr>
            <a:lvl8pPr>
              <a:defRPr sz="1405"/>
            </a:lvl8pPr>
            <a:lvl9pPr>
              <a:defRPr sz="140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9442" y="1128716"/>
            <a:ext cx="3155698" cy="3690937"/>
          </a:xfrm>
        </p:spPr>
        <p:txBody>
          <a:bodyPr/>
          <a:lstStyle>
            <a:lvl1pPr marL="0" indent="0">
              <a:buNone/>
              <a:defRPr sz="980"/>
            </a:lvl1pPr>
            <a:lvl2pPr marL="320675" indent="0">
              <a:buNone/>
              <a:defRPr sz="840"/>
            </a:lvl2pPr>
            <a:lvl3pPr marL="641350" indent="0">
              <a:buNone/>
              <a:defRPr sz="700"/>
            </a:lvl3pPr>
            <a:lvl4pPr marL="962025" indent="0">
              <a:buNone/>
              <a:defRPr sz="630"/>
            </a:lvl4pPr>
            <a:lvl5pPr marL="1282700" indent="0">
              <a:buNone/>
              <a:defRPr sz="630"/>
            </a:lvl5pPr>
            <a:lvl6pPr marL="1603375" indent="0">
              <a:buNone/>
              <a:defRPr sz="630"/>
            </a:lvl6pPr>
            <a:lvl7pPr marL="1923415" indent="0">
              <a:buNone/>
              <a:defRPr sz="630"/>
            </a:lvl7pPr>
            <a:lvl8pPr marL="2244090" indent="0">
              <a:buNone/>
              <a:defRPr sz="630"/>
            </a:lvl8pPr>
            <a:lvl9pPr marL="2564765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0654" y="3776666"/>
            <a:ext cx="5756254" cy="446087"/>
          </a:xfrm>
        </p:spPr>
        <p:txBody>
          <a:bodyPr anchor="b"/>
          <a:lstStyle>
            <a:lvl1pPr algn="l">
              <a:defRPr sz="140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80654" y="482603"/>
            <a:ext cx="5756254" cy="3236913"/>
          </a:xfrm>
        </p:spPr>
        <p:txBody>
          <a:bodyPr/>
          <a:lstStyle>
            <a:lvl1pPr marL="0" indent="0">
              <a:buNone/>
              <a:defRPr sz="2245"/>
            </a:lvl1pPr>
            <a:lvl2pPr marL="320675" indent="0">
              <a:buNone/>
              <a:defRPr sz="1965"/>
            </a:lvl2pPr>
            <a:lvl3pPr marL="641350" indent="0">
              <a:buNone/>
              <a:defRPr sz="1685"/>
            </a:lvl3pPr>
            <a:lvl4pPr marL="962025" indent="0">
              <a:buNone/>
              <a:defRPr sz="1405"/>
            </a:lvl4pPr>
            <a:lvl5pPr marL="1282700" indent="0">
              <a:buNone/>
              <a:defRPr sz="1405"/>
            </a:lvl5pPr>
            <a:lvl6pPr marL="1603375" indent="0">
              <a:buNone/>
              <a:defRPr sz="1405"/>
            </a:lvl6pPr>
            <a:lvl7pPr marL="1923415" indent="0">
              <a:buNone/>
              <a:defRPr sz="1405"/>
            </a:lvl7pPr>
            <a:lvl8pPr marL="2244090" indent="0">
              <a:buNone/>
              <a:defRPr sz="1405"/>
            </a:lvl8pPr>
            <a:lvl9pPr marL="2564765" indent="0">
              <a:buNone/>
              <a:defRPr sz="140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80654" y="4222753"/>
            <a:ext cx="5756254" cy="633413"/>
          </a:xfrm>
        </p:spPr>
        <p:txBody>
          <a:bodyPr/>
          <a:lstStyle>
            <a:lvl1pPr marL="0" indent="0">
              <a:buNone/>
              <a:defRPr sz="980"/>
            </a:lvl1pPr>
            <a:lvl2pPr marL="320675" indent="0">
              <a:buNone/>
              <a:defRPr sz="840"/>
            </a:lvl2pPr>
            <a:lvl3pPr marL="641350" indent="0">
              <a:buNone/>
              <a:defRPr sz="700"/>
            </a:lvl3pPr>
            <a:lvl4pPr marL="962025" indent="0">
              <a:buNone/>
              <a:defRPr sz="630"/>
            </a:lvl4pPr>
            <a:lvl5pPr marL="1282700" indent="0">
              <a:buNone/>
              <a:defRPr sz="630"/>
            </a:lvl5pPr>
            <a:lvl6pPr marL="1603375" indent="0">
              <a:buNone/>
              <a:defRPr sz="630"/>
            </a:lvl6pPr>
            <a:lvl7pPr marL="1923415" indent="0">
              <a:buNone/>
              <a:defRPr sz="630"/>
            </a:lvl7pPr>
            <a:lvl8pPr marL="2244090" indent="0">
              <a:buNone/>
              <a:defRPr sz="630"/>
            </a:lvl8pPr>
            <a:lvl9pPr marL="2564765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9441" y="215903"/>
            <a:ext cx="8634381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9441" y="1258888"/>
            <a:ext cx="8634381" cy="35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9442" y="5000625"/>
            <a:ext cx="2238378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77415" y="5000625"/>
            <a:ext cx="3038436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75444" y="5000625"/>
            <a:ext cx="2238378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715" rtl="0" eaLnBrk="1" latinLnBrk="0" hangingPunct="1">
        <a:spcBef>
          <a:spcPct val="0"/>
        </a:spcBef>
        <a:buNone/>
        <a:defRPr sz="30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665" indent="-240665" algn="l" defTabSz="640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45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00660" algn="l" defTabSz="64071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65" kern="1200">
          <a:solidFill>
            <a:schemeClr val="tx1"/>
          </a:solidFill>
          <a:latin typeface="+mn-lt"/>
          <a:ea typeface="+mn-ea"/>
          <a:cs typeface="+mn-cs"/>
        </a:defRPr>
      </a:lvl2pPr>
      <a:lvl3pPr marL="801370" indent="-160020" algn="l" defTabSz="640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85" kern="1200">
          <a:solidFill>
            <a:schemeClr val="tx1"/>
          </a:solidFill>
          <a:latin typeface="+mn-lt"/>
          <a:ea typeface="+mn-ea"/>
          <a:cs typeface="+mn-cs"/>
        </a:defRPr>
      </a:lvl3pPr>
      <a:lvl4pPr marL="1122045" indent="-160020" algn="l" defTabSz="640715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5" kern="1200">
          <a:solidFill>
            <a:schemeClr val="tx1"/>
          </a:solidFill>
          <a:latin typeface="+mn-lt"/>
          <a:ea typeface="+mn-ea"/>
          <a:cs typeface="+mn-cs"/>
        </a:defRPr>
      </a:lvl4pPr>
      <a:lvl5pPr marL="1442720" indent="-160020" algn="l" defTabSz="640715" rtl="0" eaLnBrk="1" latinLnBrk="0" hangingPunct="1">
        <a:spcBef>
          <a:spcPct val="20000"/>
        </a:spcBef>
        <a:buFont typeface="Arial" panose="020B0604020202020204" pitchFamily="34" charset="0"/>
        <a:buChar char="»"/>
        <a:defRPr sz="1405" kern="1200">
          <a:solidFill>
            <a:schemeClr val="tx1"/>
          </a:solidFill>
          <a:latin typeface="+mn-lt"/>
          <a:ea typeface="+mn-ea"/>
          <a:cs typeface="+mn-cs"/>
        </a:defRPr>
      </a:lvl5pPr>
      <a:lvl6pPr marL="1763395" indent="-160020" algn="l" defTabSz="640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5" kern="1200">
          <a:solidFill>
            <a:schemeClr val="tx1"/>
          </a:solidFill>
          <a:latin typeface="+mn-lt"/>
          <a:ea typeface="+mn-ea"/>
          <a:cs typeface="+mn-cs"/>
        </a:defRPr>
      </a:lvl6pPr>
      <a:lvl7pPr marL="2084070" indent="-160020" algn="l" defTabSz="640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5" kern="1200">
          <a:solidFill>
            <a:schemeClr val="tx1"/>
          </a:solidFill>
          <a:latin typeface="+mn-lt"/>
          <a:ea typeface="+mn-ea"/>
          <a:cs typeface="+mn-cs"/>
        </a:defRPr>
      </a:lvl7pPr>
      <a:lvl8pPr marL="2404745" indent="-160020" algn="l" defTabSz="640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5" kern="1200">
          <a:solidFill>
            <a:schemeClr val="tx1"/>
          </a:solidFill>
          <a:latin typeface="+mn-lt"/>
          <a:ea typeface="+mn-ea"/>
          <a:cs typeface="+mn-cs"/>
        </a:defRPr>
      </a:lvl8pPr>
      <a:lvl9pPr marL="2725420" indent="-160020" algn="l" defTabSz="640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0715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675" algn="l" defTabSz="640715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1350" algn="l" defTabSz="640715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2025" algn="l" defTabSz="640715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2700" algn="l" defTabSz="640715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3375" algn="l" defTabSz="640715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3415" algn="l" defTabSz="640715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4090" algn="l" defTabSz="640715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4765" algn="l" defTabSz="640715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9537" y="287283"/>
            <a:ext cx="8274189" cy="104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537" y="1436412"/>
            <a:ext cx="8274189" cy="342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9537" y="5001213"/>
            <a:ext cx="2158484" cy="287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7769" y="5001213"/>
            <a:ext cx="3237726" cy="287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5242" y="5001213"/>
            <a:ext cx="2158484" cy="287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12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7850104" y="5002212"/>
            <a:ext cx="1524868" cy="22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连接符 7"/>
          <p:cNvCxnSpPr/>
          <p:nvPr userDrawn="1"/>
        </p:nvCxnSpPr>
        <p:spPr>
          <a:xfrm>
            <a:off x="7773869" y="5002212"/>
            <a:ext cx="0" cy="228666"/>
          </a:xfrm>
          <a:prstGeom prst="line">
            <a:avLst/>
          </a:prstGeom>
          <a:ln w="28575">
            <a:solidFill>
              <a:srgbClr val="7DC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715447" y="5002214"/>
            <a:ext cx="0" cy="22866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8820" rtl="0" eaLnBrk="1" latinLnBrk="0" hangingPunct="1">
        <a:lnSpc>
          <a:spcPct val="90000"/>
        </a:lnSpc>
        <a:spcBef>
          <a:spcPct val="0"/>
        </a:spcBef>
        <a:buNone/>
        <a:defRPr sz="34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705" indent="-179705" algn="l" defTabSz="718820" rtl="0" eaLnBrk="1" latinLnBrk="0" hangingPunct="1">
        <a:lnSpc>
          <a:spcPct val="90000"/>
        </a:lnSpc>
        <a:spcBef>
          <a:spcPts val="785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79705" algn="l" defTabSz="71882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160" indent="-179705" algn="l" defTabSz="71882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205" indent="-179705" algn="l" defTabSz="71882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618615" indent="-179705" algn="l" defTabSz="71882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978660" indent="-179705" algn="l" defTabSz="71882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338070" indent="-179705" algn="l" defTabSz="71882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698115" indent="-179705" algn="l" defTabSz="71882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3057525" indent="-179705" algn="l" defTabSz="71882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882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1pPr>
      <a:lvl2pPr marL="359410" algn="l" defTabSz="71882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2pPr>
      <a:lvl3pPr marL="719455" algn="l" defTabSz="71882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078865" algn="l" defTabSz="71882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438910" algn="l" defTabSz="71882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798320" algn="l" defTabSz="71882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158365" algn="l" defTabSz="71882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517775" algn="l" defTabSz="71882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2877820" algn="l" defTabSz="71882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square.github.io/retrofi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2270" y="45085"/>
            <a:ext cx="8637905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1) 创建 Observer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Observer 即观察者</a:t>
            </a:r>
            <a:r>
              <a:rPr lang="en-US" altLang="zh-CN"/>
              <a:t>.</a:t>
            </a:r>
            <a:r>
              <a:rPr lang="zh-CN" altLang="en-US"/>
              <a:t>决定事件触发的时候将有怎样的行为。Observer 接口的实现方式：</a:t>
            </a:r>
            <a:endParaRPr lang="zh-CN" altLang="en-US"/>
          </a:p>
          <a:p>
            <a:r>
              <a:rPr lang="zh-CN" altLang="en-US"/>
              <a:t>Observer&lt;String&gt; observer = new Observer&lt;String&gt;() {</a:t>
            </a:r>
            <a:endParaRPr lang="zh-CN" altLang="en-US"/>
          </a:p>
          <a:p>
            <a:r>
              <a:rPr lang="zh-CN" altLang="en-US"/>
              <a:t>    @Override</a:t>
            </a:r>
            <a:endParaRPr lang="zh-CN" altLang="en-US"/>
          </a:p>
          <a:p>
            <a:r>
              <a:rPr lang="zh-CN" altLang="en-US"/>
              <a:t>    public void onNext(String s) {</a:t>
            </a:r>
            <a:endParaRPr lang="zh-CN" altLang="en-US"/>
          </a:p>
          <a:p>
            <a:r>
              <a:rPr lang="zh-CN" altLang="en-US"/>
              <a:t>        Log.d(tag, "Item: " + s);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@Override</a:t>
            </a:r>
            <a:endParaRPr lang="zh-CN" altLang="en-US"/>
          </a:p>
          <a:p>
            <a:r>
              <a:rPr lang="zh-CN" altLang="en-US"/>
              <a:t>    public void onCompleted() {</a:t>
            </a:r>
            <a:endParaRPr lang="zh-CN" altLang="en-US"/>
          </a:p>
          <a:p>
            <a:r>
              <a:rPr lang="zh-CN" altLang="en-US"/>
              <a:t>        Log.d(tag, "Completed!");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@Override</a:t>
            </a:r>
            <a:endParaRPr lang="zh-CN" altLang="en-US"/>
          </a:p>
          <a:p>
            <a:r>
              <a:rPr lang="zh-CN" altLang="en-US"/>
              <a:t>    public void onError(Throwable e) {</a:t>
            </a:r>
            <a:endParaRPr lang="zh-CN" altLang="en-US"/>
          </a:p>
          <a:p>
            <a:r>
              <a:rPr lang="zh-CN" altLang="en-US"/>
              <a:t>        Log.d(tag, "Error!");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582295"/>
            <a:ext cx="678497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Subscriber&lt;String&gt; subscriber = new Subscriber&lt;String&gt;() {</a:t>
            </a:r>
            <a:endParaRPr lang="zh-CN" altLang="en-US"/>
          </a:p>
          <a:p>
            <a:r>
              <a:rPr lang="zh-CN" altLang="en-US"/>
              <a:t>    @Override</a:t>
            </a:r>
            <a:endParaRPr lang="zh-CN" altLang="en-US"/>
          </a:p>
          <a:p>
            <a:r>
              <a:rPr lang="zh-CN" altLang="en-US"/>
              <a:t>    public void onNext(String s) {</a:t>
            </a:r>
            <a:endParaRPr lang="zh-CN" altLang="en-US"/>
          </a:p>
          <a:p>
            <a:r>
              <a:rPr lang="zh-CN" altLang="en-US"/>
              <a:t>        Log.d(tag, "Item: " + s);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@Override</a:t>
            </a:r>
            <a:endParaRPr lang="zh-CN" altLang="en-US"/>
          </a:p>
          <a:p>
            <a:r>
              <a:rPr lang="zh-CN" altLang="en-US"/>
              <a:t>    public void onCompleted() {</a:t>
            </a:r>
            <a:endParaRPr lang="zh-CN" altLang="en-US"/>
          </a:p>
          <a:p>
            <a:r>
              <a:rPr lang="zh-CN" altLang="en-US"/>
              <a:t>        Log.d(tag, "Completed!");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@Override</a:t>
            </a:r>
            <a:endParaRPr lang="zh-CN" altLang="en-US"/>
          </a:p>
          <a:p>
            <a:r>
              <a:rPr lang="zh-CN" altLang="en-US"/>
              <a:t>    public void onError(Throwable e) {</a:t>
            </a:r>
            <a:endParaRPr lang="zh-CN" altLang="en-US"/>
          </a:p>
          <a:p>
            <a:r>
              <a:rPr lang="zh-CN" altLang="en-US"/>
              <a:t>        Log.d(tag, "Error!");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1475" y="84455"/>
            <a:ext cx="627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使用接口的实现类</a:t>
            </a:r>
            <a:r>
              <a:rPr lang="en-US" altLang="zh-CN"/>
              <a:t>Subscriber</a:t>
            </a:r>
            <a:r>
              <a:rPr lang="zh-CN" altLang="zh-CN"/>
              <a:t>创建观察者</a:t>
            </a:r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2270" y="45085"/>
            <a:ext cx="863790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 创建 Obser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vable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被观察者主要是用于定义一些列的事件，并以序列的形式去执行。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/>
              <a:t>Observable observable = Observable.create(new Observable.OnSubscribe&lt;String&gt;() {</a:t>
            </a:r>
            <a:endParaRPr lang="zh-CN" altLang="en-US"/>
          </a:p>
          <a:p>
            <a:r>
              <a:rPr lang="zh-CN" altLang="en-US"/>
              <a:t>    @Override</a:t>
            </a:r>
            <a:endParaRPr lang="zh-CN" altLang="en-US"/>
          </a:p>
          <a:p>
            <a:r>
              <a:rPr lang="zh-CN" altLang="en-US"/>
              <a:t>    public void call(Subscriber&lt;? super String&gt; subscriber) {</a:t>
            </a:r>
            <a:endParaRPr lang="zh-CN" altLang="en-US"/>
          </a:p>
          <a:p>
            <a:r>
              <a:rPr lang="zh-CN" altLang="en-US"/>
              <a:t>        subscriber.onNext("Hello</a:t>
            </a:r>
            <a:r>
              <a:rPr lang="en-US" altLang="zh-CN"/>
              <a:t>1</a:t>
            </a:r>
            <a:r>
              <a:rPr lang="zh-CN" altLang="en-US"/>
              <a:t>");</a:t>
            </a:r>
            <a:endParaRPr lang="zh-CN" altLang="en-US"/>
          </a:p>
          <a:p>
            <a:r>
              <a:rPr lang="zh-CN" altLang="en-US"/>
              <a:t>        subscriber.onNext("H</a:t>
            </a:r>
            <a:r>
              <a:rPr lang="en-US" altLang="zh-CN"/>
              <a:t>ello2</a:t>
            </a:r>
            <a:r>
              <a:rPr lang="zh-CN" altLang="en-US"/>
              <a:t>");</a:t>
            </a:r>
            <a:endParaRPr lang="zh-CN" altLang="en-US"/>
          </a:p>
          <a:p>
            <a:r>
              <a:rPr lang="zh-CN" altLang="en-US"/>
              <a:t>        subscriber.onNext("</a:t>
            </a:r>
            <a:r>
              <a:rPr lang="en-US" altLang="zh-CN"/>
              <a:t>Hello3</a:t>
            </a:r>
            <a:r>
              <a:rPr lang="zh-CN" altLang="en-US"/>
              <a:t>");</a:t>
            </a:r>
            <a:endParaRPr lang="zh-CN" altLang="en-US"/>
          </a:p>
          <a:p>
            <a:r>
              <a:rPr lang="zh-CN" altLang="en-US"/>
              <a:t>        subscriber.onCompleted();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36905" y="319405"/>
            <a:ext cx="4747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其他创建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Obeserver</a:t>
            </a:r>
            <a:r>
              <a:rPr lang="zh-CN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的方法</a:t>
            </a:r>
            <a:endParaRPr lang="zh-CN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6100" y="1398905"/>
            <a:ext cx="76688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bservable observable = Observable.just("Hello</a:t>
            </a:r>
            <a:r>
              <a:rPr lang="en-US" altLang="zh-CN"/>
              <a:t>1</a:t>
            </a:r>
            <a:r>
              <a:rPr lang="zh-CN" altLang="en-US"/>
              <a:t>", "</a:t>
            </a:r>
            <a:r>
              <a:rPr lang="zh-CN" altLang="en-US">
                <a:sym typeface="+mn-ea"/>
              </a:rPr>
              <a:t>Hello</a:t>
            </a:r>
            <a:r>
              <a:rPr lang="en-US" altLang="zh-CN">
                <a:sym typeface="+mn-ea"/>
              </a:rPr>
              <a:t>2</a:t>
            </a:r>
            <a:r>
              <a:rPr lang="zh-CN" altLang="en-US"/>
              <a:t>", "</a:t>
            </a:r>
            <a:r>
              <a:rPr lang="zh-CN" altLang="en-US">
                <a:sym typeface="+mn-ea"/>
              </a:rPr>
              <a:t>Hello</a:t>
            </a:r>
            <a:r>
              <a:rPr lang="en-US" altLang="zh-CN">
                <a:sym typeface="+mn-ea"/>
              </a:rPr>
              <a:t>3</a:t>
            </a:r>
            <a:r>
              <a:rPr lang="zh-CN" altLang="en-US"/>
              <a:t>");</a:t>
            </a:r>
            <a:endParaRPr lang="zh-CN" altLang="en-US"/>
          </a:p>
          <a:p>
            <a:r>
              <a:rPr lang="zh-CN" altLang="en-US"/>
              <a:t>// 将会依次调用：</a:t>
            </a:r>
            <a:r>
              <a:rPr lang="en-US" altLang="zh-CN"/>
              <a:t>//</a:t>
            </a:r>
            <a:r>
              <a:rPr lang="zh-CN" altLang="en-US"/>
              <a:t>onNext("Hello</a:t>
            </a:r>
            <a:r>
              <a:rPr lang="en-US" altLang="zh-CN"/>
              <a:t>1</a:t>
            </a:r>
            <a:r>
              <a:rPr lang="zh-CN" altLang="en-US"/>
              <a:t>");onNext("</a:t>
            </a:r>
            <a:r>
              <a:rPr lang="zh-CN" altLang="en-US">
                <a:sym typeface="+mn-ea"/>
              </a:rPr>
              <a:t>Hello</a:t>
            </a:r>
            <a:r>
              <a:rPr lang="en-US" altLang="zh-CN">
                <a:sym typeface="+mn-ea"/>
              </a:rPr>
              <a:t>2</a:t>
            </a:r>
            <a:r>
              <a:rPr lang="zh-CN" altLang="en-US"/>
              <a:t>");onNext("</a:t>
            </a:r>
            <a:r>
              <a:rPr lang="zh-CN" altLang="en-US">
                <a:sym typeface="+mn-ea"/>
              </a:rPr>
              <a:t>Hello</a:t>
            </a:r>
            <a:r>
              <a:rPr lang="en-US" altLang="zh-CN">
                <a:sym typeface="+mn-ea"/>
              </a:rPr>
              <a:t>3</a:t>
            </a:r>
            <a:r>
              <a:rPr lang="zh-CN" altLang="en-US"/>
              <a:t>");onCompleted();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9900" y="1033780"/>
            <a:ext cx="4612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1.just(T...): 将传入的参数依次发送出来。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69900" y="2513965"/>
            <a:ext cx="8928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from(T[]) / from(Iterable&lt;? extends T&gt;) : 将数组或 Iterable 拆分成对象后，依次发送。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6100" y="2974340"/>
            <a:ext cx="7275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String[] words = {"Hello</a:t>
            </a:r>
            <a:r>
              <a:rPr lang="en-US" altLang="zh-CN"/>
              <a:t>1</a:t>
            </a:r>
            <a:r>
              <a:rPr lang="zh-CN" altLang="en-US"/>
              <a:t>", "</a:t>
            </a:r>
            <a:r>
              <a:rPr lang="en-US" altLang="zh-CN"/>
              <a:t>Hello2</a:t>
            </a:r>
            <a:r>
              <a:rPr lang="zh-CN" altLang="en-US"/>
              <a:t>", "</a:t>
            </a:r>
            <a:r>
              <a:rPr lang="en-US" altLang="zh-CN"/>
              <a:t>hello3</a:t>
            </a:r>
            <a:r>
              <a:rPr lang="zh-CN" altLang="en-US"/>
              <a:t>"};</a:t>
            </a:r>
            <a:endParaRPr lang="zh-CN" altLang="en-US"/>
          </a:p>
          <a:p>
            <a:r>
              <a:rPr lang="zh-CN" altLang="en-US"/>
              <a:t>Observable observable = Observable.from(words);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1820" y="426085"/>
            <a:ext cx="70853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3) Subscribe (订阅)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/>
          </a:p>
          <a:p>
            <a:r>
              <a:rPr lang="zh-CN" altLang="en-US"/>
              <a:t>创建了 Observable 和 Observer 之后，再用 subscribe() 方法将它们联结起来，整条链子就可以工作了。代码形式很简单：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observable.subscribe(observer);</a:t>
            </a:r>
            <a:endParaRPr lang="zh-CN" altLang="en-US"/>
          </a:p>
          <a:p>
            <a:r>
              <a:rPr lang="zh-CN" altLang="en-US"/>
              <a:t>// 或者：</a:t>
            </a:r>
            <a:endParaRPr lang="zh-CN" altLang="en-US"/>
          </a:p>
          <a:p>
            <a:r>
              <a:rPr lang="zh-CN" altLang="en-US"/>
              <a:t>observable.subscribe(subscriber);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75590" y="542290"/>
            <a:ext cx="8681085" cy="1013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5AC4F1"/>
                </a:solidFill>
                <a:latin typeface="微软雅黑" panose="020B0503020204020204" charset="-122"/>
                <a:ea typeface="微软雅黑" panose="020B0503020204020204" charset="-122"/>
              </a:rPr>
              <a:t>线程控制</a:t>
            </a:r>
            <a:endParaRPr lang="zh-CN" altLang="en-US" b="1">
              <a:solidFill>
                <a:srgbClr val="5AC4F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fontAlgn="auto">
              <a:lnSpc>
                <a:spcPct val="12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RxJava是一个非常强大的框架，我们可以把一件事的不同步骤分别在不同的线程中去执行。下面的代码指定subscribe()在io线程中去执行，而回调的observer在主线程中去执行。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802640" y="1639570"/>
          <a:ext cx="4832985" cy="73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2985"/>
              </a:tblGrid>
              <a:tr h="7391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observable.subscribeOn(Schedulers.io()) </a:t>
                      </a:r>
                      <a:endParaRPr lang="zh-CN" altLang="en-US" b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         .observeOn(AndroidSchedulers.mainThread()) </a:t>
                      </a:r>
                      <a:endParaRPr lang="zh-CN" altLang="en-US" b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         .subscribe(observer);</a:t>
                      </a:r>
                      <a:endParaRPr lang="zh-CN" altLang="en-US" b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75590" y="2497455"/>
            <a:ext cx="8789670" cy="2451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2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RxJava默认的情况中，事件的发出和消费是在同一个线程中执行的，这并不符合异步机制，要想实现“后台处理，前台回调的”的异步机制，我们需要借助RxJava的另外一个非常重要的概念Schedulers，它是一个线程调度器，可以指定事件是在io线程中、子线程还是UI线程中执行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fontAlgn="auto">
              <a:lnSpc>
                <a:spcPct val="12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Schedulers.newThread()：总是创建一个新的线程，并在新的线程中去执行。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fontAlgn="auto">
              <a:lnSpc>
                <a:spcPct val="12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Schedulers.io()：指定事件在io线程中去执行，适用于有I/O操作的场景，比如：文件读写、数据库操作、网络请求等。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fontAlgn="auto">
              <a:lnSpc>
                <a:spcPct val="12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AndroidSchedulers.mainThread()：回到主线程中去执行事件，比如在执行I/O操作后回调到主线程中执行UI更新。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807720" y="755015"/>
            <a:ext cx="8681085" cy="3577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5AC4F1"/>
                </a:solidFill>
                <a:latin typeface="微软雅黑" panose="020B0503020204020204" charset="-122"/>
                <a:ea typeface="微软雅黑" panose="020B0503020204020204" charset="-122"/>
              </a:rPr>
              <a:t>变换</a:t>
            </a:r>
            <a:endParaRPr lang="zh-CN" altLang="en-US" b="1">
              <a:solidFill>
                <a:srgbClr val="5AC4F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RxJava 提供了对事件序列进行变换的支持，这是它的核心功能之一。所谓变换，就是将事件序列中的对象或整个序列进行加工处理，转换成不同的事件或事件序列。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（1）Map 事件对象的直接变换（一对一），参见【代码3-3-19】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（2）flatMap()一对多事件对象变换，参见【代码3-3-21】flatMap()一对多事件对象变换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flatMap()和map()比较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相同点：把传入的参数转化之后返回另一个对象。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fontAlgn="auto">
              <a:lnSpc>
                <a:spcPct val="14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不同点：map是把发射对象转成另外一个对象发射出去。flatMap是把发射对象转成另外一个Observable，进而把这个Observable发射的对象发射出去。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6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</a:t>
            </a:r>
            <a:endParaRPr lang="en-US" altLang="zh-CN" sz="66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2450013" y="1761728"/>
            <a:ext cx="5488305" cy="1996395"/>
          </a:xfrm>
          <a:prstGeom prst="roundRect">
            <a:avLst>
              <a:gd name="adj" fmla="val 674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2998018" y="1545828"/>
            <a:ext cx="4392295" cy="43243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47878" y="1593453"/>
            <a:ext cx="3915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应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计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发</a:t>
            </a:r>
            <a:endParaRPr kumimoji="1"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36495" y="2098675"/>
            <a:ext cx="5390515" cy="1512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lnSpc>
                <a:spcPct val="110000"/>
              </a:lnSpc>
            </a:pPr>
            <a:r>
              <a:rPr kumimoji="1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项目3：网络层和数据模型的封装</a:t>
            </a:r>
            <a:endParaRPr kumimoji="1"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dist">
              <a:lnSpc>
                <a:spcPct val="110000"/>
              </a:lnSpc>
            </a:pPr>
            <a:endParaRPr kumimoji="1"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dist">
              <a:lnSpc>
                <a:spcPct val="110000"/>
              </a:lnSpc>
            </a:pPr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任务三：</a:t>
            </a:r>
            <a:r>
              <a:rPr kumimoji="1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网络框架的封装</a:t>
            </a:r>
            <a:endParaRPr kumimoji="1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924733" y="3726736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400733" y="3726736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75888" y="3595608"/>
            <a:ext cx="144016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algn="ctr">
              <a:lnSpc>
                <a:spcPct val="100000"/>
              </a:lnSpc>
            </a:pPr>
            <a:r>
              <a:rPr kumimoji="1"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讲师 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27780" y="26162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任务描述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9280" y="1054735"/>
            <a:ext cx="8781415" cy="3241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06400">
              <a:lnSpc>
                <a:spcPct val="160000"/>
              </a:lnSpc>
            </a:pPr>
            <a:r>
              <a:rPr lang="zh-CN" altLang="en-US" sz="1600" b="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</a:rPr>
              <a:t>在前面的任务一种，我们讲述过</a:t>
            </a:r>
            <a:r>
              <a:rPr lang="en-US" altLang="zh-CN" sz="1600" b="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</a:rPr>
              <a:t>OkHttp</a:t>
            </a:r>
            <a:r>
              <a:rPr lang="zh-CN" altLang="en-US" sz="1600" b="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</a:rPr>
              <a:t>网络框架的基本使用，它基本上可以处理我们常见的网络请求业务。在本次项目开发中，因为所有的接口形式都是</a:t>
            </a:r>
            <a:r>
              <a:rPr lang="en-US" altLang="zh-CN" sz="1600" b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RestFul</a:t>
            </a:r>
            <a:r>
              <a:rPr lang="zh-CN" altLang="en-US" sz="1600" b="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</a:rPr>
              <a:t>风格的（把请求参数变成请求路径的一种</a:t>
            </a:r>
            <a:r>
              <a:rPr lang="en-US" altLang="zh-CN" sz="1600" b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API</a:t>
            </a:r>
            <a:r>
              <a:rPr lang="zh-CN" altLang="en-US" sz="1600" b="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</a:rPr>
              <a:t>风格，可以提高网络请求的效率），直接使用</a:t>
            </a:r>
            <a:r>
              <a:rPr lang="en-US" altLang="zh-CN" sz="1600" b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Okhttp</a:t>
            </a:r>
            <a:r>
              <a:rPr lang="zh-CN" altLang="en-US" sz="1600" b="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</a:rPr>
              <a:t>框架来进行网络请求并不恰当，所以，我们将会采用</a:t>
            </a:r>
            <a:r>
              <a:rPr lang="en-US" altLang="zh-CN" sz="1600" b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Retrofit</a:t>
            </a:r>
            <a:r>
              <a:rPr lang="zh-CN" altLang="en-US" sz="1600" b="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</a:rPr>
              <a:t>框架来处理网络请求的业务逻辑。</a:t>
            </a:r>
            <a:r>
              <a:rPr lang="en-US" altLang="zh-CN" sz="1600" b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Retrofit</a:t>
            </a:r>
            <a:r>
              <a:rPr lang="zh-CN" altLang="en-US" sz="1600" b="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</a:rPr>
              <a:t>框架是在</a:t>
            </a:r>
            <a:r>
              <a:rPr lang="en-US" altLang="zh-CN" sz="1600" b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Okhttp</a:t>
            </a:r>
            <a:r>
              <a:rPr lang="zh-CN" altLang="en-US" sz="1600" b="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</a:rPr>
              <a:t>框架的基础上进行封装的，底层的网络请求还是由</a:t>
            </a:r>
            <a:r>
              <a:rPr lang="en-US" altLang="zh-CN" sz="1600" b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Okhttp</a:t>
            </a:r>
            <a:r>
              <a:rPr lang="zh-CN" altLang="en-US" sz="1600" b="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</a:rPr>
              <a:t>去完成，所以熟悉</a:t>
            </a:r>
            <a:r>
              <a:rPr lang="en-US" altLang="zh-CN" sz="1600" b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Okhttp</a:t>
            </a:r>
            <a:r>
              <a:rPr lang="zh-CN" altLang="en-US" sz="1600" b="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</a:rPr>
              <a:t>框架的使用也是非常有必要的。而在实际开发中，我们往往习惯于将</a:t>
            </a:r>
            <a:r>
              <a:rPr lang="en-US" altLang="zh-CN" sz="1600" b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Retrofit</a:t>
            </a:r>
            <a:r>
              <a:rPr lang="zh-CN" altLang="en-US" sz="1600" b="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</a:rPr>
              <a:t>框架与</a:t>
            </a:r>
            <a:r>
              <a:rPr lang="en-US" altLang="zh-CN" sz="1600" b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RxJava</a:t>
            </a:r>
            <a:r>
              <a:rPr lang="zh-CN" altLang="en-US" sz="1600" b="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</a:rPr>
              <a:t>框架一起使用，从而使整个网络请求变得更加简单。在本次的任务中，我们将学习如何使用</a:t>
            </a:r>
            <a:r>
              <a:rPr lang="en-US" altLang="zh-CN" sz="1600" b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Retrofit+RxJava</a:t>
            </a:r>
            <a:r>
              <a:rPr lang="zh-CN" altLang="en-US" sz="1600" b="0"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</a:rPr>
              <a:t>的形式去执行网络请求。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8" name="直接连接符 77"/>
          <p:cNvCxnSpPr/>
          <p:nvPr/>
        </p:nvCxnSpPr>
        <p:spPr>
          <a:xfrm>
            <a:off x="847725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 txBox="1"/>
          <p:nvPr/>
        </p:nvSpPr>
        <p:spPr>
          <a:xfrm>
            <a:off x="847725" y="181610"/>
            <a:ext cx="2164715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</a:rPr>
              <a:t>Retrofit概述</a:t>
            </a:r>
            <a:endParaRPr lang="zh-CN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0672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8345" y="977900"/>
            <a:ext cx="8340090" cy="357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trofit是Square公司出品的一个非常严格的RestFul客户端库，它使用注解来描述HTTP请求，默认会集成URL参数替换。还提供了自定义头信息，多请求体，文件上传下载，模拟响应等功能。Retrofit默认使用OkHttp作为网络层，并在其之上建立。封装后的框架具有很强的扩展性，相比于其他库而言，它更容易让人掌握，它可以很好的处理GET、POST、PUT、DELETE等RestFul风格的Http请求，以及Https加密请求。</a:t>
            </a:r>
            <a:endParaRPr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>
                <a:solidFill>
                  <a:srgbClr val="5AC4F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引入</a:t>
            </a:r>
            <a:endParaRPr>
              <a:solidFill>
                <a:srgbClr val="5AC4F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在使用前，我们在app module下的build.gradle文件中添加如下代码，即可引入Retrofit框架</a:t>
            </a:r>
            <a:r>
              <a:rPr 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。参见【</a:t>
            </a:r>
            <a:r>
              <a: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代码3-3-1】Retrofit配置</a:t>
            </a:r>
            <a:endParaRPr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注意网络请求是需要权限的，请在AndroidManifest.xml文件中配置</a:t>
            </a:r>
            <a:r>
              <a:rPr 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如下</a:t>
            </a:r>
            <a:r>
              <a: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权限：</a:t>
            </a:r>
            <a:endParaRPr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&lt;uses-permission android:name="android.permission.INTERNET"/&gt;</a:t>
            </a:r>
            <a:endParaRPr sz="16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45350" y="236220"/>
            <a:ext cx="1719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5">
                    <a:lumMod val="75000"/>
                  </a:schemeClr>
                </a:solidFill>
                <a:hlinkClick r:id="rId1" tooltip="" action="ppaction://hlinkfile"/>
              </a:rPr>
              <a:t>点我链接官网</a:t>
            </a:r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4" grpId="3"/>
      <p:bldP spid="4" grpId="4"/>
      <p:bldP spid="4" grpId="5"/>
      <p:bldP spid="4" grpId="6"/>
      <p:bldP spid="4" grpId="7"/>
      <p:bldP spid="4" grpId="8"/>
      <p:bldP spid="4" grpId="9"/>
      <p:bldP spid="4" grpId="10"/>
      <p:bldP spid="4" grpId="11"/>
      <p:bldP spid="4" grpId="12"/>
      <p:bldP spid="4" grpId="13"/>
      <p:bldP spid="4" grpId="14"/>
      <p:bldP spid="4" grpId="15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" name="表格 9"/>
          <p:cNvGraphicFramePr/>
          <p:nvPr/>
        </p:nvGraphicFramePr>
        <p:xfrm>
          <a:off x="1438910" y="1554480"/>
          <a:ext cx="6713220" cy="295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305"/>
                <a:gridCol w="1678305"/>
                <a:gridCol w="1678305"/>
                <a:gridCol w="16783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地址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请求方法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goods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page={page},count={count}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根据页数和总数获取数据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goods/find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POST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{“input”:””}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zh-CN" sz="1200"/>
                        <a:t>根据关键词查询商品</a:t>
                      </a:r>
                      <a:endParaRPr lang="zh-CN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goods/{id}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zh-CN" sz="1200"/>
                        <a:t>获取指定</a:t>
                      </a:r>
                      <a:r>
                        <a:rPr lang="en-US" altLang="zh-CN" sz="1200"/>
                        <a:t>id</a:t>
                      </a:r>
                      <a:r>
                        <a:rPr lang="zh-CN" altLang="en-US" sz="1200"/>
                        <a:t>的商品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goods/search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{“q”:””,”tag”,””,”start”:0,”count”:100}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zh-CN" sz="1200"/>
                        <a:t>获取指定</a:t>
                      </a:r>
                      <a:r>
                        <a:rPr lang="en-US" altLang="zh-CN" sz="1200"/>
                        <a:t>q</a:t>
                      </a:r>
                      <a:r>
                        <a:rPr lang="zh-CN" altLang="en-US" sz="1200"/>
                        <a:t>和</a:t>
                      </a:r>
                      <a:r>
                        <a:rPr lang="en-US" altLang="zh-CN" sz="1200"/>
                        <a:t>tag</a:t>
                      </a:r>
                      <a:r>
                        <a:rPr lang="zh-CN" altLang="zh-CN" sz="1200"/>
                        <a:t>商品</a:t>
                      </a:r>
                      <a:endParaRPr lang="zh-CN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goods/reviews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Reviews</a:t>
                      </a:r>
                      <a:r>
                        <a:rPr lang="zh-CN" altLang="zh-CN"/>
                        <a:t>实体</a:t>
                      </a:r>
                      <a:endParaRPr lang="zh-CN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上传指定资源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book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DELETE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删除标识的资源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199515" y="516890"/>
            <a:ext cx="1781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接口列表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41070" y="312420"/>
            <a:ext cx="2919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Retrofit</a:t>
            </a:r>
            <a:r>
              <a:rPr lang="zh-CN" altLang="en-US"/>
              <a:t>入门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4415" y="680720"/>
            <a:ext cx="6177915" cy="147637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p>
            <a:r>
              <a:rPr lang="zh-CN" altLang="en-US"/>
              <a:t>1.1、创建Retrofit实例</a:t>
            </a:r>
            <a:endParaRPr lang="zh-CN" altLang="en-US"/>
          </a:p>
          <a:p>
            <a:r>
              <a:rPr lang="zh-CN" altLang="en-US"/>
              <a:t>Retrofit retrofit = new Retrofit.Builder()</a:t>
            </a:r>
            <a:endParaRPr lang="zh-CN" altLang="en-US"/>
          </a:p>
          <a:p>
            <a:r>
              <a:rPr lang="zh-CN" altLang="en-US"/>
              <a:t>        .baseUrl("</a:t>
            </a:r>
            <a:r>
              <a:rPr lang="en-US" altLang="zh-CN"/>
              <a:t>http://192.168.8.8:8080/MobileShop/</a:t>
            </a:r>
            <a:r>
              <a:rPr lang="zh-CN" altLang="en-US"/>
              <a:t>")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.addConverterFactory(GsonConverterFactory.create())</a:t>
            </a:r>
            <a:endParaRPr lang="zh-CN" altLang="en-US"/>
          </a:p>
          <a:p>
            <a:r>
              <a:rPr lang="zh-CN" altLang="en-US"/>
              <a:t>        .build();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34415" y="2286000"/>
            <a:ext cx="6177915" cy="230695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p>
            <a:r>
              <a:rPr lang="zh-CN" altLang="en-US"/>
              <a:t>1.2、接口定义.</a:t>
            </a:r>
            <a:endParaRPr lang="zh-CN" altLang="en-US"/>
          </a:p>
          <a:p>
            <a:r>
              <a:rPr lang="zh-CN" altLang="en-US"/>
              <a:t>以获取商品列表为例: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public interface </a:t>
            </a:r>
            <a:r>
              <a:rPr lang="en-US" altLang="zh-CN"/>
              <a:t>Goods</a:t>
            </a:r>
            <a:r>
              <a:rPr lang="zh-CN" altLang="en-US"/>
              <a:t>Service {</a:t>
            </a:r>
            <a:endParaRPr lang="zh-CN" altLang="en-US"/>
          </a:p>
          <a:p>
            <a:r>
              <a:rPr lang="zh-CN" altLang="en-US"/>
              <a:t>    @GET("</a:t>
            </a:r>
            <a:r>
              <a:rPr lang="en-US" altLang="zh-CN"/>
              <a:t>goods</a:t>
            </a:r>
            <a:r>
              <a:rPr lang="zh-CN" altLang="en-US"/>
              <a:t>")</a:t>
            </a:r>
            <a:endParaRPr lang="zh-CN" altLang="en-US"/>
          </a:p>
          <a:p>
            <a:r>
              <a:rPr lang="zh-CN" altLang="en-US"/>
              <a:t>    Call&lt;</a:t>
            </a:r>
            <a:r>
              <a:rPr lang="en-US" altLang="zh-CN"/>
              <a:t>List&lt;GoodsEntity&gt;</a:t>
            </a:r>
            <a:r>
              <a:rPr lang="zh-CN" altLang="en-US"/>
              <a:t>&gt; </a:t>
            </a:r>
            <a:r>
              <a:rPr lang="en-US" altLang="zh-CN"/>
              <a:t>getGoodsList</a:t>
            </a:r>
            <a:r>
              <a:rPr lang="zh-CN" altLang="en-US"/>
              <a:t>(@</a:t>
            </a:r>
            <a:r>
              <a:rPr lang="en-US" altLang="zh-CN"/>
              <a:t>Query</a:t>
            </a:r>
            <a:r>
              <a:rPr lang="zh-CN" altLang="en-US"/>
              <a:t>("</a:t>
            </a:r>
            <a:r>
              <a:rPr lang="en-US" altLang="zh-CN"/>
              <a:t>page</a:t>
            </a:r>
            <a:r>
              <a:rPr lang="zh-CN" altLang="en-US"/>
              <a:t>") int </a:t>
            </a:r>
            <a:r>
              <a:rPr lang="en-US" altLang="zh-CN"/>
              <a:t>pge,@Query(“count”) int count</a:t>
            </a:r>
            <a:r>
              <a:rPr lang="zh-CN" altLang="en-US"/>
              <a:t>);</a:t>
            </a:r>
            <a:endParaRPr lang="zh-CN" altLang="en-US"/>
          </a:p>
          <a:p>
            <a:r>
              <a:rPr lang="zh-CN" altLang="en-US"/>
              <a:t>}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94410" y="4755515"/>
            <a:ext cx="6250305" cy="3683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r>
              <a:rPr lang="en-US" altLang="zh-CN"/>
              <a:t>GoodsService service = retrofit.create(GoodsService.class)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18160" y="528320"/>
            <a:ext cx="8760460" cy="396938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p>
            <a:pPr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1.3 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接口调用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Call&lt; List&lt;GoodsEntity&gt;&gt; call = service. getGoodsList(3,10);//调用API</a:t>
            </a:r>
            <a:endParaRPr lang="zh-CN" altLang="en-US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call.enqueue(new Callback&lt; List&lt;GoodsEntity&gt;&gt;() {</a:t>
            </a:r>
            <a:endParaRPr lang="zh-CN" altLang="en-US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@Override</a:t>
            </a:r>
            <a:endParaRPr lang="zh-CN" altLang="en-US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public void onResponse(Call&lt; List&lt;GoodsEntity&gt;&gt; call, Response&lt; List&lt;GoodsEntity&gt;&gt; response) {</a:t>
            </a:r>
            <a:endParaRPr lang="zh-CN" altLang="en-US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String title = response.body().get(0).toString();</a:t>
            </a:r>
            <a:endParaRPr lang="zh-CN" altLang="en-US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Toast.makeText(MainActivity.this, title, Toast.LENGTH_SHORT).show();</a:t>
            </a:r>
            <a:endParaRPr lang="zh-CN" altLang="en-US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}</a:t>
            </a:r>
            <a:endParaRPr lang="zh-CN" altLang="en-US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@Override</a:t>
            </a:r>
            <a:endParaRPr lang="zh-CN" altLang="en-US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public void onFailure(Call&lt; List&lt;GoodsEntity&gt;&gt; call, Throwable t) {</a:t>
            </a:r>
            <a:endParaRPr lang="zh-CN" altLang="en-US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}</a:t>
            </a:r>
            <a:endParaRPr lang="zh-CN" altLang="en-US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});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9" name="直接连接符 8"/>
          <p:cNvCxnSpPr/>
          <p:nvPr/>
        </p:nvCxnSpPr>
        <p:spPr>
          <a:xfrm>
            <a:off x="840740" y="668655"/>
            <a:ext cx="5895975" cy="0"/>
          </a:xfrm>
          <a:prstGeom prst="line">
            <a:avLst/>
          </a:prstGeom>
          <a:ln w="12700" cmpd="sng">
            <a:solidFill>
              <a:srgbClr val="7DCD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2"/>
          <p:cNvSpPr txBox="1"/>
          <p:nvPr/>
        </p:nvSpPr>
        <p:spPr>
          <a:xfrm>
            <a:off x="840740" y="181610"/>
            <a:ext cx="2020570" cy="3365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1800" kern="120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>
                <a:latin typeface="微软雅黑" panose="020B0503020204020204" charset="-122"/>
                <a:ea typeface="微软雅黑" panose="020B0503020204020204" charset="-122"/>
              </a:rPr>
              <a:t>RxJava概述</a:t>
            </a:r>
            <a:endParaRPr lang="zh-CN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5933" y="237049"/>
            <a:ext cx="28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83687" y="237049"/>
            <a:ext cx="18000" cy="432000"/>
          </a:xfrm>
          <a:prstGeom prst="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21360" y="690880"/>
            <a:ext cx="8766810" cy="319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40000"/>
              </a:lnSpc>
              <a:buFont typeface="Wingdings" panose="05000000000000000000" charset="0"/>
              <a:buNone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RxJava是一个在Java VM上使用可观测的序列来组成异步的、基于事件的程序的库。它的本质就是一个实现异步操作的库，它的异步操作的实现，是通过一种可扩展的观察者模式来实现的。它最大的特点就是程序的简洁性，即使在逻辑十分复杂的情况下，它依然可以让代码看起来很简洁，逻辑清晰流畅。RxJava的观察者模式主要有四个概念：</a:t>
            </a:r>
            <a:endParaRPr sz="1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Font typeface="Wingdings" panose="05000000000000000000" charset="0"/>
              <a:buChar char=""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被观察者：Observable，相当于Button。</a:t>
            </a:r>
            <a:endParaRPr sz="1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Font typeface="Wingdings" panose="05000000000000000000" charset="0"/>
              <a:buChar char=""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观察者：Observer，相当于onClickListener。</a:t>
            </a:r>
            <a:endParaRPr sz="1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Font typeface="Wingdings" panose="05000000000000000000" charset="0"/>
              <a:buChar char=""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订阅：subscribe，相当于setOnClickListener。</a:t>
            </a:r>
            <a:endParaRPr sz="1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fontAlgn="auto">
              <a:lnSpc>
                <a:spcPct val="140000"/>
              </a:lnSpc>
              <a:buFont typeface="Wingdings" panose="05000000000000000000" charset="0"/>
              <a:buChar char=""/>
            </a:pPr>
            <a:r>
              <a:rPr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事件：普通事件onNext()，相当于onClick；它还有其它的一些事件：onCompleted()/onError()/onStart()。</a:t>
            </a:r>
            <a:endParaRPr sz="16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40055" y="304165"/>
            <a:ext cx="3792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Button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与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Observable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对比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980440" y="897890"/>
            <a:ext cx="1727835" cy="79184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Button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5" idx="3"/>
          </p:cNvCxnSpPr>
          <p:nvPr/>
        </p:nvCxnSpPr>
        <p:spPr>
          <a:xfrm>
            <a:off x="2708275" y="1294130"/>
            <a:ext cx="2664460" cy="35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531235" y="927100"/>
            <a:ext cx="184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onClick(View)</a:t>
            </a:r>
            <a:endParaRPr lang="en-US" altLang="zh-CN"/>
          </a:p>
        </p:txBody>
      </p:sp>
      <p:sp>
        <p:nvSpPr>
          <p:cNvPr id="9" name="流程图: 可选过程 8"/>
          <p:cNvSpPr/>
          <p:nvPr/>
        </p:nvSpPr>
        <p:spPr>
          <a:xfrm>
            <a:off x="5444490" y="825500"/>
            <a:ext cx="1800225" cy="93599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OnClickListener</a:t>
            </a:r>
            <a:endParaRPr lang="en-US" altLang="zh-CN"/>
          </a:p>
        </p:txBody>
      </p:sp>
      <p:sp>
        <p:nvSpPr>
          <p:cNvPr id="19" name="流程图: 可选过程 18"/>
          <p:cNvSpPr/>
          <p:nvPr/>
        </p:nvSpPr>
        <p:spPr>
          <a:xfrm>
            <a:off x="879475" y="3273425"/>
            <a:ext cx="1727835" cy="79184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Observable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19" idx="3"/>
          </p:cNvCxnSpPr>
          <p:nvPr/>
        </p:nvCxnSpPr>
        <p:spPr>
          <a:xfrm>
            <a:off x="2607310" y="3669665"/>
            <a:ext cx="2664460" cy="35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430905" y="2656840"/>
            <a:ext cx="18408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onNext(param)</a:t>
            </a:r>
            <a:endParaRPr lang="en-US" altLang="zh-CN"/>
          </a:p>
          <a:p>
            <a:r>
              <a:rPr lang="en-US" altLang="zh-CN"/>
              <a:t>onCompleted()</a:t>
            </a:r>
            <a:endParaRPr lang="en-US" altLang="zh-CN"/>
          </a:p>
          <a:p>
            <a:r>
              <a:rPr lang="en-US" altLang="zh-CN"/>
              <a:t>onError(error)</a:t>
            </a:r>
            <a:endParaRPr lang="en-US" altLang="zh-CN"/>
          </a:p>
        </p:txBody>
      </p:sp>
      <p:sp>
        <p:nvSpPr>
          <p:cNvPr id="22" name="流程图: 可选过程 21"/>
          <p:cNvSpPr/>
          <p:nvPr/>
        </p:nvSpPr>
        <p:spPr>
          <a:xfrm>
            <a:off x="5343525" y="3201035"/>
            <a:ext cx="1800225" cy="93599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Obeserver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19" grpId="0" bldLvl="0" animBg="1"/>
      <p:bldP spid="21" grpId="0"/>
      <p:bldP spid="22" grpId="0" bldLvl="0" animBg="1"/>
      <p:bldP spid="4" grpId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4849</Words>
  <Application>WPS 演示</Application>
  <PresentationFormat>自定义</PresentationFormat>
  <Paragraphs>232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Arial Unicode MS</vt:lpstr>
      <vt:lpstr>Calibri</vt:lpstr>
      <vt:lpstr>等线 Light</vt:lpstr>
      <vt:lpstr>Calibri Light</vt:lpstr>
      <vt:lpstr>等线</vt:lpstr>
      <vt:lpstr>楷体</vt:lpstr>
      <vt:lpstr>Wingdings</vt:lpstr>
      <vt:lpstr>华文仿宋</vt:lpstr>
      <vt:lpstr>自定义设计方案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落笔成诗词</cp:lastModifiedBy>
  <cp:revision>62</cp:revision>
  <dcterms:created xsi:type="dcterms:W3CDTF">2016-04-25T01:13:00Z</dcterms:created>
  <dcterms:modified xsi:type="dcterms:W3CDTF">2018-05-15T03:22:32Z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