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58" autoAdjust="0"/>
  </p:normalViewPr>
  <p:slideViewPr>
    <p:cSldViewPr>
      <p:cViewPr varScale="1">
        <p:scale>
          <a:sx n="73" d="100"/>
          <a:sy n="7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3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44F-E449-4CBB-BD90-4E366457771B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nkim0701@daum.net" TargetMode="External"/><Relationship Id="rId2" Type="http://schemas.openxmlformats.org/officeDocument/2006/relationships/hyperlink" Target="mailto:snkim07015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kim070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nkim070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361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Identification and parameter Estimation – EPCE 6301 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Bd</a:t>
            </a:r>
            <a:r>
              <a:rPr lang="en-US" altLang="ko-KR" b="1" dirty="0" smtClean="0">
                <a:solidFill>
                  <a:srgbClr val="FF0000"/>
                </a:solidFill>
              </a:rPr>
              <a:t> 512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Rm</a:t>
            </a:r>
            <a:r>
              <a:rPr lang="en-US" altLang="ko-KR" b="1" dirty="0" smtClean="0">
                <a:solidFill>
                  <a:srgbClr val="FF0000"/>
                </a:solidFill>
              </a:rPr>
              <a:t> 10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Prof: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 605 /  the second room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hlinkClick r:id="rId2"/>
              </a:rPr>
              <a:t>snkim070155@gmail.com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snkim0701@daum.net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Telegram:  Kim </a:t>
            </a:r>
            <a:r>
              <a:rPr lang="en-US" altLang="ko-KR" dirty="0" err="1" smtClean="0"/>
              <a:t>Sn</a:t>
            </a:r>
            <a:endParaRPr lang="en-US" altLang="ko-KR" dirty="0" smtClean="0"/>
          </a:p>
          <a:p>
            <a:r>
              <a:rPr lang="en-US" altLang="ko-KR" dirty="0" smtClean="0"/>
              <a:t>     C.P. +099-480-7269</a:t>
            </a:r>
          </a:p>
          <a:p>
            <a:r>
              <a:rPr lang="en-US" altLang="ko-KR" dirty="0" smtClean="0"/>
              <a:t>     Experiences: Control engineer: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/ …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Course Schedule</a:t>
            </a:r>
            <a:endParaRPr lang="en-US" altLang="ko-KR" dirty="0"/>
          </a:p>
          <a:p>
            <a:r>
              <a:rPr lang="en-US" altLang="ko-KR" dirty="0" smtClean="0"/>
              <a:t>    - face to face / on-line but I prefer face to face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+face to face: BD 512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10 / or the computer room if available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+on-line: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meeting /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, not </a:t>
            </a:r>
            <a:r>
              <a:rPr lang="en-US" altLang="ko-KR" dirty="0" err="1" smtClean="0"/>
              <a:t>realtime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34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63033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Materials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mathematics: basic linear / differential equations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+ any Engineering mathematics for UG students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PID controls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+ any control textbook in UG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Parameter identifications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+</a:t>
            </a:r>
            <a:r>
              <a:rPr lang="en-US" altLang="ko-KR" dirty="0"/>
              <a:t>System Identification by </a:t>
            </a:r>
            <a:r>
              <a:rPr lang="en-US" altLang="ko-KR" dirty="0" err="1"/>
              <a:t>Karel</a:t>
            </a:r>
            <a:r>
              <a:rPr lang="en-US" altLang="ko-KR" dirty="0"/>
              <a:t> J. </a:t>
            </a:r>
            <a:r>
              <a:rPr lang="en-US" altLang="ko-KR" dirty="0" err="1" smtClean="0"/>
              <a:t>Keesman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PLC for PID controllers</a:t>
            </a:r>
          </a:p>
          <a:p>
            <a:r>
              <a:rPr lang="en-US" altLang="ko-KR" dirty="0" smtClean="0"/>
              <a:t>     +…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All materials will be uploaded at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github.com/snkim0701</a:t>
            </a:r>
            <a:r>
              <a:rPr lang="en-US" altLang="ko-KR" dirty="0" smtClean="0"/>
              <a:t> --&gt; 2020_Ext_Identification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S/W Tools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matlab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simulink</a:t>
            </a:r>
            <a:r>
              <a:rPr lang="en-US" altLang="ko-KR" dirty="0" smtClean="0"/>
              <a:t> / PLC coder 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Goals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be familiar to PID controllers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understand the parameter uncertainties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identification of system parameters to design PID controllers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design PLC algorithms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Assessments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- Attendance(10)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+ face to face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+ on-line :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Home assignments( 20)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mid-term(30)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final term(40)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%% </a:t>
            </a:r>
            <a:r>
              <a:rPr lang="en-US" altLang="ko-KR" dirty="0" smtClean="0"/>
              <a:t>Today attendance :</a:t>
            </a:r>
          </a:p>
          <a:p>
            <a:endParaRPr lang="en-US" altLang="ko-KR" dirty="0"/>
          </a:p>
          <a:p>
            <a:r>
              <a:rPr lang="en-US" altLang="ko-KR" dirty="0" smtClean="0"/>
              <a:t>    1) please send an e-mail to me to   </a:t>
            </a:r>
            <a:r>
              <a:rPr lang="en-US" altLang="ko-KR" dirty="0" smtClean="0">
                <a:hlinkClick r:id="rId2"/>
              </a:rPr>
              <a:t>snkim0701@gmail.com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2) title : extension control student,…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7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259</Words>
  <Application>Microsoft Office PowerPoint</Application>
  <PresentationFormat>화면 슬라이드 쇼(4:3)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13</cp:revision>
  <dcterms:created xsi:type="dcterms:W3CDTF">2020-10-31T10:16:01Z</dcterms:created>
  <dcterms:modified xsi:type="dcterms:W3CDTF">2020-11-07T09:00:34Z</dcterms:modified>
</cp:coreProperties>
</file>