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58" autoAdjust="0"/>
  </p:normalViewPr>
  <p:slideViewPr>
    <p:cSldViewPr>
      <p:cViewPr varScale="1">
        <p:scale>
          <a:sx n="73" d="100"/>
          <a:sy n="73" d="100"/>
        </p:scale>
        <p:origin x="-72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30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23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8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13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15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74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9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58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91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25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16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6244F-E449-4CBB-BD90-4E366457771B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79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nkim0701@daum.net" TargetMode="External"/><Relationship Id="rId2" Type="http://schemas.openxmlformats.org/officeDocument/2006/relationships/hyperlink" Target="mailto:snkim070155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nkim0701" TargetMode="External"/><Relationship Id="rId2" Type="http://schemas.openxmlformats.org/officeDocument/2006/relationships/hyperlink" Target="https://b-ok.africa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snkim0701@gmail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662226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System</a:t>
            </a:r>
            <a:r>
              <a:rPr lang="ko-KR" altLang="en-US" dirty="0" smtClean="0"/>
              <a:t> </a:t>
            </a:r>
            <a:r>
              <a:rPr lang="en-US" altLang="ko-KR" dirty="0" smtClean="0"/>
              <a:t>Identification and parameter Estimation – EPCE 6301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Prof: </a:t>
            </a:r>
            <a:r>
              <a:rPr lang="en-US" altLang="ko-KR" dirty="0" err="1" smtClean="0"/>
              <a:t>Seungnam</a:t>
            </a:r>
            <a:r>
              <a:rPr lang="en-US" altLang="ko-KR" dirty="0" smtClean="0"/>
              <a:t> Kim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en-US" altLang="ko-KR" dirty="0" err="1" smtClean="0"/>
              <a:t>Bd</a:t>
            </a:r>
            <a:r>
              <a:rPr lang="en-US" altLang="ko-KR" dirty="0" smtClean="0"/>
              <a:t> 605 /  the second room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smtClean="0">
                <a:hlinkClick r:id="rId2"/>
              </a:rPr>
              <a:t>snkim070155@gmail.com</a:t>
            </a:r>
            <a:r>
              <a:rPr lang="en-US" altLang="ko-KR" dirty="0" smtClean="0"/>
              <a:t>, </a:t>
            </a:r>
            <a:r>
              <a:rPr lang="en-US" altLang="ko-KR" dirty="0" smtClean="0">
                <a:hlinkClick r:id="rId3"/>
              </a:rPr>
              <a:t>snkim0701@daum.net</a:t>
            </a:r>
            <a:r>
              <a:rPr lang="en-US" altLang="ko-KR" dirty="0" smtClean="0"/>
              <a:t> 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Telegram:  Kim </a:t>
            </a:r>
            <a:r>
              <a:rPr lang="en-US" altLang="ko-KR" dirty="0" err="1" smtClean="0"/>
              <a:t>Sn</a:t>
            </a:r>
            <a:endParaRPr lang="en-US" altLang="ko-KR" dirty="0" smtClean="0"/>
          </a:p>
          <a:p>
            <a:r>
              <a:rPr lang="en-US" altLang="ko-KR" dirty="0" smtClean="0"/>
              <a:t>     C.P. +099-480-7269</a:t>
            </a:r>
          </a:p>
          <a:p>
            <a:r>
              <a:rPr lang="en-US" altLang="ko-KR" dirty="0" smtClean="0"/>
              <a:t>     Experiences: Control engineer: </a:t>
            </a:r>
            <a:r>
              <a:rPr lang="en-US" altLang="ko-KR" dirty="0" err="1" smtClean="0"/>
              <a:t>Kalman</a:t>
            </a:r>
            <a:r>
              <a:rPr lang="en-US" altLang="ko-KR" dirty="0" smtClean="0"/>
              <a:t> / …</a:t>
            </a:r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349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225069"/>
            <a:ext cx="748883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Course Schedule : Face-to-Face Schedule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**_</a:t>
            </a:r>
            <a:r>
              <a:rPr lang="en-US" altLang="ko-KR" dirty="0" err="1" smtClean="0"/>
              <a:t>x_y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** : the course code number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x : group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y : (L, Lecture), (T, Tutorial)</a:t>
            </a:r>
            <a:endParaRPr lang="en-US" altLang="ko-KR" dirty="0"/>
          </a:p>
          <a:p>
            <a:r>
              <a:rPr lang="en-US" altLang="ko-KR" dirty="0" smtClean="0"/>
              <a:t>1) Every Lecture will start at 10AM, at B507 , Rm15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b="1" dirty="0" smtClean="0"/>
              <a:t>The Attendance should be checked.</a:t>
            </a:r>
            <a:r>
              <a:rPr lang="en-US" altLang="ko-KR" dirty="0" smtClean="0"/>
              <a:t> It is mandatory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2) Every Tutorials will stat at 2 PM. At Computer Room.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This is optional. But I will check.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6616700" cy="306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05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 smtClean="0"/>
              <a:t>Materials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1) Textbook</a:t>
            </a:r>
          </a:p>
          <a:p>
            <a:r>
              <a:rPr lang="en-US" altLang="ko-KR" dirty="0" smtClean="0"/>
              <a:t>    -“Differential Equations and Linear Algebra”, Gilbert </a:t>
            </a:r>
            <a:r>
              <a:rPr lang="en-US" altLang="ko-KR" dirty="0" err="1" smtClean="0"/>
              <a:t>Strang</a:t>
            </a:r>
            <a:r>
              <a:rPr lang="en-US" altLang="ko-KR" dirty="0" smtClean="0"/>
              <a:t>, MIT, 2014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-”System Identification introduction”, </a:t>
            </a:r>
            <a:r>
              <a:rPr lang="en-US" altLang="ko-KR" dirty="0" err="1" smtClean="0"/>
              <a:t>Karel</a:t>
            </a:r>
            <a:r>
              <a:rPr lang="en-US" altLang="ko-KR" dirty="0" smtClean="0"/>
              <a:t> J. </a:t>
            </a:r>
            <a:r>
              <a:rPr lang="en-US" altLang="ko-KR" dirty="0" err="1" smtClean="0"/>
              <a:t>Keesman,Springer</a:t>
            </a:r>
            <a:r>
              <a:rPr lang="en-US" altLang="ko-KR" dirty="0" smtClean="0"/>
              <a:t>, 2011</a:t>
            </a:r>
            <a:endParaRPr lang="en-US" altLang="ko-KR" dirty="0"/>
          </a:p>
          <a:p>
            <a:r>
              <a:rPr lang="en-US" altLang="ko-KR" dirty="0" smtClean="0"/>
              <a:t>     </a:t>
            </a:r>
          </a:p>
          <a:p>
            <a:endParaRPr lang="en-US" altLang="ko-KR" dirty="0"/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  </a:t>
            </a:r>
            <a:r>
              <a:rPr lang="en-US" altLang="ko-KR" dirty="0" err="1" smtClean="0">
                <a:sym typeface="Wingdings" pitchFamily="2" charset="2"/>
              </a:rPr>
              <a:t>google</a:t>
            </a:r>
            <a:r>
              <a:rPr lang="en-US" altLang="ko-KR" dirty="0">
                <a:sym typeface="Wingdings" pitchFamily="2" charset="2"/>
              </a:rPr>
              <a:t> : </a:t>
            </a:r>
            <a:r>
              <a:rPr lang="en-US" altLang="ko-KR" dirty="0">
                <a:sym typeface="Wingdings" pitchFamily="2" charset="2"/>
                <a:hlinkClick r:id="rId2"/>
              </a:rPr>
              <a:t>https://b-ok.africa</a:t>
            </a:r>
            <a:r>
              <a:rPr lang="en-US" altLang="ko-KR" dirty="0" smtClean="0">
                <a:sym typeface="Wingdings" pitchFamily="2" charset="2"/>
                <a:hlinkClick r:id="rId2"/>
              </a:rPr>
              <a:t>/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/>
              <a:t>   </a:t>
            </a:r>
          </a:p>
          <a:p>
            <a:r>
              <a:rPr lang="en-US" altLang="ko-KR" dirty="0" smtClean="0"/>
              <a:t>   2) All materials will be uploaded at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github.com/snkim0701</a:t>
            </a:r>
            <a:r>
              <a:rPr lang="en-US" altLang="ko-KR" dirty="0" smtClean="0"/>
              <a:t> --&gt; </a:t>
            </a:r>
            <a:r>
              <a:rPr lang="en-US" altLang="ko-KR" dirty="0" smtClean="0"/>
              <a:t>2020_Identification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S/W Tools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en-US" altLang="ko-KR" dirty="0" err="1" smtClean="0"/>
              <a:t>matlab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en-US" altLang="ko-KR" dirty="0" err="1" smtClean="0"/>
              <a:t>simulink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16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76672"/>
            <a:ext cx="828092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en-US" altLang="ko-KR" dirty="0" smtClean="0"/>
              <a:t>Goals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en-US" altLang="ko-KR" dirty="0" smtClean="0"/>
              <a:t>learn an appropriate </a:t>
            </a:r>
            <a:r>
              <a:rPr lang="en-US" altLang="ko-KR" dirty="0" smtClean="0"/>
              <a:t> linear algebra  knowledge to study control theory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endParaRPr lang="en-US" altLang="ko-KR" dirty="0"/>
          </a:p>
          <a:p>
            <a:r>
              <a:rPr lang="en-US" altLang="ko-KR" dirty="0" smtClean="0"/>
              <a:t>   - </a:t>
            </a:r>
            <a:r>
              <a:rPr lang="en-US" altLang="ko-KR" dirty="0" smtClean="0"/>
              <a:t>understand </a:t>
            </a:r>
            <a:r>
              <a:rPr lang="en-US" altLang="ko-KR" dirty="0" smtClean="0"/>
              <a:t>the </a:t>
            </a:r>
            <a:r>
              <a:rPr lang="en-US" altLang="ko-KR" dirty="0" smtClean="0"/>
              <a:t>basic stochastic process</a:t>
            </a:r>
          </a:p>
          <a:p>
            <a:endParaRPr lang="en-US" altLang="ko-KR" dirty="0"/>
          </a:p>
          <a:p>
            <a:r>
              <a:rPr lang="en-US" altLang="ko-KR" dirty="0" smtClean="0"/>
              <a:t>   - parameter estimation in the discrete linear uncertain systems</a:t>
            </a:r>
          </a:p>
          <a:p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   </a:t>
            </a:r>
            <a:r>
              <a:rPr lang="en-US" altLang="ko-KR" dirty="0" smtClean="0"/>
              <a:t>- </a:t>
            </a:r>
            <a:r>
              <a:rPr lang="en-US" altLang="ko-KR" dirty="0" smtClean="0"/>
              <a:t>familia</a:t>
            </a:r>
            <a:r>
              <a:rPr lang="en-US" altLang="ko-KR" dirty="0" smtClean="0"/>
              <a:t>r to several techniques to estimate the system  parameters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6</a:t>
            </a:r>
            <a:r>
              <a:rPr lang="en-US" altLang="ko-KR" dirty="0" smtClean="0"/>
              <a:t>. Assessments</a:t>
            </a:r>
          </a:p>
          <a:p>
            <a:r>
              <a:rPr lang="en-US" altLang="ko-KR" dirty="0"/>
              <a:t>  </a:t>
            </a:r>
            <a:r>
              <a:rPr lang="en-US" altLang="ko-KR" dirty="0" smtClean="0"/>
              <a:t>- Attendance(10)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+ face to face </a:t>
            </a:r>
            <a:r>
              <a:rPr lang="en-US" altLang="ko-KR" dirty="0" smtClean="0"/>
              <a:t> </a:t>
            </a:r>
            <a:r>
              <a:rPr lang="en-US" altLang="ko-KR" dirty="0" smtClean="0"/>
              <a:t>+ on-line : </a:t>
            </a:r>
          </a:p>
          <a:p>
            <a:r>
              <a:rPr lang="en-US" altLang="ko-KR" dirty="0" smtClean="0"/>
              <a:t>  </a:t>
            </a:r>
            <a:r>
              <a:rPr lang="en-US" altLang="ko-KR" dirty="0" smtClean="0"/>
              <a:t>- </a:t>
            </a:r>
            <a:r>
              <a:rPr lang="en-US" altLang="ko-KR" dirty="0" smtClean="0"/>
              <a:t>Home assignments(20): should be written in Microsoft word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mid-term(30</a:t>
            </a:r>
            <a:r>
              <a:rPr lang="en-US" altLang="ko-KR" dirty="0" smtClean="0"/>
              <a:t>):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final term(40)</a:t>
            </a:r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%% Today attendance 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r>
              <a:rPr lang="en-US" altLang="ko-KR" dirty="0" smtClean="0"/>
              <a:t>    1) please send an e-mail to me to   </a:t>
            </a:r>
            <a:r>
              <a:rPr lang="en-US" altLang="ko-KR" dirty="0" smtClean="0">
                <a:hlinkClick r:id="rId2"/>
              </a:rPr>
              <a:t>snkim0701@gmail.com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170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286</Words>
  <Application>Microsoft Office PowerPoint</Application>
  <PresentationFormat>화면 슬라이드 쇼(4:3)</PresentationFormat>
  <Paragraphs>69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김태욱</dc:creator>
  <cp:lastModifiedBy>김태욱</cp:lastModifiedBy>
  <cp:revision>19</cp:revision>
  <dcterms:created xsi:type="dcterms:W3CDTF">2020-10-31T10:16:01Z</dcterms:created>
  <dcterms:modified xsi:type="dcterms:W3CDTF">2020-11-08T08:20:43Z</dcterms:modified>
</cp:coreProperties>
</file>