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58" autoAdjust="0"/>
  </p:normalViewPr>
  <p:slideViewPr>
    <p:cSldViewPr>
      <p:cViewPr varScale="1">
        <p:scale>
          <a:sx n="73" d="100"/>
          <a:sy n="7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244F-E449-4CBB-BD90-4E366457771B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41E3-03AC-4E0C-9866-908DBD81F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kim0701@daum.net" TargetMode="External"/><Relationship Id="rId2" Type="http://schemas.openxmlformats.org/officeDocument/2006/relationships/hyperlink" Target="mailto:snkim07015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kim0701" TargetMode="External"/><Relationship Id="rId2" Type="http://schemas.openxmlformats.org/officeDocument/2006/relationships/hyperlink" Target="https://b-ok.afric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nkim0701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64311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Stochastic </a:t>
            </a:r>
            <a:r>
              <a:rPr lang="en-US" altLang="ko-KR" dirty="0" err="1" smtClean="0"/>
              <a:t>Model,Estimation</a:t>
            </a:r>
            <a:r>
              <a:rPr lang="en-US" altLang="ko-KR" dirty="0" smtClean="0"/>
              <a:t> and Control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PCE 6205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Prof: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Bd</a:t>
            </a:r>
            <a:r>
              <a:rPr lang="en-US" altLang="ko-KR" dirty="0" smtClean="0"/>
              <a:t> 605 /  the second room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hlinkClick r:id="rId2"/>
              </a:rPr>
              <a:t>snkim070155@gmail.com</a:t>
            </a:r>
            <a:r>
              <a:rPr lang="en-US" altLang="ko-KR" dirty="0" smtClean="0"/>
              <a:t>, </a:t>
            </a:r>
            <a:r>
              <a:rPr lang="en-US" altLang="ko-KR" dirty="0" smtClean="0">
                <a:hlinkClick r:id="rId3"/>
              </a:rPr>
              <a:t>snkim0701@daum.net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Telegram:  Kim </a:t>
            </a:r>
            <a:r>
              <a:rPr lang="en-US" altLang="ko-KR" dirty="0" err="1" smtClean="0"/>
              <a:t>Sn</a:t>
            </a:r>
            <a:endParaRPr lang="en-US" altLang="ko-KR" dirty="0" smtClean="0"/>
          </a:p>
          <a:p>
            <a:r>
              <a:rPr lang="en-US" altLang="ko-KR" dirty="0" smtClean="0"/>
              <a:t>     C.P. +099-480-7269</a:t>
            </a:r>
          </a:p>
          <a:p>
            <a:r>
              <a:rPr lang="en-US" altLang="ko-KR" dirty="0" smtClean="0"/>
              <a:t>     Experiences: Control engineer: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/ …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4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5069"/>
            <a:ext cx="74888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Course Schedule : Face-to-Face Schedule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**_</a:t>
            </a:r>
            <a:r>
              <a:rPr lang="en-US" altLang="ko-KR" dirty="0" err="1" smtClean="0"/>
              <a:t>x_y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** : the course code number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x : group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y : (L, Lecture), (T, Tutorial)</a:t>
            </a:r>
            <a:endParaRPr lang="en-US" altLang="ko-KR" dirty="0"/>
          </a:p>
          <a:p>
            <a:r>
              <a:rPr lang="en-US" altLang="ko-KR" dirty="0" smtClean="0"/>
              <a:t>1) Every Lecture will start at 10AM, at B507 , Rm15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The Attendance should be checked.</a:t>
            </a:r>
            <a:r>
              <a:rPr lang="en-US" altLang="ko-KR" dirty="0" smtClean="0"/>
              <a:t> It is mandatory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Every Tutorials will stat at 2 PM. At Computer Room.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This is optional. But I will check.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61670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Materials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1) Textbook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-“Stochastic Processes, Estimation and Control”,</a:t>
            </a:r>
            <a:r>
              <a:rPr lang="en-US" altLang="ko-KR" dirty="0" err="1" smtClean="0"/>
              <a:t>J.L.Speyer,SIAM</a:t>
            </a:r>
            <a:r>
              <a:rPr lang="en-US" altLang="ko-KR" dirty="0" smtClean="0"/>
              <a:t>, 2008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-”Differential Equations and Linear Algebra”, Gilbert Strang,MIT,2014</a:t>
            </a:r>
            <a:endParaRPr lang="en-US" altLang="ko-KR" dirty="0"/>
          </a:p>
          <a:p>
            <a:r>
              <a:rPr lang="en-US" altLang="ko-KR" dirty="0" smtClean="0"/>
              <a:t>    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 </a:t>
            </a:r>
            <a:r>
              <a:rPr lang="en-US" altLang="ko-KR" dirty="0" err="1" smtClean="0">
                <a:sym typeface="Wingdings" pitchFamily="2" charset="2"/>
              </a:rPr>
              <a:t>google</a:t>
            </a:r>
            <a:r>
              <a:rPr lang="en-US" altLang="ko-KR" dirty="0">
                <a:sym typeface="Wingdings" pitchFamily="2" charset="2"/>
              </a:rPr>
              <a:t> : </a:t>
            </a:r>
            <a:r>
              <a:rPr lang="en-US" altLang="ko-KR" dirty="0">
                <a:sym typeface="Wingdings" pitchFamily="2" charset="2"/>
                <a:hlinkClick r:id="rId2"/>
              </a:rPr>
              <a:t>https://b-ok.africa</a:t>
            </a:r>
            <a:r>
              <a:rPr lang="en-US" altLang="ko-KR" dirty="0" smtClean="0">
                <a:sym typeface="Wingdings" pitchFamily="2" charset="2"/>
                <a:hlinkClick r:id="rId2"/>
              </a:rPr>
              <a:t>/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   2) All materials will be uploaded at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github.com/snkim0701</a:t>
            </a:r>
            <a:r>
              <a:rPr lang="en-US" altLang="ko-KR" dirty="0" smtClean="0"/>
              <a:t> --&gt; </a:t>
            </a:r>
            <a:r>
              <a:rPr lang="en-US" altLang="ko-KR" dirty="0" smtClean="0"/>
              <a:t>2020_Stochastic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S/W Tools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matlab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simulink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28092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Goals</a:t>
            </a:r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be familiar with the applications of stochastic processes in engineering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analyze random processes and its application in control systems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be familiar with Gauss Markov process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understand the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algorithm in continuous and discrete linear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system</a:t>
            </a:r>
          </a:p>
          <a:p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Assessments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- Attendance(10)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+ face to face  + on-line : </a:t>
            </a:r>
          </a:p>
          <a:p>
            <a:r>
              <a:rPr lang="en-US" altLang="ko-KR" dirty="0" smtClean="0"/>
              <a:t>  - 2 Assignments / 1 Test (30): should be written in Microsoft word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mid-term(30):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final term(30)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%% Today attendance :</a:t>
            </a:r>
            <a:endParaRPr lang="en-US" altLang="ko-KR" dirty="0"/>
          </a:p>
          <a:p>
            <a:r>
              <a:rPr lang="en-US" altLang="ko-KR" dirty="0" smtClean="0"/>
              <a:t>    1) please send an e-mail to me to   </a:t>
            </a:r>
            <a:r>
              <a:rPr lang="en-US" altLang="ko-KR" dirty="0" smtClean="0">
                <a:hlinkClick r:id="rId2"/>
              </a:rPr>
              <a:t>snkim0701@gmail.com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7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288</Words>
  <Application>Microsoft Office PowerPoint</Application>
  <PresentationFormat>화면 슬라이드 쇼(4:3)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22</cp:revision>
  <dcterms:created xsi:type="dcterms:W3CDTF">2020-10-31T10:16:01Z</dcterms:created>
  <dcterms:modified xsi:type="dcterms:W3CDTF">2020-11-08T08:40:10Z</dcterms:modified>
</cp:coreProperties>
</file>