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3" r:id="rId2"/>
    <p:sldMasterId id="2147483661" r:id="rId3"/>
  </p:sldMasterIdLst>
  <p:notesMasterIdLst>
    <p:notesMasterId r:id="rId20"/>
  </p:notesMasterIdLst>
  <p:sldIdLst>
    <p:sldId id="459" r:id="rId4"/>
    <p:sldId id="483" r:id="rId5"/>
    <p:sldId id="484" r:id="rId6"/>
    <p:sldId id="482" r:id="rId7"/>
    <p:sldId id="485" r:id="rId8"/>
    <p:sldId id="486" r:id="rId9"/>
    <p:sldId id="460" r:id="rId10"/>
    <p:sldId id="481" r:id="rId11"/>
    <p:sldId id="477" r:id="rId12"/>
    <p:sldId id="490" r:id="rId13"/>
    <p:sldId id="492" r:id="rId14"/>
    <p:sldId id="493" r:id="rId15"/>
    <p:sldId id="488" r:id="rId16"/>
    <p:sldId id="491" r:id="rId17"/>
    <p:sldId id="489" r:id="rId18"/>
    <p:sldId id="494" r:id="rId19"/>
  </p:sldIdLst>
  <p:sldSz cx="9144000" cy="6858000" type="screen4x3"/>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224" autoAdjust="0"/>
    <p:restoredTop sz="94444" autoAdjust="0"/>
  </p:normalViewPr>
  <p:slideViewPr>
    <p:cSldViewPr>
      <p:cViewPr>
        <p:scale>
          <a:sx n="90" d="100"/>
          <a:sy n="90" d="100"/>
        </p:scale>
        <p:origin x="-624" y="-1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2288EEA-7A45-4D78-8B41-D6D3C3FC7633}" type="datetimeFigureOut">
              <a:rPr lang="ko-KR" altLang="en-US" smtClean="0"/>
              <a:t>2022-05-24</a:t>
            </a:fld>
            <a:endParaRPr lang="ko-KR" altLang="en-US"/>
          </a:p>
        </p:txBody>
      </p:sp>
      <p:sp>
        <p:nvSpPr>
          <p:cNvPr id="4" name="슬라이드 이미지 개체 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4DC2C63-2A3C-4565-94E3-58BCB75E0899}" type="slidenum">
              <a:rPr lang="ko-KR" altLang="en-US" smtClean="0"/>
              <a:t>‹#›</a:t>
            </a:fld>
            <a:endParaRPr lang="ko-KR" altLang="en-US"/>
          </a:p>
        </p:txBody>
      </p:sp>
    </p:spTree>
    <p:extLst>
      <p:ext uri="{BB962C8B-B14F-4D97-AF65-F5344CB8AC3E}">
        <p14:creationId xmlns:p14="http://schemas.microsoft.com/office/powerpoint/2010/main" val="1617531487"/>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34DC2C63-2A3C-4565-94E3-58BCB75E0899}" type="slidenum">
              <a:rPr lang="ko-KR" altLang="en-US" smtClean="0"/>
              <a:t>2</a:t>
            </a:fld>
            <a:endParaRPr lang="ko-KR" altLang="en-US"/>
          </a:p>
        </p:txBody>
      </p:sp>
    </p:spTree>
    <p:extLst>
      <p:ext uri="{BB962C8B-B14F-4D97-AF65-F5344CB8AC3E}">
        <p14:creationId xmlns:p14="http://schemas.microsoft.com/office/powerpoint/2010/main" val="7422522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34DC2C63-2A3C-4565-94E3-58BCB75E0899}" type="slidenum">
              <a:rPr lang="ko-KR" altLang="en-US" smtClean="0"/>
              <a:t>3</a:t>
            </a:fld>
            <a:endParaRPr lang="ko-KR" altLang="en-US"/>
          </a:p>
        </p:txBody>
      </p:sp>
    </p:spTree>
    <p:extLst>
      <p:ext uri="{BB962C8B-B14F-4D97-AF65-F5344CB8AC3E}">
        <p14:creationId xmlns:p14="http://schemas.microsoft.com/office/powerpoint/2010/main" val="309714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34DC2C63-2A3C-4565-94E3-58BCB75E0899}" type="slidenum">
              <a:rPr lang="ko-KR" altLang="en-US" smtClean="0"/>
              <a:t>13</a:t>
            </a:fld>
            <a:endParaRPr lang="ko-KR" altLang="en-US"/>
          </a:p>
        </p:txBody>
      </p:sp>
    </p:spTree>
    <p:extLst>
      <p:ext uri="{BB962C8B-B14F-4D97-AF65-F5344CB8AC3E}">
        <p14:creationId xmlns:p14="http://schemas.microsoft.com/office/powerpoint/2010/main" val="309714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34DC2C63-2A3C-4565-94E3-58BCB75E0899}" type="slidenum">
              <a:rPr lang="ko-KR" altLang="en-US" smtClean="0"/>
              <a:t>14</a:t>
            </a:fld>
            <a:endParaRPr lang="ko-KR" altLang="en-US"/>
          </a:p>
        </p:txBody>
      </p:sp>
    </p:spTree>
    <p:extLst>
      <p:ext uri="{BB962C8B-B14F-4D97-AF65-F5344CB8AC3E}">
        <p14:creationId xmlns:p14="http://schemas.microsoft.com/office/powerpoint/2010/main" val="309714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34DC2C63-2A3C-4565-94E3-58BCB75E0899}" type="slidenum">
              <a:rPr lang="ko-KR" altLang="en-US" smtClean="0"/>
              <a:t>15</a:t>
            </a:fld>
            <a:endParaRPr lang="ko-KR" altLang="en-US"/>
          </a:p>
        </p:txBody>
      </p:sp>
    </p:spTree>
    <p:extLst>
      <p:ext uri="{BB962C8B-B14F-4D97-AF65-F5344CB8AC3E}">
        <p14:creationId xmlns:p14="http://schemas.microsoft.com/office/powerpoint/2010/main" val="309714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34DC2C63-2A3C-4565-94E3-58BCB75E0899}" type="slidenum">
              <a:rPr lang="ko-KR" altLang="en-US" smtClean="0"/>
              <a:t>16</a:t>
            </a:fld>
            <a:endParaRPr lang="ko-KR" altLang="en-US"/>
          </a:p>
        </p:txBody>
      </p:sp>
    </p:spTree>
    <p:extLst>
      <p:ext uri="{BB962C8B-B14F-4D97-AF65-F5344CB8AC3E}">
        <p14:creationId xmlns:p14="http://schemas.microsoft.com/office/powerpoint/2010/main" val="309714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cxnSp>
        <p:nvCxnSpPr>
          <p:cNvPr id="3" name="직선 연결선 2"/>
          <p:cNvCxnSpPr/>
          <p:nvPr userDrawn="1"/>
        </p:nvCxnSpPr>
        <p:spPr>
          <a:xfrm>
            <a:off x="0" y="692696"/>
            <a:ext cx="9144000" cy="0"/>
          </a:xfrm>
          <a:prstGeom prst="line">
            <a:avLst/>
          </a:prstGeom>
          <a:ln w="88900" cmpd="thickThi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272795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8C1C2E78-001F-4581-BD6B-75028020EC2B}" type="datetimeFigureOut">
              <a:rPr lang="ko-KR" altLang="en-US" smtClean="0"/>
              <a:t>2022-05-24</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5215BC67-E928-4633-87CE-0AEEF07F0445}" type="slidenum">
              <a:rPr lang="ko-KR" altLang="en-US" smtClean="0"/>
              <a:t>‹#›</a:t>
            </a:fld>
            <a:endParaRPr lang="ko-KR" altLang="en-US"/>
          </a:p>
        </p:txBody>
      </p:sp>
    </p:spTree>
    <p:extLst>
      <p:ext uri="{BB962C8B-B14F-4D97-AF65-F5344CB8AC3E}">
        <p14:creationId xmlns:p14="http://schemas.microsoft.com/office/powerpoint/2010/main" val="10294634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8C1C2E78-001F-4581-BD6B-75028020EC2B}" type="datetimeFigureOut">
              <a:rPr lang="ko-KR" altLang="en-US" smtClean="0"/>
              <a:t>2022-05-24</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5215BC67-E928-4633-87CE-0AEEF07F0445}" type="slidenum">
              <a:rPr lang="ko-KR" altLang="en-US" smtClean="0"/>
              <a:t>‹#›</a:t>
            </a:fld>
            <a:endParaRPr lang="ko-KR" altLang="en-US"/>
          </a:p>
        </p:txBody>
      </p:sp>
    </p:spTree>
    <p:extLst>
      <p:ext uri="{BB962C8B-B14F-4D97-AF65-F5344CB8AC3E}">
        <p14:creationId xmlns:p14="http://schemas.microsoft.com/office/powerpoint/2010/main" val="7507959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8C1C2E78-001F-4581-BD6B-75028020EC2B}" type="datetimeFigureOut">
              <a:rPr lang="ko-KR" altLang="en-US" smtClean="0"/>
              <a:t>2022-05-24</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5215BC67-E928-4633-87CE-0AEEF07F0445}" type="slidenum">
              <a:rPr lang="ko-KR" altLang="en-US" smtClean="0"/>
              <a:t>‹#›</a:t>
            </a:fld>
            <a:endParaRPr lang="ko-KR" altLang="en-US"/>
          </a:p>
        </p:txBody>
      </p:sp>
    </p:spTree>
    <p:extLst>
      <p:ext uri="{BB962C8B-B14F-4D97-AF65-F5344CB8AC3E}">
        <p14:creationId xmlns:p14="http://schemas.microsoft.com/office/powerpoint/2010/main" val="7374555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제목 슬라이드">
    <p:spTree>
      <p:nvGrpSpPr>
        <p:cNvPr id="1" name=""/>
        <p:cNvGrpSpPr/>
        <p:nvPr/>
      </p:nvGrpSpPr>
      <p:grpSpPr>
        <a:xfrm>
          <a:off x="0" y="0"/>
          <a:ext cx="0" cy="0"/>
          <a:chOff x="0" y="0"/>
          <a:chExt cx="0" cy="0"/>
        </a:xfrm>
      </p:grpSpPr>
      <p:cxnSp>
        <p:nvCxnSpPr>
          <p:cNvPr id="8" name="직선 연결선 7"/>
          <p:cNvCxnSpPr/>
          <p:nvPr userDrawn="1"/>
        </p:nvCxnSpPr>
        <p:spPr>
          <a:xfrm>
            <a:off x="0" y="548680"/>
            <a:ext cx="9144000" cy="0"/>
          </a:xfrm>
          <a:prstGeom prst="line">
            <a:avLst/>
          </a:prstGeom>
          <a:ln w="38100" cmpd="thickThi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52518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smtClean="0"/>
              <a:t>마스터 제목 스타일 편집</a:t>
            </a:r>
            <a:endParaRPr lang="ko-KR" altLang="en-US"/>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smtClean="0"/>
              <a:t>마스터 부제목 스타일 편집</a:t>
            </a:r>
            <a:endParaRPr lang="ko-KR" altLang="en-US"/>
          </a:p>
        </p:txBody>
      </p:sp>
      <p:sp>
        <p:nvSpPr>
          <p:cNvPr id="4" name="날짜 개체 틀 3"/>
          <p:cNvSpPr>
            <a:spLocks noGrp="1"/>
          </p:cNvSpPr>
          <p:nvPr>
            <p:ph type="dt" sz="half" idx="10"/>
          </p:nvPr>
        </p:nvSpPr>
        <p:spPr/>
        <p:txBody>
          <a:bodyPr/>
          <a:lstStyle/>
          <a:p>
            <a:fld id="{EA901C4D-3042-4F91-85B9-2689B17B5754}" type="datetimeFigureOut">
              <a:rPr lang="ko-KR" altLang="en-US" smtClean="0"/>
              <a:t>2022-05-24</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E2D14343-4238-4472-8CDE-2B0970DD7847}" type="slidenum">
              <a:rPr lang="ko-KR" altLang="en-US" smtClean="0"/>
              <a:t>‹#›</a:t>
            </a:fld>
            <a:endParaRPr lang="ko-KR" altLang="en-US"/>
          </a:p>
        </p:txBody>
      </p:sp>
    </p:spTree>
    <p:extLst>
      <p:ext uri="{BB962C8B-B14F-4D97-AF65-F5344CB8AC3E}">
        <p14:creationId xmlns:p14="http://schemas.microsoft.com/office/powerpoint/2010/main" val="21614719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EA901C4D-3042-4F91-85B9-2689B17B5754}" type="datetimeFigureOut">
              <a:rPr lang="ko-KR" altLang="en-US" smtClean="0"/>
              <a:t>2022-05-24</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E2D14343-4238-4472-8CDE-2B0970DD7847}" type="slidenum">
              <a:rPr lang="ko-KR" altLang="en-US" smtClean="0"/>
              <a:t>‹#›</a:t>
            </a:fld>
            <a:endParaRPr lang="ko-KR" altLang="en-US"/>
          </a:p>
        </p:txBody>
      </p:sp>
    </p:spTree>
    <p:extLst>
      <p:ext uri="{BB962C8B-B14F-4D97-AF65-F5344CB8AC3E}">
        <p14:creationId xmlns:p14="http://schemas.microsoft.com/office/powerpoint/2010/main" val="6161519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smtClean="0"/>
              <a:t>마스터 텍스트 스타일을 편집합니다</a:t>
            </a:r>
          </a:p>
        </p:txBody>
      </p:sp>
      <p:sp>
        <p:nvSpPr>
          <p:cNvPr id="4" name="날짜 개체 틀 3"/>
          <p:cNvSpPr>
            <a:spLocks noGrp="1"/>
          </p:cNvSpPr>
          <p:nvPr>
            <p:ph type="dt" sz="half" idx="10"/>
          </p:nvPr>
        </p:nvSpPr>
        <p:spPr/>
        <p:txBody>
          <a:bodyPr/>
          <a:lstStyle/>
          <a:p>
            <a:fld id="{EA901C4D-3042-4F91-85B9-2689B17B5754}" type="datetimeFigureOut">
              <a:rPr lang="ko-KR" altLang="en-US" smtClean="0"/>
              <a:t>2022-05-24</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E2D14343-4238-4472-8CDE-2B0970DD7847}" type="slidenum">
              <a:rPr lang="ko-KR" altLang="en-US" smtClean="0"/>
              <a:t>‹#›</a:t>
            </a:fld>
            <a:endParaRPr lang="ko-KR" altLang="en-US"/>
          </a:p>
        </p:txBody>
      </p:sp>
    </p:spTree>
    <p:extLst>
      <p:ext uri="{BB962C8B-B14F-4D97-AF65-F5344CB8AC3E}">
        <p14:creationId xmlns:p14="http://schemas.microsoft.com/office/powerpoint/2010/main" val="22284693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4"/>
          <p:cNvSpPr>
            <a:spLocks noGrp="1"/>
          </p:cNvSpPr>
          <p:nvPr>
            <p:ph type="dt" sz="half" idx="10"/>
          </p:nvPr>
        </p:nvSpPr>
        <p:spPr/>
        <p:txBody>
          <a:bodyPr/>
          <a:lstStyle/>
          <a:p>
            <a:fld id="{EA901C4D-3042-4F91-85B9-2689B17B5754}" type="datetimeFigureOut">
              <a:rPr lang="ko-KR" altLang="en-US" smtClean="0"/>
              <a:t>2022-05-24</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E2D14343-4238-4472-8CDE-2B0970DD7847}" type="slidenum">
              <a:rPr lang="ko-KR" altLang="en-US" smtClean="0"/>
              <a:t>‹#›</a:t>
            </a:fld>
            <a:endParaRPr lang="ko-KR" altLang="en-US"/>
          </a:p>
        </p:txBody>
      </p:sp>
    </p:spTree>
    <p:extLst>
      <p:ext uri="{BB962C8B-B14F-4D97-AF65-F5344CB8AC3E}">
        <p14:creationId xmlns:p14="http://schemas.microsoft.com/office/powerpoint/2010/main" val="389339977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6"/>
          <p:cNvSpPr>
            <a:spLocks noGrp="1"/>
          </p:cNvSpPr>
          <p:nvPr>
            <p:ph type="dt" sz="half" idx="10"/>
          </p:nvPr>
        </p:nvSpPr>
        <p:spPr/>
        <p:txBody>
          <a:bodyPr/>
          <a:lstStyle/>
          <a:p>
            <a:fld id="{EA901C4D-3042-4F91-85B9-2689B17B5754}" type="datetimeFigureOut">
              <a:rPr lang="ko-KR" altLang="en-US" smtClean="0"/>
              <a:t>2022-05-24</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E2D14343-4238-4472-8CDE-2B0970DD7847}" type="slidenum">
              <a:rPr lang="ko-KR" altLang="en-US" smtClean="0"/>
              <a:t>‹#›</a:t>
            </a:fld>
            <a:endParaRPr lang="ko-KR" altLang="en-US"/>
          </a:p>
        </p:txBody>
      </p:sp>
    </p:spTree>
    <p:extLst>
      <p:ext uri="{BB962C8B-B14F-4D97-AF65-F5344CB8AC3E}">
        <p14:creationId xmlns:p14="http://schemas.microsoft.com/office/powerpoint/2010/main" val="405440100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날짜 개체 틀 2"/>
          <p:cNvSpPr>
            <a:spLocks noGrp="1"/>
          </p:cNvSpPr>
          <p:nvPr>
            <p:ph type="dt" sz="half" idx="10"/>
          </p:nvPr>
        </p:nvSpPr>
        <p:spPr/>
        <p:txBody>
          <a:bodyPr/>
          <a:lstStyle/>
          <a:p>
            <a:fld id="{EA901C4D-3042-4F91-85B9-2689B17B5754}" type="datetimeFigureOut">
              <a:rPr lang="ko-KR" altLang="en-US" smtClean="0"/>
              <a:t>2022-05-24</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E2D14343-4238-4472-8CDE-2B0970DD7847}" type="slidenum">
              <a:rPr lang="ko-KR" altLang="en-US" smtClean="0"/>
              <a:t>‹#›</a:t>
            </a:fld>
            <a:endParaRPr lang="ko-KR" altLang="en-US"/>
          </a:p>
        </p:txBody>
      </p:sp>
    </p:spTree>
    <p:extLst>
      <p:ext uri="{BB962C8B-B14F-4D97-AF65-F5344CB8AC3E}">
        <p14:creationId xmlns:p14="http://schemas.microsoft.com/office/powerpoint/2010/main" val="352828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날짜 개체 틀 2"/>
          <p:cNvSpPr>
            <a:spLocks noGrp="1"/>
          </p:cNvSpPr>
          <p:nvPr>
            <p:ph type="dt" sz="half" idx="10"/>
          </p:nvPr>
        </p:nvSpPr>
        <p:spPr/>
        <p:txBody>
          <a:bodyPr/>
          <a:lstStyle/>
          <a:p>
            <a:fld id="{8C1C2E78-001F-4581-BD6B-75028020EC2B}" type="datetimeFigureOut">
              <a:rPr lang="ko-KR" altLang="en-US" smtClean="0"/>
              <a:t>2022-05-24</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5215BC67-E928-4633-87CE-0AEEF07F0445}" type="slidenum">
              <a:rPr lang="ko-KR" altLang="en-US" smtClean="0"/>
              <a:t>‹#›</a:t>
            </a:fld>
            <a:endParaRPr lang="ko-KR" altLang="en-US"/>
          </a:p>
        </p:txBody>
      </p:sp>
    </p:spTree>
    <p:extLst>
      <p:ext uri="{BB962C8B-B14F-4D97-AF65-F5344CB8AC3E}">
        <p14:creationId xmlns:p14="http://schemas.microsoft.com/office/powerpoint/2010/main" val="155484891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EA901C4D-3042-4F91-85B9-2689B17B5754}" type="datetimeFigureOut">
              <a:rPr lang="ko-KR" altLang="en-US" smtClean="0"/>
              <a:t>2022-05-24</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E2D14343-4238-4472-8CDE-2B0970DD7847}" type="slidenum">
              <a:rPr lang="ko-KR" altLang="en-US" smtClean="0"/>
              <a:t>‹#›</a:t>
            </a:fld>
            <a:endParaRPr lang="ko-KR" altLang="en-US"/>
          </a:p>
        </p:txBody>
      </p:sp>
    </p:spTree>
    <p:extLst>
      <p:ext uri="{BB962C8B-B14F-4D97-AF65-F5344CB8AC3E}">
        <p14:creationId xmlns:p14="http://schemas.microsoft.com/office/powerpoint/2010/main" val="393040770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smtClean="0"/>
              <a:t>마스터 제목 스타일 편집</a:t>
            </a:r>
            <a:endParaRPr lang="ko-KR" altLang="en-US"/>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EA901C4D-3042-4F91-85B9-2689B17B5754}" type="datetimeFigureOut">
              <a:rPr lang="ko-KR" altLang="en-US" smtClean="0"/>
              <a:t>2022-05-24</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E2D14343-4238-4472-8CDE-2B0970DD7847}" type="slidenum">
              <a:rPr lang="ko-KR" altLang="en-US" smtClean="0"/>
              <a:t>‹#›</a:t>
            </a:fld>
            <a:endParaRPr lang="ko-KR" altLang="en-US"/>
          </a:p>
        </p:txBody>
      </p:sp>
    </p:spTree>
    <p:extLst>
      <p:ext uri="{BB962C8B-B14F-4D97-AF65-F5344CB8AC3E}">
        <p14:creationId xmlns:p14="http://schemas.microsoft.com/office/powerpoint/2010/main" val="2803289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EA901C4D-3042-4F91-85B9-2689B17B5754}" type="datetimeFigureOut">
              <a:rPr lang="ko-KR" altLang="en-US" smtClean="0"/>
              <a:t>2022-05-24</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E2D14343-4238-4472-8CDE-2B0970DD7847}" type="slidenum">
              <a:rPr lang="ko-KR" altLang="en-US" smtClean="0"/>
              <a:t>‹#›</a:t>
            </a:fld>
            <a:endParaRPr lang="ko-KR" altLang="en-US"/>
          </a:p>
        </p:txBody>
      </p:sp>
    </p:spTree>
    <p:extLst>
      <p:ext uri="{BB962C8B-B14F-4D97-AF65-F5344CB8AC3E}">
        <p14:creationId xmlns:p14="http://schemas.microsoft.com/office/powerpoint/2010/main" val="194657064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EA901C4D-3042-4F91-85B9-2689B17B5754}" type="datetimeFigureOut">
              <a:rPr lang="ko-KR" altLang="en-US" smtClean="0"/>
              <a:t>2022-05-24</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E2D14343-4238-4472-8CDE-2B0970DD7847}" type="slidenum">
              <a:rPr lang="ko-KR" altLang="en-US" smtClean="0"/>
              <a:t>‹#›</a:t>
            </a:fld>
            <a:endParaRPr lang="ko-KR" altLang="en-US"/>
          </a:p>
        </p:txBody>
      </p:sp>
    </p:spTree>
    <p:extLst>
      <p:ext uri="{BB962C8B-B14F-4D97-AF65-F5344CB8AC3E}">
        <p14:creationId xmlns:p14="http://schemas.microsoft.com/office/powerpoint/2010/main" val="9565788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EA901C4D-3042-4F91-85B9-2689B17B5754}" type="datetimeFigureOut">
              <a:rPr lang="ko-KR" altLang="en-US" smtClean="0"/>
              <a:t>2022-05-24</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E2D14343-4238-4472-8CDE-2B0970DD7847}" type="slidenum">
              <a:rPr lang="ko-KR" altLang="en-US" smtClean="0"/>
              <a:t>‹#›</a:t>
            </a:fld>
            <a:endParaRPr lang="ko-KR" altLang="en-US"/>
          </a:p>
        </p:txBody>
      </p:sp>
    </p:spTree>
    <p:extLst>
      <p:ext uri="{BB962C8B-B14F-4D97-AF65-F5344CB8AC3E}">
        <p14:creationId xmlns:p14="http://schemas.microsoft.com/office/powerpoint/2010/main" val="315794481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a:prstGeom prst="rect">
            <a:avLst/>
          </a:prstGeom>
        </p:spPr>
        <p:txBody>
          <a:bodyPr/>
          <a:lstStyle/>
          <a:p>
            <a:r>
              <a:rPr lang="ko-KR" altLang="en-US" smtClean="0"/>
              <a:t>마스터 제목 스타일 편집</a:t>
            </a:r>
            <a:endParaRPr lang="ko-KR" altLang="en-US"/>
          </a:p>
        </p:txBody>
      </p:sp>
      <p:sp>
        <p:nvSpPr>
          <p:cNvPr id="3" name="부제목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smtClean="0"/>
              <a:t>마스터 부제목 스타일 편집</a:t>
            </a:r>
            <a:endParaRPr lang="ko-KR" altLang="en-US"/>
          </a:p>
        </p:txBody>
      </p:sp>
      <p:sp>
        <p:nvSpPr>
          <p:cNvPr id="4" name="날짜 개체 틀 3"/>
          <p:cNvSpPr>
            <a:spLocks noGrp="1"/>
          </p:cNvSpPr>
          <p:nvPr>
            <p:ph type="dt" sz="half" idx="10"/>
          </p:nvPr>
        </p:nvSpPr>
        <p:spPr>
          <a:xfrm>
            <a:off x="457200" y="6356350"/>
            <a:ext cx="2133600" cy="365125"/>
          </a:xfrm>
          <a:prstGeom prst="rect">
            <a:avLst/>
          </a:prstGeom>
        </p:spPr>
        <p:txBody>
          <a:bodyPr/>
          <a:lstStyle/>
          <a:p>
            <a:fld id="{EC3F038E-9CD8-41AB-AD4C-D6D2CA31C110}" type="datetimeFigureOut">
              <a:rPr lang="ko-KR" altLang="en-US" smtClean="0"/>
              <a:t>2022-05-24</a:t>
            </a:fld>
            <a:endParaRPr lang="ko-KR" altLang="en-US"/>
          </a:p>
        </p:txBody>
      </p:sp>
      <p:sp>
        <p:nvSpPr>
          <p:cNvPr id="5" name="바닥글 개체 틀 4"/>
          <p:cNvSpPr>
            <a:spLocks noGrp="1"/>
          </p:cNvSpPr>
          <p:nvPr>
            <p:ph type="ftr" sz="quarter" idx="11"/>
          </p:nvPr>
        </p:nvSpPr>
        <p:spPr>
          <a:xfrm>
            <a:off x="3124200" y="6356350"/>
            <a:ext cx="2895600" cy="365125"/>
          </a:xfrm>
          <a:prstGeom prst="rect">
            <a:avLst/>
          </a:prstGeom>
        </p:spPr>
        <p:txBody>
          <a:bodyPr/>
          <a:lstStyle/>
          <a:p>
            <a:endParaRPr lang="ko-KR" altLang="en-US"/>
          </a:p>
        </p:txBody>
      </p:sp>
      <p:sp>
        <p:nvSpPr>
          <p:cNvPr id="6" name="슬라이드 번호 개체 틀 5"/>
          <p:cNvSpPr>
            <a:spLocks noGrp="1"/>
          </p:cNvSpPr>
          <p:nvPr>
            <p:ph type="sldNum" sz="quarter" idx="12"/>
          </p:nvPr>
        </p:nvSpPr>
        <p:spPr>
          <a:xfrm>
            <a:off x="6553200" y="6356350"/>
            <a:ext cx="2133600" cy="365125"/>
          </a:xfrm>
          <a:prstGeom prst="rect">
            <a:avLst/>
          </a:prstGeom>
        </p:spPr>
        <p:txBody>
          <a:bodyPr/>
          <a:lstStyle/>
          <a:p>
            <a:fld id="{A1CFC6C7-A13E-472E-A29D-8F937811766A}" type="slidenum">
              <a:rPr lang="ko-KR" altLang="en-US" smtClean="0"/>
              <a:t>‹#›</a:t>
            </a:fld>
            <a:endParaRPr lang="ko-KR" altLang="en-US"/>
          </a:p>
        </p:txBody>
      </p:sp>
    </p:spTree>
    <p:extLst>
      <p:ext uri="{BB962C8B-B14F-4D97-AF65-F5344CB8AC3E}">
        <p14:creationId xmlns:p14="http://schemas.microsoft.com/office/powerpoint/2010/main" val="196747046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a:xfrm>
            <a:off x="457200" y="274638"/>
            <a:ext cx="8229600" cy="1143000"/>
          </a:xfrm>
          <a:prstGeom prst="rect">
            <a:avLst/>
          </a:prstGeom>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a:xfrm>
            <a:off x="457200" y="1600200"/>
            <a:ext cx="8229600" cy="4525963"/>
          </a:xfrm>
          <a:prstGeom prst="rect">
            <a:avLst/>
          </a:prstGeo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a:xfrm>
            <a:off x="457200" y="6356350"/>
            <a:ext cx="2133600" cy="365125"/>
          </a:xfrm>
          <a:prstGeom prst="rect">
            <a:avLst/>
          </a:prstGeom>
        </p:spPr>
        <p:txBody>
          <a:bodyPr/>
          <a:lstStyle/>
          <a:p>
            <a:fld id="{EC3F038E-9CD8-41AB-AD4C-D6D2CA31C110}" type="datetimeFigureOut">
              <a:rPr lang="ko-KR" altLang="en-US" smtClean="0"/>
              <a:t>2022-05-24</a:t>
            </a:fld>
            <a:endParaRPr lang="ko-KR" altLang="en-US"/>
          </a:p>
        </p:txBody>
      </p:sp>
      <p:sp>
        <p:nvSpPr>
          <p:cNvPr id="5" name="바닥글 개체 틀 4"/>
          <p:cNvSpPr>
            <a:spLocks noGrp="1"/>
          </p:cNvSpPr>
          <p:nvPr>
            <p:ph type="ftr" sz="quarter" idx="11"/>
          </p:nvPr>
        </p:nvSpPr>
        <p:spPr>
          <a:xfrm>
            <a:off x="3124200" y="6356350"/>
            <a:ext cx="2895600" cy="365125"/>
          </a:xfrm>
          <a:prstGeom prst="rect">
            <a:avLst/>
          </a:prstGeom>
        </p:spPr>
        <p:txBody>
          <a:bodyPr/>
          <a:lstStyle/>
          <a:p>
            <a:endParaRPr lang="ko-KR" altLang="en-US"/>
          </a:p>
        </p:txBody>
      </p:sp>
      <p:sp>
        <p:nvSpPr>
          <p:cNvPr id="6" name="슬라이드 번호 개체 틀 5"/>
          <p:cNvSpPr>
            <a:spLocks noGrp="1"/>
          </p:cNvSpPr>
          <p:nvPr>
            <p:ph type="sldNum" sz="quarter" idx="12"/>
          </p:nvPr>
        </p:nvSpPr>
        <p:spPr>
          <a:xfrm>
            <a:off x="6553200" y="6356350"/>
            <a:ext cx="2133600" cy="365125"/>
          </a:xfrm>
          <a:prstGeom prst="rect">
            <a:avLst/>
          </a:prstGeom>
        </p:spPr>
        <p:txBody>
          <a:bodyPr/>
          <a:lstStyle/>
          <a:p>
            <a:fld id="{A1CFC6C7-A13E-472E-A29D-8F937811766A}" type="slidenum">
              <a:rPr lang="ko-KR" altLang="en-US" smtClean="0"/>
              <a:t>‹#›</a:t>
            </a:fld>
            <a:endParaRPr lang="ko-KR" altLang="en-US"/>
          </a:p>
        </p:txBody>
      </p:sp>
    </p:spTree>
    <p:extLst>
      <p:ext uri="{BB962C8B-B14F-4D97-AF65-F5344CB8AC3E}">
        <p14:creationId xmlns:p14="http://schemas.microsoft.com/office/powerpoint/2010/main" val="15560412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smtClean="0"/>
              <a:t>마스터 텍스트 스타일을 편집합니다</a:t>
            </a:r>
          </a:p>
        </p:txBody>
      </p:sp>
      <p:sp>
        <p:nvSpPr>
          <p:cNvPr id="4" name="날짜 개체 틀 3"/>
          <p:cNvSpPr>
            <a:spLocks noGrp="1"/>
          </p:cNvSpPr>
          <p:nvPr>
            <p:ph type="dt" sz="half" idx="10"/>
          </p:nvPr>
        </p:nvSpPr>
        <p:spPr>
          <a:xfrm>
            <a:off x="457200" y="6356350"/>
            <a:ext cx="2133600" cy="365125"/>
          </a:xfrm>
          <a:prstGeom prst="rect">
            <a:avLst/>
          </a:prstGeom>
        </p:spPr>
        <p:txBody>
          <a:bodyPr/>
          <a:lstStyle/>
          <a:p>
            <a:fld id="{EC3F038E-9CD8-41AB-AD4C-D6D2CA31C110}" type="datetimeFigureOut">
              <a:rPr lang="ko-KR" altLang="en-US" smtClean="0"/>
              <a:t>2022-05-24</a:t>
            </a:fld>
            <a:endParaRPr lang="ko-KR" altLang="en-US"/>
          </a:p>
        </p:txBody>
      </p:sp>
      <p:sp>
        <p:nvSpPr>
          <p:cNvPr id="5" name="바닥글 개체 틀 4"/>
          <p:cNvSpPr>
            <a:spLocks noGrp="1"/>
          </p:cNvSpPr>
          <p:nvPr>
            <p:ph type="ftr" sz="quarter" idx="11"/>
          </p:nvPr>
        </p:nvSpPr>
        <p:spPr>
          <a:xfrm>
            <a:off x="3124200" y="6356350"/>
            <a:ext cx="2895600" cy="365125"/>
          </a:xfrm>
          <a:prstGeom prst="rect">
            <a:avLst/>
          </a:prstGeom>
        </p:spPr>
        <p:txBody>
          <a:bodyPr/>
          <a:lstStyle/>
          <a:p>
            <a:endParaRPr lang="ko-KR" altLang="en-US"/>
          </a:p>
        </p:txBody>
      </p:sp>
      <p:sp>
        <p:nvSpPr>
          <p:cNvPr id="6" name="슬라이드 번호 개체 틀 5"/>
          <p:cNvSpPr>
            <a:spLocks noGrp="1"/>
          </p:cNvSpPr>
          <p:nvPr>
            <p:ph type="sldNum" sz="quarter" idx="12"/>
          </p:nvPr>
        </p:nvSpPr>
        <p:spPr>
          <a:xfrm>
            <a:off x="6553200" y="6356350"/>
            <a:ext cx="2133600" cy="365125"/>
          </a:xfrm>
          <a:prstGeom prst="rect">
            <a:avLst/>
          </a:prstGeom>
        </p:spPr>
        <p:txBody>
          <a:bodyPr/>
          <a:lstStyle/>
          <a:p>
            <a:fld id="{A1CFC6C7-A13E-472E-A29D-8F937811766A}" type="slidenum">
              <a:rPr lang="ko-KR" altLang="en-US" smtClean="0"/>
              <a:t>‹#›</a:t>
            </a:fld>
            <a:endParaRPr lang="ko-KR" altLang="en-US"/>
          </a:p>
        </p:txBody>
      </p:sp>
    </p:spTree>
    <p:extLst>
      <p:ext uri="{BB962C8B-B14F-4D97-AF65-F5344CB8AC3E}">
        <p14:creationId xmlns:p14="http://schemas.microsoft.com/office/powerpoint/2010/main" val="197643182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a:xfrm>
            <a:off x="457200" y="274638"/>
            <a:ext cx="8229600" cy="1143000"/>
          </a:xfrm>
          <a:prstGeom prst="rect">
            <a:avLst/>
          </a:prstGeom>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4"/>
          <p:cNvSpPr>
            <a:spLocks noGrp="1"/>
          </p:cNvSpPr>
          <p:nvPr>
            <p:ph type="dt" sz="half" idx="10"/>
          </p:nvPr>
        </p:nvSpPr>
        <p:spPr>
          <a:xfrm>
            <a:off x="457200" y="6356350"/>
            <a:ext cx="2133600" cy="365125"/>
          </a:xfrm>
          <a:prstGeom prst="rect">
            <a:avLst/>
          </a:prstGeom>
        </p:spPr>
        <p:txBody>
          <a:bodyPr/>
          <a:lstStyle/>
          <a:p>
            <a:fld id="{EC3F038E-9CD8-41AB-AD4C-D6D2CA31C110}" type="datetimeFigureOut">
              <a:rPr lang="ko-KR" altLang="en-US" smtClean="0"/>
              <a:t>2022-05-24</a:t>
            </a:fld>
            <a:endParaRPr lang="ko-KR" altLang="en-US"/>
          </a:p>
        </p:txBody>
      </p:sp>
      <p:sp>
        <p:nvSpPr>
          <p:cNvPr id="6" name="바닥글 개체 틀 5"/>
          <p:cNvSpPr>
            <a:spLocks noGrp="1"/>
          </p:cNvSpPr>
          <p:nvPr>
            <p:ph type="ftr" sz="quarter" idx="11"/>
          </p:nvPr>
        </p:nvSpPr>
        <p:spPr>
          <a:xfrm>
            <a:off x="3124200" y="6356350"/>
            <a:ext cx="2895600" cy="365125"/>
          </a:xfrm>
          <a:prstGeom prst="rect">
            <a:avLst/>
          </a:prstGeom>
        </p:spPr>
        <p:txBody>
          <a:bodyPr/>
          <a:lstStyle/>
          <a:p>
            <a:endParaRPr lang="ko-KR" altLang="en-US"/>
          </a:p>
        </p:txBody>
      </p:sp>
      <p:sp>
        <p:nvSpPr>
          <p:cNvPr id="7" name="슬라이드 번호 개체 틀 6"/>
          <p:cNvSpPr>
            <a:spLocks noGrp="1"/>
          </p:cNvSpPr>
          <p:nvPr>
            <p:ph type="sldNum" sz="quarter" idx="12"/>
          </p:nvPr>
        </p:nvSpPr>
        <p:spPr>
          <a:xfrm>
            <a:off x="6553200" y="6356350"/>
            <a:ext cx="2133600" cy="365125"/>
          </a:xfrm>
          <a:prstGeom prst="rect">
            <a:avLst/>
          </a:prstGeom>
        </p:spPr>
        <p:txBody>
          <a:bodyPr/>
          <a:lstStyle/>
          <a:p>
            <a:fld id="{A1CFC6C7-A13E-472E-A29D-8F937811766A}" type="slidenum">
              <a:rPr lang="ko-KR" altLang="en-US" smtClean="0"/>
              <a:t>‹#›</a:t>
            </a:fld>
            <a:endParaRPr lang="ko-KR" altLang="en-US"/>
          </a:p>
        </p:txBody>
      </p:sp>
    </p:spTree>
    <p:extLst>
      <p:ext uri="{BB962C8B-B14F-4D97-AF65-F5344CB8AC3E}">
        <p14:creationId xmlns:p14="http://schemas.microsoft.com/office/powerpoint/2010/main" val="282656858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457200" y="274638"/>
            <a:ext cx="8229600" cy="1143000"/>
          </a:xfrm>
          <a:prstGeom prst="rect">
            <a:avLst/>
          </a:prstGeom>
        </p:spPr>
        <p:txBody>
          <a:bodyPr/>
          <a:lstStyle>
            <a:lvl1pPr>
              <a:defRPr/>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6"/>
          <p:cNvSpPr>
            <a:spLocks noGrp="1"/>
          </p:cNvSpPr>
          <p:nvPr>
            <p:ph type="dt" sz="half" idx="10"/>
          </p:nvPr>
        </p:nvSpPr>
        <p:spPr>
          <a:xfrm>
            <a:off x="457200" y="6356350"/>
            <a:ext cx="2133600" cy="365125"/>
          </a:xfrm>
          <a:prstGeom prst="rect">
            <a:avLst/>
          </a:prstGeom>
        </p:spPr>
        <p:txBody>
          <a:bodyPr/>
          <a:lstStyle/>
          <a:p>
            <a:fld id="{EC3F038E-9CD8-41AB-AD4C-D6D2CA31C110}" type="datetimeFigureOut">
              <a:rPr lang="ko-KR" altLang="en-US" smtClean="0"/>
              <a:t>2022-05-24</a:t>
            </a:fld>
            <a:endParaRPr lang="ko-KR" altLang="en-US"/>
          </a:p>
        </p:txBody>
      </p:sp>
      <p:sp>
        <p:nvSpPr>
          <p:cNvPr id="8" name="바닥글 개체 틀 7"/>
          <p:cNvSpPr>
            <a:spLocks noGrp="1"/>
          </p:cNvSpPr>
          <p:nvPr>
            <p:ph type="ftr" sz="quarter" idx="11"/>
          </p:nvPr>
        </p:nvSpPr>
        <p:spPr>
          <a:xfrm>
            <a:off x="3124200" y="6356350"/>
            <a:ext cx="2895600" cy="365125"/>
          </a:xfrm>
          <a:prstGeom prst="rect">
            <a:avLst/>
          </a:prstGeom>
        </p:spPr>
        <p:txBody>
          <a:bodyPr/>
          <a:lstStyle/>
          <a:p>
            <a:endParaRPr lang="ko-KR" altLang="en-US"/>
          </a:p>
        </p:txBody>
      </p:sp>
      <p:sp>
        <p:nvSpPr>
          <p:cNvPr id="9" name="슬라이드 번호 개체 틀 8"/>
          <p:cNvSpPr>
            <a:spLocks noGrp="1"/>
          </p:cNvSpPr>
          <p:nvPr>
            <p:ph type="sldNum" sz="quarter" idx="12"/>
          </p:nvPr>
        </p:nvSpPr>
        <p:spPr>
          <a:xfrm>
            <a:off x="6553200" y="6356350"/>
            <a:ext cx="2133600" cy="365125"/>
          </a:xfrm>
          <a:prstGeom prst="rect">
            <a:avLst/>
          </a:prstGeom>
        </p:spPr>
        <p:txBody>
          <a:bodyPr/>
          <a:lstStyle/>
          <a:p>
            <a:fld id="{A1CFC6C7-A13E-472E-A29D-8F937811766A}" type="slidenum">
              <a:rPr lang="ko-KR" altLang="en-US" smtClean="0"/>
              <a:t>‹#›</a:t>
            </a:fld>
            <a:endParaRPr lang="ko-KR" altLang="en-US"/>
          </a:p>
        </p:txBody>
      </p:sp>
    </p:spTree>
    <p:extLst>
      <p:ext uri="{BB962C8B-B14F-4D97-AF65-F5344CB8AC3E}">
        <p14:creationId xmlns:p14="http://schemas.microsoft.com/office/powerpoint/2010/main" val="32456696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8C1C2E78-001F-4581-BD6B-75028020EC2B}" type="datetimeFigureOut">
              <a:rPr lang="ko-KR" altLang="en-US" smtClean="0"/>
              <a:t>2022-05-24</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5215BC67-E928-4633-87CE-0AEEF07F0445}" type="slidenum">
              <a:rPr lang="ko-KR" altLang="en-US" smtClean="0"/>
              <a:t>‹#›</a:t>
            </a:fld>
            <a:endParaRPr lang="ko-KR" altLang="en-US"/>
          </a:p>
        </p:txBody>
      </p:sp>
    </p:spTree>
    <p:extLst>
      <p:ext uri="{BB962C8B-B14F-4D97-AF65-F5344CB8AC3E}">
        <p14:creationId xmlns:p14="http://schemas.microsoft.com/office/powerpoint/2010/main" val="243819818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a:xfrm>
            <a:off x="457200" y="274638"/>
            <a:ext cx="8229600" cy="1143000"/>
          </a:xfrm>
          <a:prstGeom prst="rect">
            <a:avLst/>
          </a:prstGeom>
        </p:spPr>
        <p:txBody>
          <a:bodyPr/>
          <a:lstStyle/>
          <a:p>
            <a:r>
              <a:rPr lang="ko-KR" altLang="en-US" smtClean="0"/>
              <a:t>마스터 제목 스타일 편집</a:t>
            </a:r>
            <a:endParaRPr lang="ko-KR" altLang="en-US"/>
          </a:p>
        </p:txBody>
      </p:sp>
      <p:sp>
        <p:nvSpPr>
          <p:cNvPr id="3" name="날짜 개체 틀 2"/>
          <p:cNvSpPr>
            <a:spLocks noGrp="1"/>
          </p:cNvSpPr>
          <p:nvPr>
            <p:ph type="dt" sz="half" idx="10"/>
          </p:nvPr>
        </p:nvSpPr>
        <p:spPr>
          <a:xfrm>
            <a:off x="457200" y="6356350"/>
            <a:ext cx="2133600" cy="365125"/>
          </a:xfrm>
          <a:prstGeom prst="rect">
            <a:avLst/>
          </a:prstGeom>
        </p:spPr>
        <p:txBody>
          <a:bodyPr/>
          <a:lstStyle/>
          <a:p>
            <a:fld id="{EC3F038E-9CD8-41AB-AD4C-D6D2CA31C110}" type="datetimeFigureOut">
              <a:rPr lang="ko-KR" altLang="en-US" smtClean="0"/>
              <a:t>2022-05-24</a:t>
            </a:fld>
            <a:endParaRPr lang="ko-KR" altLang="en-US"/>
          </a:p>
        </p:txBody>
      </p:sp>
      <p:sp>
        <p:nvSpPr>
          <p:cNvPr id="4" name="바닥글 개체 틀 3"/>
          <p:cNvSpPr>
            <a:spLocks noGrp="1"/>
          </p:cNvSpPr>
          <p:nvPr>
            <p:ph type="ftr" sz="quarter" idx="11"/>
          </p:nvPr>
        </p:nvSpPr>
        <p:spPr>
          <a:xfrm>
            <a:off x="3124200" y="6356350"/>
            <a:ext cx="2895600" cy="365125"/>
          </a:xfrm>
          <a:prstGeom prst="rect">
            <a:avLst/>
          </a:prstGeom>
        </p:spPr>
        <p:txBody>
          <a:bodyPr/>
          <a:lstStyle/>
          <a:p>
            <a:endParaRPr lang="ko-KR" altLang="en-US"/>
          </a:p>
        </p:txBody>
      </p:sp>
      <p:sp>
        <p:nvSpPr>
          <p:cNvPr id="5" name="슬라이드 번호 개체 틀 4"/>
          <p:cNvSpPr>
            <a:spLocks noGrp="1"/>
          </p:cNvSpPr>
          <p:nvPr>
            <p:ph type="sldNum" sz="quarter" idx="12"/>
          </p:nvPr>
        </p:nvSpPr>
        <p:spPr>
          <a:xfrm>
            <a:off x="6553200" y="6356350"/>
            <a:ext cx="2133600" cy="365125"/>
          </a:xfrm>
          <a:prstGeom prst="rect">
            <a:avLst/>
          </a:prstGeom>
        </p:spPr>
        <p:txBody>
          <a:bodyPr/>
          <a:lstStyle/>
          <a:p>
            <a:fld id="{A1CFC6C7-A13E-472E-A29D-8F937811766A}" type="slidenum">
              <a:rPr lang="ko-KR" altLang="en-US" smtClean="0"/>
              <a:t>‹#›</a:t>
            </a:fld>
            <a:endParaRPr lang="ko-KR" altLang="en-US"/>
          </a:p>
        </p:txBody>
      </p:sp>
    </p:spTree>
    <p:extLst>
      <p:ext uri="{BB962C8B-B14F-4D97-AF65-F5344CB8AC3E}">
        <p14:creationId xmlns:p14="http://schemas.microsoft.com/office/powerpoint/2010/main" val="158828798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a:xfrm>
            <a:off x="457200" y="6356350"/>
            <a:ext cx="2133600" cy="365125"/>
          </a:xfrm>
          <a:prstGeom prst="rect">
            <a:avLst/>
          </a:prstGeom>
        </p:spPr>
        <p:txBody>
          <a:bodyPr/>
          <a:lstStyle/>
          <a:p>
            <a:fld id="{EC3F038E-9CD8-41AB-AD4C-D6D2CA31C110}" type="datetimeFigureOut">
              <a:rPr lang="ko-KR" altLang="en-US" smtClean="0"/>
              <a:t>2022-05-24</a:t>
            </a:fld>
            <a:endParaRPr lang="ko-KR" altLang="en-US"/>
          </a:p>
        </p:txBody>
      </p:sp>
      <p:sp>
        <p:nvSpPr>
          <p:cNvPr id="3" name="바닥글 개체 틀 2"/>
          <p:cNvSpPr>
            <a:spLocks noGrp="1"/>
          </p:cNvSpPr>
          <p:nvPr>
            <p:ph type="ftr" sz="quarter" idx="11"/>
          </p:nvPr>
        </p:nvSpPr>
        <p:spPr>
          <a:xfrm>
            <a:off x="3124200" y="6356350"/>
            <a:ext cx="2895600" cy="365125"/>
          </a:xfrm>
          <a:prstGeom prst="rect">
            <a:avLst/>
          </a:prstGeom>
        </p:spPr>
        <p:txBody>
          <a:bodyPr/>
          <a:lstStyle/>
          <a:p>
            <a:endParaRPr lang="ko-KR" altLang="en-US"/>
          </a:p>
        </p:txBody>
      </p:sp>
      <p:sp>
        <p:nvSpPr>
          <p:cNvPr id="4" name="슬라이드 번호 개체 틀 3"/>
          <p:cNvSpPr>
            <a:spLocks noGrp="1"/>
          </p:cNvSpPr>
          <p:nvPr>
            <p:ph type="sldNum" sz="quarter" idx="12"/>
          </p:nvPr>
        </p:nvSpPr>
        <p:spPr>
          <a:xfrm>
            <a:off x="6553200" y="6356350"/>
            <a:ext cx="2133600" cy="365125"/>
          </a:xfrm>
          <a:prstGeom prst="rect">
            <a:avLst/>
          </a:prstGeom>
        </p:spPr>
        <p:txBody>
          <a:bodyPr/>
          <a:lstStyle/>
          <a:p>
            <a:fld id="{A1CFC6C7-A13E-472E-A29D-8F937811766A}" type="slidenum">
              <a:rPr lang="ko-KR" altLang="en-US" smtClean="0"/>
              <a:t>‹#›</a:t>
            </a:fld>
            <a:endParaRPr lang="ko-KR" altLang="en-US"/>
          </a:p>
        </p:txBody>
      </p:sp>
    </p:spTree>
    <p:extLst>
      <p:ext uri="{BB962C8B-B14F-4D97-AF65-F5344CB8AC3E}">
        <p14:creationId xmlns:p14="http://schemas.microsoft.com/office/powerpoint/2010/main" val="252887616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a:prstGeom prst="rect">
            <a:avLst/>
          </a:prstGeom>
        </p:spPr>
        <p:txBody>
          <a:bodyPr anchor="b"/>
          <a:lstStyle>
            <a:lvl1pPr algn="l">
              <a:defRPr sz="2000" b="1"/>
            </a:lvl1pPr>
          </a:lstStyle>
          <a:p>
            <a:r>
              <a:rPr lang="ko-KR" altLang="en-US" smtClean="0"/>
              <a:t>마스터 제목 스타일 편집</a:t>
            </a:r>
            <a:endParaRPr lang="ko-KR" altLang="en-US"/>
          </a:p>
        </p:txBody>
      </p:sp>
      <p:sp>
        <p:nvSpPr>
          <p:cNvPr id="3" name="내용 개체 틀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4"/>
          <p:cNvSpPr>
            <a:spLocks noGrp="1"/>
          </p:cNvSpPr>
          <p:nvPr>
            <p:ph type="dt" sz="half" idx="10"/>
          </p:nvPr>
        </p:nvSpPr>
        <p:spPr>
          <a:xfrm>
            <a:off x="457200" y="6356350"/>
            <a:ext cx="2133600" cy="365125"/>
          </a:xfrm>
          <a:prstGeom prst="rect">
            <a:avLst/>
          </a:prstGeom>
        </p:spPr>
        <p:txBody>
          <a:bodyPr/>
          <a:lstStyle/>
          <a:p>
            <a:fld id="{EC3F038E-9CD8-41AB-AD4C-D6D2CA31C110}" type="datetimeFigureOut">
              <a:rPr lang="ko-KR" altLang="en-US" smtClean="0"/>
              <a:t>2022-05-24</a:t>
            </a:fld>
            <a:endParaRPr lang="ko-KR" altLang="en-US"/>
          </a:p>
        </p:txBody>
      </p:sp>
      <p:sp>
        <p:nvSpPr>
          <p:cNvPr id="6" name="바닥글 개체 틀 5"/>
          <p:cNvSpPr>
            <a:spLocks noGrp="1"/>
          </p:cNvSpPr>
          <p:nvPr>
            <p:ph type="ftr" sz="quarter" idx="11"/>
          </p:nvPr>
        </p:nvSpPr>
        <p:spPr>
          <a:xfrm>
            <a:off x="3124200" y="6356350"/>
            <a:ext cx="2895600" cy="365125"/>
          </a:xfrm>
          <a:prstGeom prst="rect">
            <a:avLst/>
          </a:prstGeom>
        </p:spPr>
        <p:txBody>
          <a:bodyPr/>
          <a:lstStyle/>
          <a:p>
            <a:endParaRPr lang="ko-KR" altLang="en-US"/>
          </a:p>
        </p:txBody>
      </p:sp>
      <p:sp>
        <p:nvSpPr>
          <p:cNvPr id="7" name="슬라이드 번호 개체 틀 6"/>
          <p:cNvSpPr>
            <a:spLocks noGrp="1"/>
          </p:cNvSpPr>
          <p:nvPr>
            <p:ph type="sldNum" sz="quarter" idx="12"/>
          </p:nvPr>
        </p:nvSpPr>
        <p:spPr>
          <a:xfrm>
            <a:off x="6553200" y="6356350"/>
            <a:ext cx="2133600" cy="365125"/>
          </a:xfrm>
          <a:prstGeom prst="rect">
            <a:avLst/>
          </a:prstGeom>
        </p:spPr>
        <p:txBody>
          <a:bodyPr/>
          <a:lstStyle/>
          <a:p>
            <a:fld id="{A1CFC6C7-A13E-472E-A29D-8F937811766A}" type="slidenum">
              <a:rPr lang="ko-KR" altLang="en-US" smtClean="0"/>
              <a:t>‹#›</a:t>
            </a:fld>
            <a:endParaRPr lang="ko-KR" altLang="en-US"/>
          </a:p>
        </p:txBody>
      </p:sp>
    </p:spTree>
    <p:extLst>
      <p:ext uri="{BB962C8B-B14F-4D97-AF65-F5344CB8AC3E}">
        <p14:creationId xmlns:p14="http://schemas.microsoft.com/office/powerpoint/2010/main" val="325106799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a:prstGeom prst="rect">
            <a:avLst/>
          </a:prstGeom>
        </p:spPr>
        <p:txBody>
          <a:bodyPr anchor="b"/>
          <a:lstStyle>
            <a:lvl1pPr algn="l">
              <a:defRPr sz="2000" b="1"/>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4"/>
          <p:cNvSpPr>
            <a:spLocks noGrp="1"/>
          </p:cNvSpPr>
          <p:nvPr>
            <p:ph type="dt" sz="half" idx="10"/>
          </p:nvPr>
        </p:nvSpPr>
        <p:spPr>
          <a:xfrm>
            <a:off x="457200" y="6356350"/>
            <a:ext cx="2133600" cy="365125"/>
          </a:xfrm>
          <a:prstGeom prst="rect">
            <a:avLst/>
          </a:prstGeom>
        </p:spPr>
        <p:txBody>
          <a:bodyPr/>
          <a:lstStyle/>
          <a:p>
            <a:fld id="{EC3F038E-9CD8-41AB-AD4C-D6D2CA31C110}" type="datetimeFigureOut">
              <a:rPr lang="ko-KR" altLang="en-US" smtClean="0"/>
              <a:t>2022-05-24</a:t>
            </a:fld>
            <a:endParaRPr lang="ko-KR" altLang="en-US"/>
          </a:p>
        </p:txBody>
      </p:sp>
      <p:sp>
        <p:nvSpPr>
          <p:cNvPr id="6" name="바닥글 개체 틀 5"/>
          <p:cNvSpPr>
            <a:spLocks noGrp="1"/>
          </p:cNvSpPr>
          <p:nvPr>
            <p:ph type="ftr" sz="quarter" idx="11"/>
          </p:nvPr>
        </p:nvSpPr>
        <p:spPr>
          <a:xfrm>
            <a:off x="3124200" y="6356350"/>
            <a:ext cx="2895600" cy="365125"/>
          </a:xfrm>
          <a:prstGeom prst="rect">
            <a:avLst/>
          </a:prstGeom>
        </p:spPr>
        <p:txBody>
          <a:bodyPr/>
          <a:lstStyle/>
          <a:p>
            <a:endParaRPr lang="ko-KR" altLang="en-US"/>
          </a:p>
        </p:txBody>
      </p:sp>
      <p:sp>
        <p:nvSpPr>
          <p:cNvPr id="7" name="슬라이드 번호 개체 틀 6"/>
          <p:cNvSpPr>
            <a:spLocks noGrp="1"/>
          </p:cNvSpPr>
          <p:nvPr>
            <p:ph type="sldNum" sz="quarter" idx="12"/>
          </p:nvPr>
        </p:nvSpPr>
        <p:spPr>
          <a:xfrm>
            <a:off x="6553200" y="6356350"/>
            <a:ext cx="2133600" cy="365125"/>
          </a:xfrm>
          <a:prstGeom prst="rect">
            <a:avLst/>
          </a:prstGeom>
        </p:spPr>
        <p:txBody>
          <a:bodyPr/>
          <a:lstStyle/>
          <a:p>
            <a:fld id="{A1CFC6C7-A13E-472E-A29D-8F937811766A}" type="slidenum">
              <a:rPr lang="ko-KR" altLang="en-US" smtClean="0"/>
              <a:t>‹#›</a:t>
            </a:fld>
            <a:endParaRPr lang="ko-KR" altLang="en-US"/>
          </a:p>
        </p:txBody>
      </p:sp>
    </p:spTree>
    <p:extLst>
      <p:ext uri="{BB962C8B-B14F-4D97-AF65-F5344CB8AC3E}">
        <p14:creationId xmlns:p14="http://schemas.microsoft.com/office/powerpoint/2010/main" val="393844084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a:xfrm>
            <a:off x="457200" y="274638"/>
            <a:ext cx="8229600" cy="1143000"/>
          </a:xfrm>
          <a:prstGeom prst="rect">
            <a:avLst/>
          </a:prstGeom>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457200" y="1600200"/>
            <a:ext cx="8229600" cy="4525963"/>
          </a:xfrm>
          <a:prstGeom prst="rect">
            <a:avLst/>
          </a:prstGeo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a:xfrm>
            <a:off x="457200" y="6356350"/>
            <a:ext cx="2133600" cy="365125"/>
          </a:xfrm>
          <a:prstGeom prst="rect">
            <a:avLst/>
          </a:prstGeom>
        </p:spPr>
        <p:txBody>
          <a:bodyPr/>
          <a:lstStyle/>
          <a:p>
            <a:fld id="{EC3F038E-9CD8-41AB-AD4C-D6D2CA31C110}" type="datetimeFigureOut">
              <a:rPr lang="ko-KR" altLang="en-US" smtClean="0"/>
              <a:t>2022-05-24</a:t>
            </a:fld>
            <a:endParaRPr lang="ko-KR" altLang="en-US"/>
          </a:p>
        </p:txBody>
      </p:sp>
      <p:sp>
        <p:nvSpPr>
          <p:cNvPr id="5" name="바닥글 개체 틀 4"/>
          <p:cNvSpPr>
            <a:spLocks noGrp="1"/>
          </p:cNvSpPr>
          <p:nvPr>
            <p:ph type="ftr" sz="quarter" idx="11"/>
          </p:nvPr>
        </p:nvSpPr>
        <p:spPr>
          <a:xfrm>
            <a:off x="3124200" y="6356350"/>
            <a:ext cx="2895600" cy="365125"/>
          </a:xfrm>
          <a:prstGeom prst="rect">
            <a:avLst/>
          </a:prstGeom>
        </p:spPr>
        <p:txBody>
          <a:bodyPr/>
          <a:lstStyle/>
          <a:p>
            <a:endParaRPr lang="ko-KR" altLang="en-US"/>
          </a:p>
        </p:txBody>
      </p:sp>
      <p:sp>
        <p:nvSpPr>
          <p:cNvPr id="6" name="슬라이드 번호 개체 틀 5"/>
          <p:cNvSpPr>
            <a:spLocks noGrp="1"/>
          </p:cNvSpPr>
          <p:nvPr>
            <p:ph type="sldNum" sz="quarter" idx="12"/>
          </p:nvPr>
        </p:nvSpPr>
        <p:spPr>
          <a:xfrm>
            <a:off x="6553200" y="6356350"/>
            <a:ext cx="2133600" cy="365125"/>
          </a:xfrm>
          <a:prstGeom prst="rect">
            <a:avLst/>
          </a:prstGeom>
        </p:spPr>
        <p:txBody>
          <a:bodyPr/>
          <a:lstStyle/>
          <a:p>
            <a:fld id="{A1CFC6C7-A13E-472E-A29D-8F937811766A}" type="slidenum">
              <a:rPr lang="ko-KR" altLang="en-US" smtClean="0"/>
              <a:t>‹#›</a:t>
            </a:fld>
            <a:endParaRPr lang="ko-KR" altLang="en-US"/>
          </a:p>
        </p:txBody>
      </p:sp>
    </p:spTree>
    <p:extLst>
      <p:ext uri="{BB962C8B-B14F-4D97-AF65-F5344CB8AC3E}">
        <p14:creationId xmlns:p14="http://schemas.microsoft.com/office/powerpoint/2010/main" val="131555654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a:prstGeom prst="rect">
            <a:avLst/>
          </a:prstGeo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457200" y="274638"/>
            <a:ext cx="6019800" cy="5851525"/>
          </a:xfrm>
          <a:prstGeom prst="rect">
            <a:avLst/>
          </a:prstGeo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a:xfrm>
            <a:off x="457200" y="6356350"/>
            <a:ext cx="2133600" cy="365125"/>
          </a:xfrm>
          <a:prstGeom prst="rect">
            <a:avLst/>
          </a:prstGeom>
        </p:spPr>
        <p:txBody>
          <a:bodyPr/>
          <a:lstStyle/>
          <a:p>
            <a:fld id="{EC3F038E-9CD8-41AB-AD4C-D6D2CA31C110}" type="datetimeFigureOut">
              <a:rPr lang="ko-KR" altLang="en-US" smtClean="0"/>
              <a:t>2022-05-24</a:t>
            </a:fld>
            <a:endParaRPr lang="ko-KR" altLang="en-US"/>
          </a:p>
        </p:txBody>
      </p:sp>
      <p:sp>
        <p:nvSpPr>
          <p:cNvPr id="5" name="바닥글 개체 틀 4"/>
          <p:cNvSpPr>
            <a:spLocks noGrp="1"/>
          </p:cNvSpPr>
          <p:nvPr>
            <p:ph type="ftr" sz="quarter" idx="11"/>
          </p:nvPr>
        </p:nvSpPr>
        <p:spPr>
          <a:xfrm>
            <a:off x="3124200" y="6356350"/>
            <a:ext cx="2895600" cy="365125"/>
          </a:xfrm>
          <a:prstGeom prst="rect">
            <a:avLst/>
          </a:prstGeom>
        </p:spPr>
        <p:txBody>
          <a:bodyPr/>
          <a:lstStyle/>
          <a:p>
            <a:endParaRPr lang="ko-KR" altLang="en-US"/>
          </a:p>
        </p:txBody>
      </p:sp>
      <p:sp>
        <p:nvSpPr>
          <p:cNvPr id="6" name="슬라이드 번호 개체 틀 5"/>
          <p:cNvSpPr>
            <a:spLocks noGrp="1"/>
          </p:cNvSpPr>
          <p:nvPr>
            <p:ph type="sldNum" sz="quarter" idx="12"/>
          </p:nvPr>
        </p:nvSpPr>
        <p:spPr>
          <a:xfrm>
            <a:off x="6553200" y="6356350"/>
            <a:ext cx="2133600" cy="365125"/>
          </a:xfrm>
          <a:prstGeom prst="rect">
            <a:avLst/>
          </a:prstGeom>
        </p:spPr>
        <p:txBody>
          <a:bodyPr/>
          <a:lstStyle/>
          <a:p>
            <a:fld id="{A1CFC6C7-A13E-472E-A29D-8F937811766A}" type="slidenum">
              <a:rPr lang="ko-KR" altLang="en-US" smtClean="0"/>
              <a:t>‹#›</a:t>
            </a:fld>
            <a:endParaRPr lang="ko-KR" altLang="en-US"/>
          </a:p>
        </p:txBody>
      </p:sp>
    </p:spTree>
    <p:extLst>
      <p:ext uri="{BB962C8B-B14F-4D97-AF65-F5344CB8AC3E}">
        <p14:creationId xmlns:p14="http://schemas.microsoft.com/office/powerpoint/2010/main" val="2937071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smtClean="0"/>
              <a:t>마스터 텍스트 스타일을 편집합니다</a:t>
            </a:r>
          </a:p>
        </p:txBody>
      </p:sp>
      <p:sp>
        <p:nvSpPr>
          <p:cNvPr id="4" name="날짜 개체 틀 3"/>
          <p:cNvSpPr>
            <a:spLocks noGrp="1"/>
          </p:cNvSpPr>
          <p:nvPr>
            <p:ph type="dt" sz="half" idx="10"/>
          </p:nvPr>
        </p:nvSpPr>
        <p:spPr/>
        <p:txBody>
          <a:bodyPr/>
          <a:lstStyle/>
          <a:p>
            <a:fld id="{8C1C2E78-001F-4581-BD6B-75028020EC2B}" type="datetimeFigureOut">
              <a:rPr lang="ko-KR" altLang="en-US" smtClean="0"/>
              <a:t>2022-05-24</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5215BC67-E928-4633-87CE-0AEEF07F0445}" type="slidenum">
              <a:rPr lang="ko-KR" altLang="en-US" smtClean="0"/>
              <a:t>‹#›</a:t>
            </a:fld>
            <a:endParaRPr lang="ko-KR" altLang="en-US"/>
          </a:p>
        </p:txBody>
      </p:sp>
    </p:spTree>
    <p:extLst>
      <p:ext uri="{BB962C8B-B14F-4D97-AF65-F5344CB8AC3E}">
        <p14:creationId xmlns:p14="http://schemas.microsoft.com/office/powerpoint/2010/main" val="25762633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4"/>
          <p:cNvSpPr>
            <a:spLocks noGrp="1"/>
          </p:cNvSpPr>
          <p:nvPr>
            <p:ph type="dt" sz="half" idx="10"/>
          </p:nvPr>
        </p:nvSpPr>
        <p:spPr/>
        <p:txBody>
          <a:bodyPr/>
          <a:lstStyle/>
          <a:p>
            <a:fld id="{8C1C2E78-001F-4581-BD6B-75028020EC2B}" type="datetimeFigureOut">
              <a:rPr lang="ko-KR" altLang="en-US" smtClean="0"/>
              <a:t>2022-05-24</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5215BC67-E928-4633-87CE-0AEEF07F0445}" type="slidenum">
              <a:rPr lang="ko-KR" altLang="en-US" smtClean="0"/>
              <a:t>‹#›</a:t>
            </a:fld>
            <a:endParaRPr lang="ko-KR" altLang="en-US"/>
          </a:p>
        </p:txBody>
      </p:sp>
    </p:spTree>
    <p:extLst>
      <p:ext uri="{BB962C8B-B14F-4D97-AF65-F5344CB8AC3E}">
        <p14:creationId xmlns:p14="http://schemas.microsoft.com/office/powerpoint/2010/main" val="21487574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6"/>
          <p:cNvSpPr>
            <a:spLocks noGrp="1"/>
          </p:cNvSpPr>
          <p:nvPr>
            <p:ph type="dt" sz="half" idx="10"/>
          </p:nvPr>
        </p:nvSpPr>
        <p:spPr/>
        <p:txBody>
          <a:bodyPr/>
          <a:lstStyle/>
          <a:p>
            <a:fld id="{8C1C2E78-001F-4581-BD6B-75028020EC2B}" type="datetimeFigureOut">
              <a:rPr lang="ko-KR" altLang="en-US" smtClean="0"/>
              <a:t>2022-05-24</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5215BC67-E928-4633-87CE-0AEEF07F0445}" type="slidenum">
              <a:rPr lang="ko-KR" altLang="en-US" smtClean="0"/>
              <a:t>‹#›</a:t>
            </a:fld>
            <a:endParaRPr lang="ko-KR" altLang="en-US"/>
          </a:p>
        </p:txBody>
      </p:sp>
    </p:spTree>
    <p:extLst>
      <p:ext uri="{BB962C8B-B14F-4D97-AF65-F5344CB8AC3E}">
        <p14:creationId xmlns:p14="http://schemas.microsoft.com/office/powerpoint/2010/main" val="38890662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날짜 개체 틀 2"/>
          <p:cNvSpPr>
            <a:spLocks noGrp="1"/>
          </p:cNvSpPr>
          <p:nvPr>
            <p:ph type="dt" sz="half" idx="10"/>
          </p:nvPr>
        </p:nvSpPr>
        <p:spPr/>
        <p:txBody>
          <a:bodyPr/>
          <a:lstStyle/>
          <a:p>
            <a:fld id="{8C1C2E78-001F-4581-BD6B-75028020EC2B}" type="datetimeFigureOut">
              <a:rPr lang="ko-KR" altLang="en-US" smtClean="0"/>
              <a:t>2022-05-24</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5215BC67-E928-4633-87CE-0AEEF07F0445}" type="slidenum">
              <a:rPr lang="ko-KR" altLang="en-US" smtClean="0"/>
              <a:t>‹#›</a:t>
            </a:fld>
            <a:endParaRPr lang="ko-KR" altLang="en-US"/>
          </a:p>
        </p:txBody>
      </p:sp>
    </p:spTree>
    <p:extLst>
      <p:ext uri="{BB962C8B-B14F-4D97-AF65-F5344CB8AC3E}">
        <p14:creationId xmlns:p14="http://schemas.microsoft.com/office/powerpoint/2010/main" val="1245416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C1C2E78-001F-4581-BD6B-75028020EC2B}" type="datetimeFigureOut">
              <a:rPr lang="ko-KR" altLang="en-US" smtClean="0"/>
              <a:t>2022-05-24</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5215BC67-E928-4633-87CE-0AEEF07F0445}" type="slidenum">
              <a:rPr lang="ko-KR" altLang="en-US" smtClean="0"/>
              <a:t>‹#›</a:t>
            </a:fld>
            <a:endParaRPr lang="ko-KR" altLang="en-US"/>
          </a:p>
        </p:txBody>
      </p:sp>
    </p:spTree>
    <p:extLst>
      <p:ext uri="{BB962C8B-B14F-4D97-AF65-F5344CB8AC3E}">
        <p14:creationId xmlns:p14="http://schemas.microsoft.com/office/powerpoint/2010/main" val="36177785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smtClean="0"/>
              <a:t>마스터 제목 스타일 편집</a:t>
            </a:r>
            <a:endParaRPr lang="ko-KR" altLang="en-US"/>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8C1C2E78-001F-4581-BD6B-75028020EC2B}" type="datetimeFigureOut">
              <a:rPr lang="ko-KR" altLang="en-US" smtClean="0"/>
              <a:t>2022-05-24</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5215BC67-E928-4633-87CE-0AEEF07F0445}" type="slidenum">
              <a:rPr lang="ko-KR" altLang="en-US" smtClean="0"/>
              <a:t>‹#›</a:t>
            </a:fld>
            <a:endParaRPr lang="ko-KR" altLang="en-US"/>
          </a:p>
        </p:txBody>
      </p:sp>
    </p:spTree>
    <p:extLst>
      <p:ext uri="{BB962C8B-B14F-4D97-AF65-F5344CB8AC3E}">
        <p14:creationId xmlns:p14="http://schemas.microsoft.com/office/powerpoint/2010/main" val="34437333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1C2E78-001F-4581-BD6B-75028020EC2B}" type="datetimeFigureOut">
              <a:rPr lang="ko-KR" altLang="en-US" smtClean="0"/>
              <a:t>2022-05-24</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15BC67-E928-4633-87CE-0AEEF07F0445}" type="slidenum">
              <a:rPr lang="ko-KR" altLang="en-US" smtClean="0"/>
              <a:t>‹#›</a:t>
            </a:fld>
            <a:endParaRPr lang="ko-KR" altLang="en-US"/>
          </a:p>
        </p:txBody>
      </p:sp>
    </p:spTree>
    <p:extLst>
      <p:ext uri="{BB962C8B-B14F-4D97-AF65-F5344CB8AC3E}">
        <p14:creationId xmlns:p14="http://schemas.microsoft.com/office/powerpoint/2010/main" val="1156928083"/>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85" r:id="rId13"/>
  </p:sldLayoutIdLst>
  <p:timing>
    <p:tnLst>
      <p:par>
        <p:cTn id="1" dur="indefinite" restart="never" nodeType="tmRoot"/>
      </p:par>
    </p:tnLst>
  </p:timing>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901C4D-3042-4F91-85B9-2689B17B5754}" type="datetimeFigureOut">
              <a:rPr lang="ko-KR" altLang="en-US" smtClean="0"/>
              <a:t>2022-05-24</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D14343-4238-4472-8CDE-2B0970DD7847}" type="slidenum">
              <a:rPr lang="ko-KR" altLang="en-US" smtClean="0"/>
              <a:t>‹#›</a:t>
            </a:fld>
            <a:endParaRPr lang="ko-KR" altLang="en-US"/>
          </a:p>
        </p:txBody>
      </p:sp>
    </p:spTree>
    <p:extLst>
      <p:ext uri="{BB962C8B-B14F-4D97-AF65-F5344CB8AC3E}">
        <p14:creationId xmlns:p14="http://schemas.microsoft.com/office/powerpoint/2010/main" val="705531207"/>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cxnSp>
        <p:nvCxnSpPr>
          <p:cNvPr id="8" name="직선 연결선 7"/>
          <p:cNvCxnSpPr/>
          <p:nvPr/>
        </p:nvCxnSpPr>
        <p:spPr>
          <a:xfrm>
            <a:off x="0" y="620688"/>
            <a:ext cx="9144000" cy="0"/>
          </a:xfrm>
          <a:prstGeom prst="line">
            <a:avLst/>
          </a:prstGeom>
          <a:ln w="38100" cmpd="thickThi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684518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31.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90.png"/><Relationship Id="rId7" Type="http://schemas.openxmlformats.org/officeDocument/2006/relationships/image" Target="../media/image23.png"/><Relationship Id="rId2" Type="http://schemas.openxmlformats.org/officeDocument/2006/relationships/image" Target="../media/image180.png"/><Relationship Id="rId1" Type="http://schemas.openxmlformats.org/officeDocument/2006/relationships/slideLayout" Target="../slideLayouts/slideLayout13.xml"/><Relationship Id="rId6" Type="http://schemas.openxmlformats.org/officeDocument/2006/relationships/image" Target="../media/image220.png"/><Relationship Id="rId5" Type="http://schemas.openxmlformats.org/officeDocument/2006/relationships/image" Target="../media/image210.png"/><Relationship Id="rId4" Type="http://schemas.openxmlformats.org/officeDocument/2006/relationships/image" Target="../media/image20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79512" y="224612"/>
            <a:ext cx="8283550" cy="369332"/>
          </a:xfrm>
          <a:prstGeom prst="rect">
            <a:avLst/>
          </a:prstGeom>
          <a:noFill/>
        </p:spPr>
        <p:txBody>
          <a:bodyPr wrap="none" rtlCol="0">
            <a:spAutoFit/>
          </a:bodyPr>
          <a:lstStyle/>
          <a:p>
            <a:r>
              <a:rPr lang="en-US" altLang="ko-KR" dirty="0" smtClean="0"/>
              <a:t>11.2 MDP                                              Ch.11 Reinforcement Learning  </a:t>
            </a:r>
            <a:endParaRPr lang="ko-KR" altLang="en-US" dirty="0"/>
          </a:p>
        </p:txBody>
      </p:sp>
      <mc:AlternateContent xmlns:mc="http://schemas.openxmlformats.org/markup-compatibility/2006">
        <mc:Choice xmlns:a14="http://schemas.microsoft.com/office/drawing/2010/main" Requires="a14">
          <p:sp>
            <p:nvSpPr>
              <p:cNvPr id="2" name="TextBox 1"/>
              <p:cNvSpPr txBox="1"/>
              <p:nvPr/>
            </p:nvSpPr>
            <p:spPr>
              <a:xfrm>
                <a:off x="179512" y="980728"/>
                <a:ext cx="8784976" cy="4871847"/>
              </a:xfrm>
              <a:prstGeom prst="rect">
                <a:avLst/>
              </a:prstGeom>
              <a:noFill/>
            </p:spPr>
            <p:txBody>
              <a:bodyPr wrap="square" rtlCol="0">
                <a:spAutoFit/>
              </a:bodyPr>
              <a:lstStyle/>
              <a:p>
                <a:pPr marL="285750" indent="-285750">
                  <a:buFont typeface="Wingdings" panose="05000000000000000000" pitchFamily="2" charset="2"/>
                  <a:buChar char="l"/>
                </a:pPr>
                <a:r>
                  <a:rPr lang="en-US" altLang="ko-KR" dirty="0" smtClean="0"/>
                  <a:t>Bellman Equation – finding optimal policy  </a:t>
                </a:r>
              </a:p>
              <a:p>
                <a:pPr marL="285750" indent="-285750">
                  <a:buFont typeface="Wingdings" panose="05000000000000000000" pitchFamily="2" charset="2"/>
                  <a:buChar char="l"/>
                </a:pPr>
                <a:endParaRPr lang="en-US" altLang="ko-KR" dirty="0"/>
              </a:p>
              <a:p>
                <a:r>
                  <a:rPr lang="en-US" altLang="ko-KR" dirty="0" smtClean="0"/>
                  <a:t>  - Dynamic programming : backward - in–time</a:t>
                </a:r>
              </a:p>
              <a:p>
                <a:endParaRPr lang="en-US" altLang="ko-KR" dirty="0" smtClean="0"/>
              </a:p>
              <a:p>
                <a:r>
                  <a:rPr lang="en-US" altLang="ko-KR" dirty="0"/>
                  <a:t> </a:t>
                </a:r>
                <a:r>
                  <a:rPr lang="en-US" altLang="ko-KR" dirty="0" smtClean="0"/>
                  <a:t> - RL : based on causal experience by </a:t>
                </a:r>
                <a:r>
                  <a:rPr lang="en-US" altLang="ko-KR" b="1" dirty="0" smtClean="0"/>
                  <a:t>executing sequential decisions </a:t>
                </a:r>
                <a:r>
                  <a:rPr lang="en-US" altLang="ko-KR" dirty="0" smtClean="0"/>
                  <a:t>that </a:t>
                </a:r>
              </a:p>
              <a:p>
                <a:r>
                  <a:rPr lang="en-US" altLang="ko-KR" dirty="0" smtClean="0"/>
                  <a:t>         </a:t>
                </a:r>
                <a:r>
                  <a:rPr lang="en-US" altLang="ko-KR" b="1" dirty="0" smtClean="0"/>
                  <a:t>improve control </a:t>
                </a:r>
                <a:r>
                  <a:rPr lang="en-US" altLang="ko-KR" dirty="0" smtClean="0"/>
                  <a:t>actions based on </a:t>
                </a:r>
                <a:r>
                  <a:rPr lang="en-US" altLang="ko-KR" b="1" dirty="0" smtClean="0"/>
                  <a:t>the observed results </a:t>
                </a:r>
                <a:r>
                  <a:rPr lang="en-US" altLang="ko-KR" dirty="0" smtClean="0"/>
                  <a:t>of</a:t>
                </a:r>
              </a:p>
              <a:p>
                <a:r>
                  <a:rPr lang="en-US" altLang="ko-KR" dirty="0" smtClean="0"/>
                  <a:t>         using a current policy</a:t>
                </a:r>
              </a:p>
              <a:p>
                <a:r>
                  <a:rPr lang="en-US" altLang="ko-KR" dirty="0"/>
                  <a:t> </a:t>
                </a:r>
                <a:r>
                  <a:rPr lang="en-US" altLang="ko-KR" dirty="0" smtClean="0"/>
                  <a:t>  </a:t>
                </a:r>
              </a:p>
              <a:p>
                <a:r>
                  <a:rPr lang="en-US" altLang="ko-KR" dirty="0"/>
                  <a:t> </a:t>
                </a:r>
                <a:r>
                  <a:rPr lang="en-US" altLang="ko-KR" dirty="0" smtClean="0"/>
                  <a:t>       </a:t>
                </a:r>
                <a:r>
                  <a:rPr lang="en-US" altLang="ko-KR" dirty="0" smtClean="0">
                    <a:sym typeface="Wingdings" panose="05000000000000000000" pitchFamily="2" charset="2"/>
                  </a:rPr>
                  <a:t> </a:t>
                </a:r>
                <a:r>
                  <a:rPr lang="en-US" altLang="ko-KR" b="1" dirty="0" smtClean="0">
                    <a:sym typeface="Wingdings" panose="05000000000000000000" pitchFamily="2" charset="2"/>
                  </a:rPr>
                  <a:t>forward-in-time</a:t>
                </a:r>
                <a:r>
                  <a:rPr lang="en-US" altLang="ko-KR" dirty="0" smtClean="0">
                    <a:sym typeface="Wingdings" panose="05000000000000000000" pitchFamily="2" charset="2"/>
                  </a:rPr>
                  <a:t> </a:t>
                </a:r>
              </a:p>
              <a:p>
                <a:endParaRPr lang="en-US" altLang="ko-KR" dirty="0" smtClean="0">
                  <a:sym typeface="Wingdings" panose="05000000000000000000" pitchFamily="2" charset="2"/>
                </a:endParaRPr>
              </a:p>
              <a:p>
                <a:pPr marL="285750" indent="-285750">
                  <a:buFont typeface="Wingdings" panose="05000000000000000000" pitchFamily="2" charset="2"/>
                  <a:buChar char="l"/>
                </a:pPr>
                <a:r>
                  <a:rPr lang="en-US" altLang="ko-KR" dirty="0">
                    <a:sym typeface="Wingdings" panose="05000000000000000000" pitchFamily="2" charset="2"/>
                  </a:rPr>
                  <a:t> </a:t>
                </a:r>
                <a:r>
                  <a:rPr lang="en-US" altLang="ko-KR" dirty="0" smtClean="0">
                    <a:sym typeface="Wingdings" panose="05000000000000000000" pitchFamily="2" charset="2"/>
                  </a:rPr>
                  <a:t>Derivation</a:t>
                </a:r>
              </a:p>
              <a:p>
                <a:pPr marL="285750" indent="-285750">
                  <a:buFont typeface="Wingdings" panose="05000000000000000000" pitchFamily="2" charset="2"/>
                  <a:buChar char="l"/>
                </a:pPr>
                <a:endParaRPr lang="en-US" altLang="ko-KR" dirty="0">
                  <a:sym typeface="Wingdings" panose="05000000000000000000" pitchFamily="2" charset="2"/>
                </a:endParaRPr>
              </a:p>
              <a:p>
                <a:r>
                  <a:rPr lang="en-US" altLang="ko-KR" dirty="0" smtClean="0">
                    <a:sym typeface="Wingdings" panose="05000000000000000000" pitchFamily="2" charset="2"/>
                  </a:rPr>
                  <a:t>   - Infinite horizon cost</a:t>
                </a:r>
              </a:p>
              <a:p>
                <a:endParaRPr lang="en-US" altLang="ko-KR" dirty="0" smtClean="0"/>
              </a:p>
              <a:p>
                <a:pPr marL="285750" indent="-285750">
                  <a:buFont typeface="Wingdings" panose="05000000000000000000" pitchFamily="2" charset="2"/>
                  <a:buChar char="l"/>
                </a:pPr>
                <a:r>
                  <a:rPr lang="en-US" altLang="ko-KR" dirty="0" smtClean="0"/>
                  <a:t>Bellman equation</a:t>
                </a:r>
              </a:p>
              <a:p>
                <a:pPr marL="285750" indent="-285750">
                  <a:buFont typeface="Wingdings" panose="05000000000000000000" pitchFamily="2" charset="2"/>
                  <a:buChar char="l"/>
                </a:pPr>
                <a:endParaRPr lang="en-US" altLang="ko-KR" dirty="0"/>
              </a:p>
              <a:p>
                <a:r>
                  <a:rPr lang="en-US" altLang="ko-KR" dirty="0" smtClean="0"/>
                  <a:t>(11.2-17) </a:t>
                </a:r>
                <a14:m>
                  <m:oMath xmlns:m="http://schemas.openxmlformats.org/officeDocument/2006/math">
                    <m:sSup>
                      <m:sSupPr>
                        <m:ctrlPr>
                          <a:rPr lang="en-US" altLang="ko-KR" b="0" i="1" smtClean="0">
                            <a:latin typeface="Cambria Math"/>
                          </a:rPr>
                        </m:ctrlPr>
                      </m:sSupPr>
                      <m:e>
                        <m:r>
                          <a:rPr lang="en-US" altLang="ko-KR" b="0" i="1" smtClean="0">
                            <a:latin typeface="Cambria Math"/>
                          </a:rPr>
                          <m:t>𝑉</m:t>
                        </m:r>
                      </m:e>
                      <m:sup>
                        <m:r>
                          <a:rPr lang="en-US" altLang="ko-KR" b="0" i="1" smtClean="0">
                            <a:latin typeface="Cambria Math"/>
                          </a:rPr>
                          <m:t>𝜋</m:t>
                        </m:r>
                      </m:sup>
                    </m:sSup>
                    <m:r>
                      <a:rPr lang="en-US" altLang="ko-KR" b="0" i="1" smtClean="0">
                        <a:latin typeface="Cambria Math"/>
                      </a:rPr>
                      <m:t>(</m:t>
                    </m:r>
                    <m:r>
                      <a:rPr lang="en-US" altLang="ko-KR" b="0" i="1" smtClean="0">
                        <a:latin typeface="Cambria Math"/>
                      </a:rPr>
                      <m:t>𝑥</m:t>
                    </m:r>
                    <m:r>
                      <a:rPr lang="en-US" altLang="ko-KR" b="0" i="1" smtClean="0">
                        <a:latin typeface="Cambria Math"/>
                      </a:rPr>
                      <m:t>)= </m:t>
                    </m:r>
                    <m:nary>
                      <m:naryPr>
                        <m:chr m:val="∑"/>
                        <m:supHide m:val="on"/>
                        <m:ctrlPr>
                          <a:rPr lang="en-US" altLang="ko-KR" b="0" i="1" smtClean="0">
                            <a:latin typeface="Cambria Math"/>
                          </a:rPr>
                        </m:ctrlPr>
                      </m:naryPr>
                      <m:sub>
                        <m:r>
                          <m:rPr>
                            <m:brk m:alnAt="7"/>
                          </m:rPr>
                          <a:rPr lang="en-US" altLang="ko-KR" b="0" i="1" smtClean="0">
                            <a:latin typeface="Cambria Math"/>
                          </a:rPr>
                          <m:t>𝑢</m:t>
                        </m:r>
                      </m:sub>
                      <m:sup/>
                      <m:e>
                        <m:r>
                          <a:rPr lang="en-US" altLang="ko-KR" b="0" i="1" smtClean="0">
                            <a:latin typeface="Cambria Math"/>
                          </a:rPr>
                          <m:t>𝜋</m:t>
                        </m:r>
                        <m:d>
                          <m:dPr>
                            <m:ctrlPr>
                              <a:rPr lang="en-US" altLang="ko-KR" b="0" i="1" smtClean="0">
                                <a:latin typeface="Cambria Math"/>
                              </a:rPr>
                            </m:ctrlPr>
                          </m:dPr>
                          <m:e>
                            <m:r>
                              <a:rPr lang="en-US" altLang="ko-KR" b="0" i="1" smtClean="0">
                                <a:latin typeface="Cambria Math"/>
                              </a:rPr>
                              <m:t>𝑥</m:t>
                            </m:r>
                            <m:r>
                              <a:rPr lang="en-US" altLang="ko-KR" b="0" i="1" smtClean="0">
                                <a:latin typeface="Cambria Math"/>
                              </a:rPr>
                              <m:t>,</m:t>
                            </m:r>
                            <m:r>
                              <a:rPr lang="en-US" altLang="ko-KR" b="0" i="1" smtClean="0">
                                <a:latin typeface="Cambria Math"/>
                              </a:rPr>
                              <m:t>𝑢</m:t>
                            </m:r>
                          </m:e>
                        </m:d>
                      </m:e>
                    </m:nary>
                    <m:nary>
                      <m:naryPr>
                        <m:chr m:val="∑"/>
                        <m:supHide m:val="on"/>
                        <m:ctrlPr>
                          <a:rPr lang="en-US" altLang="ko-KR" b="0" i="1" smtClean="0">
                            <a:latin typeface="Cambria Math"/>
                          </a:rPr>
                        </m:ctrlPr>
                      </m:naryPr>
                      <m:sub>
                        <m:r>
                          <m:rPr>
                            <m:brk m:alnAt="7"/>
                          </m:rPr>
                          <a:rPr lang="en-US" altLang="ko-KR" b="0" i="1" smtClean="0">
                            <a:latin typeface="Cambria Math"/>
                          </a:rPr>
                          <m:t>𝑥</m:t>
                        </m:r>
                        <m:r>
                          <a:rPr lang="en-US" altLang="ko-KR" b="0" i="1" smtClean="0">
                            <a:latin typeface="Cambria Math"/>
                          </a:rPr>
                          <m:t>′</m:t>
                        </m:r>
                      </m:sub>
                      <m:sup/>
                      <m:e>
                        <m:sSubSup>
                          <m:sSubSupPr>
                            <m:ctrlPr>
                              <a:rPr lang="en-US" altLang="ko-KR" b="0" i="1" smtClean="0">
                                <a:latin typeface="Cambria Math"/>
                              </a:rPr>
                            </m:ctrlPr>
                          </m:sSubSupPr>
                          <m:e>
                            <m:r>
                              <a:rPr lang="en-US" altLang="ko-KR" b="0" i="1" smtClean="0">
                                <a:latin typeface="Cambria Math"/>
                              </a:rPr>
                              <m:t>𝑃</m:t>
                            </m:r>
                          </m:e>
                          <m:sub>
                            <m:r>
                              <a:rPr lang="en-US" altLang="ko-KR" b="0" i="1" smtClean="0">
                                <a:latin typeface="Cambria Math"/>
                              </a:rPr>
                              <m:t>𝑥</m:t>
                            </m:r>
                            <m:sSup>
                              <m:sSupPr>
                                <m:ctrlPr>
                                  <a:rPr lang="en-US" altLang="ko-KR" b="0" i="1" smtClean="0">
                                    <a:latin typeface="Cambria Math"/>
                                  </a:rPr>
                                </m:ctrlPr>
                              </m:sSupPr>
                              <m:e>
                                <m:r>
                                  <a:rPr lang="en-US" altLang="ko-KR" b="0" i="1" smtClean="0">
                                    <a:latin typeface="Cambria Math"/>
                                  </a:rPr>
                                  <m:t>𝑥</m:t>
                                </m:r>
                              </m:e>
                              <m:sup>
                                <m:r>
                                  <a:rPr lang="en-US" altLang="ko-KR" b="0" i="1" smtClean="0">
                                    <a:latin typeface="Cambria Math"/>
                                  </a:rPr>
                                  <m:t>′</m:t>
                                </m:r>
                              </m:sup>
                            </m:sSup>
                          </m:sub>
                          <m:sup>
                            <m:r>
                              <a:rPr lang="en-US" altLang="ko-KR" b="0" i="1" smtClean="0">
                                <a:latin typeface="Cambria Math"/>
                              </a:rPr>
                              <m:t>𝑢</m:t>
                            </m:r>
                          </m:sup>
                        </m:sSubSup>
                        <m:r>
                          <a:rPr lang="en-US" altLang="ko-KR" b="0" i="1" smtClean="0">
                            <a:latin typeface="Cambria Math"/>
                          </a:rPr>
                          <m:t>[</m:t>
                        </m:r>
                        <m:sSubSup>
                          <m:sSubSupPr>
                            <m:ctrlPr>
                              <a:rPr lang="en-US" altLang="ko-KR" b="0" i="1" smtClean="0">
                                <a:latin typeface="Cambria Math"/>
                              </a:rPr>
                            </m:ctrlPr>
                          </m:sSubSupPr>
                          <m:e>
                            <m:r>
                              <a:rPr lang="en-US" altLang="ko-KR" b="0" i="1" smtClean="0">
                                <a:latin typeface="Cambria Math"/>
                              </a:rPr>
                              <m:t>𝑅</m:t>
                            </m:r>
                          </m:e>
                          <m:sub>
                            <m:r>
                              <a:rPr lang="en-US" altLang="ko-KR" b="0" i="1" smtClean="0">
                                <a:latin typeface="Cambria Math"/>
                              </a:rPr>
                              <m:t>𝑥</m:t>
                            </m:r>
                            <m:sSup>
                              <m:sSupPr>
                                <m:ctrlPr>
                                  <a:rPr lang="en-US" altLang="ko-KR" b="0" i="1" smtClean="0">
                                    <a:latin typeface="Cambria Math"/>
                                  </a:rPr>
                                </m:ctrlPr>
                              </m:sSupPr>
                              <m:e>
                                <m:r>
                                  <a:rPr lang="en-US" altLang="ko-KR" b="0" i="1" smtClean="0">
                                    <a:latin typeface="Cambria Math"/>
                                  </a:rPr>
                                  <m:t>𝑥</m:t>
                                </m:r>
                              </m:e>
                              <m:sup>
                                <m:r>
                                  <a:rPr lang="en-US" altLang="ko-KR" b="0" i="1" smtClean="0">
                                    <a:latin typeface="Cambria Math"/>
                                  </a:rPr>
                                  <m:t>′</m:t>
                                </m:r>
                              </m:sup>
                            </m:sSup>
                          </m:sub>
                          <m:sup>
                            <m:r>
                              <a:rPr lang="en-US" altLang="ko-KR" b="0" i="1" smtClean="0">
                                <a:latin typeface="Cambria Math"/>
                              </a:rPr>
                              <m:t>𝑢</m:t>
                            </m:r>
                          </m:sup>
                        </m:sSubSup>
                        <m:r>
                          <a:rPr lang="en-US" altLang="ko-KR" b="0" i="1" smtClean="0">
                            <a:latin typeface="Cambria Math"/>
                          </a:rPr>
                          <m:t>+</m:t>
                        </m:r>
                        <m:r>
                          <a:rPr lang="en-US" altLang="ko-KR" b="0" i="1" smtClean="0">
                            <a:latin typeface="Cambria Math"/>
                          </a:rPr>
                          <m:t>𝛾</m:t>
                        </m:r>
                        <m:sSup>
                          <m:sSupPr>
                            <m:ctrlPr>
                              <a:rPr lang="en-US" altLang="ko-KR" b="0" i="1" smtClean="0">
                                <a:latin typeface="Cambria Math"/>
                              </a:rPr>
                            </m:ctrlPr>
                          </m:sSupPr>
                          <m:e>
                            <m:r>
                              <a:rPr lang="en-US" altLang="ko-KR" b="0" i="1" smtClean="0">
                                <a:latin typeface="Cambria Math"/>
                              </a:rPr>
                              <m:t>𝑉</m:t>
                            </m:r>
                          </m:e>
                          <m:sup>
                            <m:r>
                              <a:rPr lang="en-US" altLang="ko-KR" b="0" i="1" smtClean="0">
                                <a:latin typeface="Cambria Math"/>
                              </a:rPr>
                              <m:t>𝜋</m:t>
                            </m:r>
                          </m:sup>
                        </m:sSup>
                        <m:d>
                          <m:dPr>
                            <m:ctrlPr>
                              <a:rPr lang="en-US" altLang="ko-KR" b="0" i="1" smtClean="0">
                                <a:latin typeface="Cambria Math"/>
                              </a:rPr>
                            </m:ctrlPr>
                          </m:dPr>
                          <m:e>
                            <m:sSup>
                              <m:sSupPr>
                                <m:ctrlPr>
                                  <a:rPr lang="en-US" altLang="ko-KR" b="0" i="1" smtClean="0">
                                    <a:latin typeface="Cambria Math"/>
                                  </a:rPr>
                                </m:ctrlPr>
                              </m:sSupPr>
                              <m:e>
                                <m:r>
                                  <a:rPr lang="en-US" altLang="ko-KR" b="0" i="1" smtClean="0">
                                    <a:latin typeface="Cambria Math"/>
                                  </a:rPr>
                                  <m:t>𝑥</m:t>
                                </m:r>
                              </m:e>
                              <m:sup>
                                <m:r>
                                  <a:rPr lang="en-US" altLang="ko-KR" b="0" i="1" smtClean="0">
                                    <a:latin typeface="Cambria Math"/>
                                  </a:rPr>
                                  <m:t>′</m:t>
                                </m:r>
                              </m:sup>
                            </m:sSup>
                          </m:e>
                        </m:d>
                        <m:r>
                          <a:rPr lang="en-US" altLang="ko-KR" b="0" i="1" smtClean="0">
                            <a:latin typeface="Cambria Math"/>
                          </a:rPr>
                          <m:t>]</m:t>
                        </m:r>
                      </m:e>
                    </m:nary>
                  </m:oMath>
                </a14:m>
                <a:endParaRPr lang="ko-KR" altLang="en-US" dirty="0"/>
              </a:p>
            </p:txBody>
          </p:sp>
        </mc:Choice>
        <mc:Fallback>
          <p:sp>
            <p:nvSpPr>
              <p:cNvPr id="2" name="TextBox 1"/>
              <p:cNvSpPr txBox="1">
                <a:spLocks noRot="1" noChangeAspect="1" noMove="1" noResize="1" noEditPoints="1" noAdjustHandles="1" noChangeArrowheads="1" noChangeShapeType="1" noTextEdit="1"/>
              </p:cNvSpPr>
              <p:nvPr/>
            </p:nvSpPr>
            <p:spPr>
              <a:xfrm>
                <a:off x="179512" y="980728"/>
                <a:ext cx="8784976" cy="4871847"/>
              </a:xfrm>
              <a:prstGeom prst="rect">
                <a:avLst/>
              </a:prstGeom>
              <a:blipFill rotWithShape="1">
                <a:blip r:embed="rId2"/>
                <a:stretch>
                  <a:fillRect l="-555" t="-626" b="-11890"/>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24979768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79512" y="224612"/>
            <a:ext cx="5138330" cy="369332"/>
          </a:xfrm>
          <a:prstGeom prst="rect">
            <a:avLst/>
          </a:prstGeom>
          <a:noFill/>
        </p:spPr>
        <p:txBody>
          <a:bodyPr wrap="none" rtlCol="0">
            <a:spAutoFit/>
          </a:bodyPr>
          <a:lstStyle/>
          <a:p>
            <a:r>
              <a:rPr lang="en-US" altLang="ko-KR" dirty="0" smtClean="0"/>
              <a:t>11.3 policy evaluation and improvement        </a:t>
            </a:r>
            <a:endParaRPr lang="ko-KR" altLang="en-US" dirty="0"/>
          </a:p>
        </p:txBody>
      </p:sp>
      <mc:AlternateContent xmlns:mc="http://schemas.openxmlformats.org/markup-compatibility/2006">
        <mc:Choice xmlns:a14="http://schemas.microsoft.com/office/drawing/2010/main" Requires="a14">
          <p:sp>
            <p:nvSpPr>
              <p:cNvPr id="2" name="TextBox 1"/>
              <p:cNvSpPr txBox="1"/>
              <p:nvPr/>
            </p:nvSpPr>
            <p:spPr>
              <a:xfrm>
                <a:off x="310704" y="692696"/>
                <a:ext cx="8280920" cy="4893904"/>
              </a:xfrm>
              <a:prstGeom prst="rect">
                <a:avLst/>
              </a:prstGeom>
              <a:noFill/>
            </p:spPr>
            <p:txBody>
              <a:bodyPr wrap="square" rtlCol="0">
                <a:spAutoFit/>
              </a:bodyPr>
              <a:lstStyle/>
              <a:p>
                <a:pPr marL="285750" indent="-285750">
                  <a:buFont typeface="Wingdings" panose="05000000000000000000" pitchFamily="2" charset="2"/>
                  <a:buChar char="l"/>
                </a:pPr>
                <a:r>
                  <a:rPr lang="en-US" altLang="ko-KR" dirty="0" smtClean="0"/>
                  <a:t>Policy iteration </a:t>
                </a:r>
              </a:p>
              <a:p>
                <a:r>
                  <a:rPr lang="en-US" altLang="ko-KR" dirty="0" smtClean="0"/>
                  <a:t> </a:t>
                </a:r>
              </a:p>
              <a:p>
                <a:r>
                  <a:rPr lang="en-US" altLang="ko-KR" dirty="0" smtClean="0"/>
                  <a:t>(11.3-2) </a:t>
                </a:r>
                <a14:m>
                  <m:oMath xmlns:m="http://schemas.openxmlformats.org/officeDocument/2006/math">
                    <m:sSup>
                      <m:sSupPr>
                        <m:ctrlPr>
                          <a:rPr lang="ko-KR" altLang="ko-KR" i="1">
                            <a:latin typeface="Cambria Math"/>
                          </a:rPr>
                        </m:ctrlPr>
                      </m:sSupPr>
                      <m:e>
                        <m:r>
                          <m:rPr>
                            <m:sty m:val="p"/>
                          </m:rPr>
                          <a:rPr lang="en-US" altLang="ko-KR">
                            <a:latin typeface="Cambria Math"/>
                          </a:rPr>
                          <m:t>V</m:t>
                        </m:r>
                      </m:e>
                      <m:sup>
                        <m:r>
                          <m:rPr>
                            <m:sty m:val="p"/>
                          </m:rPr>
                          <a:rPr lang="en-US" altLang="ko-KR">
                            <a:latin typeface="Cambria Math"/>
                          </a:rPr>
                          <m:t>π</m:t>
                        </m:r>
                      </m:sup>
                    </m:sSup>
                    <m:d>
                      <m:dPr>
                        <m:ctrlPr>
                          <a:rPr lang="ko-KR" altLang="ko-KR" i="1">
                            <a:latin typeface="Cambria Math"/>
                          </a:rPr>
                        </m:ctrlPr>
                      </m:dPr>
                      <m:e>
                        <m:r>
                          <a:rPr lang="en-US" altLang="ko-KR" i="1">
                            <a:latin typeface="Cambria Math"/>
                          </a:rPr>
                          <m:t>𝑥</m:t>
                        </m:r>
                      </m:e>
                    </m:d>
                    <m:r>
                      <a:rPr lang="en-US" altLang="ko-KR" i="1">
                        <a:latin typeface="Cambria Math"/>
                      </a:rPr>
                      <m:t>= </m:t>
                    </m:r>
                    <m:nary>
                      <m:naryPr>
                        <m:chr m:val="∑"/>
                        <m:limLoc m:val="undOvr"/>
                        <m:supHide m:val="on"/>
                        <m:ctrlPr>
                          <a:rPr lang="ko-KR" altLang="ko-KR" i="1">
                            <a:latin typeface="Cambria Math"/>
                          </a:rPr>
                        </m:ctrlPr>
                      </m:naryPr>
                      <m:sub>
                        <m:r>
                          <a:rPr lang="en-US" altLang="ko-KR" i="1">
                            <a:latin typeface="Cambria Math"/>
                          </a:rPr>
                          <m:t>𝑢</m:t>
                        </m:r>
                      </m:sub>
                      <m:sup/>
                      <m:e>
                        <m:r>
                          <a:rPr lang="en-US" altLang="ko-KR" i="1">
                            <a:latin typeface="Cambria Math"/>
                          </a:rPr>
                          <m:t>𝜋</m:t>
                        </m:r>
                        <m:d>
                          <m:dPr>
                            <m:ctrlPr>
                              <a:rPr lang="ko-KR" altLang="ko-KR" i="1">
                                <a:latin typeface="Cambria Math"/>
                              </a:rPr>
                            </m:ctrlPr>
                          </m:dPr>
                          <m:e>
                            <m:r>
                              <a:rPr lang="en-US" altLang="ko-KR" i="1">
                                <a:latin typeface="Cambria Math"/>
                              </a:rPr>
                              <m:t>𝑥</m:t>
                            </m:r>
                            <m:r>
                              <a:rPr lang="en-US" altLang="ko-KR" i="1">
                                <a:latin typeface="Cambria Math"/>
                              </a:rPr>
                              <m:t>,</m:t>
                            </m:r>
                            <m:r>
                              <a:rPr lang="en-US" altLang="ko-KR" i="1">
                                <a:latin typeface="Cambria Math"/>
                              </a:rPr>
                              <m:t>𝑢</m:t>
                            </m:r>
                          </m:e>
                        </m:d>
                      </m:e>
                    </m:nary>
                    <m:nary>
                      <m:naryPr>
                        <m:chr m:val="∑"/>
                        <m:limLoc m:val="undOvr"/>
                        <m:supHide m:val="on"/>
                        <m:ctrlPr>
                          <a:rPr lang="ko-KR" altLang="ko-KR" i="1">
                            <a:latin typeface="Cambria Math"/>
                          </a:rPr>
                        </m:ctrlPr>
                      </m:naryPr>
                      <m:sub>
                        <m:sSup>
                          <m:sSupPr>
                            <m:ctrlPr>
                              <a:rPr lang="ko-KR" altLang="ko-KR" i="1">
                                <a:latin typeface="Cambria Math"/>
                              </a:rPr>
                            </m:ctrlPr>
                          </m:sSupPr>
                          <m:e>
                            <m:r>
                              <a:rPr lang="en-US" altLang="ko-KR" i="1">
                                <a:latin typeface="Cambria Math"/>
                              </a:rPr>
                              <m:t>𝑥</m:t>
                            </m:r>
                          </m:e>
                          <m:sup>
                            <m:r>
                              <a:rPr lang="en-US" altLang="ko-KR" i="1">
                                <a:latin typeface="Cambria Math"/>
                              </a:rPr>
                              <m:t>′</m:t>
                            </m:r>
                          </m:sup>
                        </m:sSup>
                      </m:sub>
                      <m:sup/>
                      <m:e>
                        <m:sSubSup>
                          <m:sSubSupPr>
                            <m:ctrlPr>
                              <a:rPr lang="ko-KR" altLang="ko-KR" i="1">
                                <a:latin typeface="Cambria Math"/>
                              </a:rPr>
                            </m:ctrlPr>
                          </m:sSubSupPr>
                          <m:e>
                            <m:r>
                              <a:rPr lang="en-US" altLang="ko-KR" i="1">
                                <a:latin typeface="Cambria Math"/>
                              </a:rPr>
                              <m:t>𝑃</m:t>
                            </m:r>
                          </m:e>
                          <m:sub>
                            <m:r>
                              <a:rPr lang="en-US" altLang="ko-KR" i="1">
                                <a:latin typeface="Cambria Math"/>
                              </a:rPr>
                              <m:t>𝑥</m:t>
                            </m:r>
                            <m:sSup>
                              <m:sSupPr>
                                <m:ctrlPr>
                                  <a:rPr lang="ko-KR" altLang="ko-KR" i="1">
                                    <a:latin typeface="Cambria Math"/>
                                  </a:rPr>
                                </m:ctrlPr>
                              </m:sSupPr>
                              <m:e>
                                <m:r>
                                  <a:rPr lang="en-US" altLang="ko-KR" i="1">
                                    <a:latin typeface="Cambria Math"/>
                                  </a:rPr>
                                  <m:t>𝑥</m:t>
                                </m:r>
                              </m:e>
                              <m:sup>
                                <m:r>
                                  <a:rPr lang="en-US" altLang="ko-KR" i="1">
                                    <a:latin typeface="Cambria Math"/>
                                  </a:rPr>
                                  <m:t>′</m:t>
                                </m:r>
                              </m:sup>
                            </m:sSup>
                          </m:sub>
                          <m:sup>
                            <m:r>
                              <a:rPr lang="en-US" altLang="ko-KR" i="1">
                                <a:latin typeface="Cambria Math"/>
                              </a:rPr>
                              <m:t>𝜋</m:t>
                            </m:r>
                          </m:sup>
                        </m:sSubSup>
                        <m:r>
                          <a:rPr lang="en-US" altLang="ko-KR" i="1">
                            <a:latin typeface="Cambria Math"/>
                          </a:rPr>
                          <m:t> </m:t>
                        </m:r>
                        <m:d>
                          <m:dPr>
                            <m:begChr m:val="["/>
                            <m:endChr m:val="]"/>
                            <m:ctrlPr>
                              <a:rPr lang="ko-KR" altLang="ko-KR" i="1">
                                <a:latin typeface="Cambria Math"/>
                              </a:rPr>
                            </m:ctrlPr>
                          </m:dPr>
                          <m:e>
                            <m:sSubSup>
                              <m:sSubSupPr>
                                <m:ctrlPr>
                                  <a:rPr lang="ko-KR" altLang="ko-KR" i="1">
                                    <a:latin typeface="Cambria Math"/>
                                  </a:rPr>
                                </m:ctrlPr>
                              </m:sSubSupPr>
                              <m:e>
                                <m:r>
                                  <a:rPr lang="en-US" altLang="ko-KR" i="1">
                                    <a:latin typeface="Cambria Math"/>
                                  </a:rPr>
                                  <m:t>𝑅</m:t>
                                </m:r>
                              </m:e>
                              <m:sub>
                                <m:r>
                                  <a:rPr lang="en-US" altLang="ko-KR" i="1">
                                    <a:latin typeface="Cambria Math"/>
                                  </a:rPr>
                                  <m:t>𝑥</m:t>
                                </m:r>
                                <m:sSup>
                                  <m:sSupPr>
                                    <m:ctrlPr>
                                      <a:rPr lang="ko-KR" altLang="ko-KR" i="1">
                                        <a:latin typeface="Cambria Math"/>
                                      </a:rPr>
                                    </m:ctrlPr>
                                  </m:sSupPr>
                                  <m:e>
                                    <m:r>
                                      <a:rPr lang="en-US" altLang="ko-KR" i="1">
                                        <a:latin typeface="Cambria Math"/>
                                      </a:rPr>
                                      <m:t>𝑥</m:t>
                                    </m:r>
                                  </m:e>
                                  <m:sup>
                                    <m:r>
                                      <a:rPr lang="en-US" altLang="ko-KR" i="1">
                                        <a:latin typeface="Cambria Math"/>
                                      </a:rPr>
                                      <m:t>′</m:t>
                                    </m:r>
                                  </m:sup>
                                </m:sSup>
                              </m:sub>
                              <m:sup>
                                <m:r>
                                  <a:rPr lang="en-US" altLang="ko-KR" i="1">
                                    <a:latin typeface="Cambria Math"/>
                                  </a:rPr>
                                  <m:t>𝜋</m:t>
                                </m:r>
                              </m:sup>
                            </m:sSubSup>
                            <m:r>
                              <a:rPr lang="en-US" altLang="ko-KR" i="1">
                                <a:latin typeface="Cambria Math"/>
                              </a:rPr>
                              <m:t>+</m:t>
                            </m:r>
                            <m:r>
                              <a:rPr lang="en-US" altLang="ko-KR" i="1">
                                <a:latin typeface="Cambria Math"/>
                              </a:rPr>
                              <m:t>𝛾</m:t>
                            </m:r>
                            <m:sSup>
                              <m:sSupPr>
                                <m:ctrlPr>
                                  <a:rPr lang="ko-KR" altLang="ko-KR" i="1">
                                    <a:latin typeface="Cambria Math"/>
                                  </a:rPr>
                                </m:ctrlPr>
                              </m:sSupPr>
                              <m:e>
                                <m:r>
                                  <a:rPr lang="en-US" altLang="ko-KR" i="1">
                                    <a:latin typeface="Cambria Math"/>
                                  </a:rPr>
                                  <m:t>𝑉</m:t>
                                </m:r>
                              </m:e>
                              <m:sup>
                                <m:r>
                                  <a:rPr lang="en-US" altLang="ko-KR" i="1">
                                    <a:latin typeface="Cambria Math"/>
                                  </a:rPr>
                                  <m:t>𝜋</m:t>
                                </m:r>
                              </m:sup>
                            </m:sSup>
                            <m:d>
                              <m:dPr>
                                <m:ctrlPr>
                                  <a:rPr lang="ko-KR" altLang="ko-KR" i="1">
                                    <a:latin typeface="Cambria Math"/>
                                  </a:rPr>
                                </m:ctrlPr>
                              </m:dPr>
                              <m:e>
                                <m:sSup>
                                  <m:sSupPr>
                                    <m:ctrlPr>
                                      <a:rPr lang="ko-KR" altLang="ko-KR" i="1">
                                        <a:latin typeface="Cambria Math"/>
                                      </a:rPr>
                                    </m:ctrlPr>
                                  </m:sSupPr>
                                  <m:e>
                                    <m:r>
                                      <a:rPr lang="en-US" altLang="ko-KR" i="1">
                                        <a:latin typeface="Cambria Math"/>
                                      </a:rPr>
                                      <m:t>𝑥</m:t>
                                    </m:r>
                                  </m:e>
                                  <m:sup>
                                    <m:r>
                                      <a:rPr lang="en-US" altLang="ko-KR" i="1">
                                        <a:latin typeface="Cambria Math"/>
                                      </a:rPr>
                                      <m:t>′</m:t>
                                    </m:r>
                                  </m:sup>
                                </m:sSup>
                              </m:e>
                            </m:d>
                          </m:e>
                        </m:d>
                      </m:e>
                    </m:nary>
                    <m:r>
                      <a:rPr lang="en-US" altLang="ko-KR" b="0" i="1" smtClean="0">
                        <a:latin typeface="Cambria Math"/>
                      </a:rPr>
                      <m:t>  ∀ </m:t>
                    </m:r>
                    <m:r>
                      <a:rPr lang="en-US" altLang="ko-KR" b="0" i="1" smtClean="0">
                        <a:latin typeface="Cambria Math"/>
                      </a:rPr>
                      <m:t>𝑥</m:t>
                    </m:r>
                    <m:r>
                      <a:rPr lang="en-US" altLang="ko-KR" b="0" i="1" smtClean="0">
                        <a:latin typeface="Cambria Math"/>
                      </a:rPr>
                      <m:t>∈</m:t>
                    </m:r>
                    <m:r>
                      <a:rPr lang="en-US" altLang="ko-KR" b="0" i="1" smtClean="0">
                        <a:latin typeface="Cambria Math"/>
                      </a:rPr>
                      <m:t>𝑆</m:t>
                    </m:r>
                    <m:r>
                      <a:rPr lang="en-US" altLang="ko-KR" b="0" i="1" smtClean="0">
                        <a:latin typeface="Cambria Math"/>
                      </a:rPr>
                      <m:t> ⊆</m:t>
                    </m:r>
                    <m:r>
                      <a:rPr lang="en-US" altLang="ko-KR" b="0" i="1" smtClean="0">
                        <a:latin typeface="Cambria Math"/>
                        <a:ea typeface="Cambria Math"/>
                      </a:rPr>
                      <m:t>𝑋</m:t>
                    </m:r>
                  </m:oMath>
                </a14:m>
                <a:endParaRPr lang="en-US" altLang="ko-KR" b="0" i="1" dirty="0" smtClean="0">
                  <a:latin typeface="Cambria Math"/>
                  <a:ea typeface="Cambria Math"/>
                </a:endParaRPr>
              </a:p>
              <a:p>
                <a:endParaRPr lang="en-US" altLang="ko-KR" b="0" i="1" dirty="0" smtClean="0">
                  <a:latin typeface="Cambria Math"/>
                </a:endParaRPr>
              </a:p>
              <a:p>
                <a:pPr/>
                <a14:m>
                  <m:oMathPara xmlns:m="http://schemas.openxmlformats.org/officeDocument/2006/math">
                    <m:oMathParaPr>
                      <m:jc m:val="left"/>
                    </m:oMathParaPr>
                    <m:oMath xmlns:m="http://schemas.openxmlformats.org/officeDocument/2006/math">
                      <m:r>
                        <a:rPr lang="en-US" altLang="ko-KR" b="0" i="1" smtClean="0">
                          <a:latin typeface="Cambria Math"/>
                        </a:rPr>
                        <m:t>𝑉</m:t>
                      </m:r>
                      <m:d>
                        <m:dPr>
                          <m:ctrlPr>
                            <a:rPr lang="en-US" altLang="ko-KR" b="0" i="1" smtClean="0">
                              <a:latin typeface="Cambria Math"/>
                            </a:rPr>
                          </m:ctrlPr>
                        </m:dPr>
                        <m:e>
                          <m:sSub>
                            <m:sSubPr>
                              <m:ctrlPr>
                                <a:rPr lang="en-US" altLang="ko-KR" b="0" i="1" smtClean="0">
                                  <a:latin typeface="Cambria Math"/>
                                </a:rPr>
                              </m:ctrlPr>
                            </m:sSubPr>
                            <m:e>
                              <m:r>
                                <a:rPr lang="en-US" altLang="ko-KR" b="0" i="1" smtClean="0">
                                  <a:latin typeface="Cambria Math"/>
                                </a:rPr>
                                <m:t>𝑥</m:t>
                              </m:r>
                            </m:e>
                            <m:sub>
                              <m:r>
                                <a:rPr lang="en-US" altLang="ko-KR" b="0" i="1" smtClean="0">
                                  <a:latin typeface="Cambria Math"/>
                                </a:rPr>
                                <m:t>1</m:t>
                              </m:r>
                            </m:sub>
                          </m:sSub>
                        </m:e>
                      </m:d>
                      <m:r>
                        <a:rPr lang="en-US" altLang="ko-KR" b="0" i="1" smtClean="0">
                          <a:latin typeface="Cambria Math"/>
                        </a:rPr>
                        <m:t>=</m:t>
                      </m:r>
                      <m:r>
                        <a:rPr lang="en-US" altLang="ko-KR" b="0" i="1" smtClean="0">
                          <a:latin typeface="Cambria Math"/>
                        </a:rPr>
                        <m:t>𝜋</m:t>
                      </m:r>
                      <m:d>
                        <m:dPr>
                          <m:ctrlPr>
                            <a:rPr lang="en-US" altLang="ko-KR" b="0" i="1" smtClean="0">
                              <a:latin typeface="Cambria Math"/>
                            </a:rPr>
                          </m:ctrlPr>
                        </m:dPr>
                        <m:e>
                          <m:sSub>
                            <m:sSubPr>
                              <m:ctrlPr>
                                <a:rPr lang="en-US" altLang="ko-KR" b="0" i="1" smtClean="0">
                                  <a:latin typeface="Cambria Math"/>
                                </a:rPr>
                              </m:ctrlPr>
                            </m:sSubPr>
                            <m:e>
                              <m:r>
                                <a:rPr lang="en-US" altLang="ko-KR" b="0" i="1" smtClean="0">
                                  <a:latin typeface="Cambria Math"/>
                                </a:rPr>
                                <m:t>𝑥</m:t>
                              </m:r>
                            </m:e>
                            <m:sub>
                              <m:r>
                                <a:rPr lang="en-US" altLang="ko-KR" b="0" i="1" smtClean="0">
                                  <a:latin typeface="Cambria Math"/>
                                </a:rPr>
                                <m:t>1</m:t>
                              </m:r>
                            </m:sub>
                          </m:sSub>
                          <m:r>
                            <a:rPr lang="en-US" altLang="ko-KR" b="0" i="1" smtClean="0">
                              <a:latin typeface="Cambria Math"/>
                            </a:rPr>
                            <m:t>,</m:t>
                          </m:r>
                          <m:sSub>
                            <m:sSubPr>
                              <m:ctrlPr>
                                <a:rPr lang="en-US" altLang="ko-KR" b="0" i="1" smtClean="0">
                                  <a:latin typeface="Cambria Math"/>
                                </a:rPr>
                              </m:ctrlPr>
                            </m:sSubPr>
                            <m:e>
                              <m:r>
                                <a:rPr lang="en-US" altLang="ko-KR" b="0" i="1" smtClean="0">
                                  <a:latin typeface="Cambria Math"/>
                                </a:rPr>
                                <m:t>𝑢</m:t>
                              </m:r>
                            </m:e>
                            <m:sub>
                              <m:r>
                                <a:rPr lang="en-US" altLang="ko-KR" b="0" i="1" smtClean="0">
                                  <a:latin typeface="Cambria Math"/>
                                </a:rPr>
                                <m:t>1</m:t>
                              </m:r>
                            </m:sub>
                          </m:sSub>
                        </m:e>
                      </m:d>
                      <m:r>
                        <a:rPr lang="en-US" altLang="ko-KR" b="0" i="1" smtClean="0">
                          <a:latin typeface="Cambria Math"/>
                        </a:rPr>
                        <m:t>{</m:t>
                      </m:r>
                      <m:sSubSup>
                        <m:sSubSupPr>
                          <m:ctrlPr>
                            <a:rPr lang="en-US" altLang="ko-KR" b="0" i="1" smtClean="0">
                              <a:latin typeface="Cambria Math"/>
                            </a:rPr>
                          </m:ctrlPr>
                        </m:sSubSupPr>
                        <m:e>
                          <m:r>
                            <a:rPr lang="en-US" altLang="ko-KR" b="0" i="1" smtClean="0">
                              <a:latin typeface="Cambria Math"/>
                            </a:rPr>
                            <m:t>𝑃</m:t>
                          </m:r>
                        </m:e>
                        <m:sub>
                          <m:sSub>
                            <m:sSubPr>
                              <m:ctrlPr>
                                <a:rPr lang="en-US" altLang="ko-KR" b="0" i="1" smtClean="0">
                                  <a:latin typeface="Cambria Math"/>
                                </a:rPr>
                              </m:ctrlPr>
                            </m:sSubPr>
                            <m:e>
                              <m:r>
                                <a:rPr lang="en-US" altLang="ko-KR" b="0" i="1" smtClean="0">
                                  <a:latin typeface="Cambria Math"/>
                                </a:rPr>
                                <m:t>𝑥</m:t>
                              </m:r>
                            </m:e>
                            <m:sub>
                              <m:r>
                                <a:rPr lang="en-US" altLang="ko-KR" b="0" i="1" smtClean="0">
                                  <a:latin typeface="Cambria Math"/>
                                </a:rPr>
                                <m:t>1</m:t>
                              </m:r>
                            </m:sub>
                          </m:sSub>
                          <m:sSub>
                            <m:sSubPr>
                              <m:ctrlPr>
                                <a:rPr lang="en-US" altLang="ko-KR" b="0" i="1" smtClean="0">
                                  <a:latin typeface="Cambria Math"/>
                                </a:rPr>
                              </m:ctrlPr>
                            </m:sSubPr>
                            <m:e>
                              <m:r>
                                <a:rPr lang="en-US" altLang="ko-KR" b="0" i="1" smtClean="0">
                                  <a:latin typeface="Cambria Math"/>
                                </a:rPr>
                                <m:t>𝑥</m:t>
                              </m:r>
                            </m:e>
                            <m:sub>
                              <m:r>
                                <a:rPr lang="en-US" altLang="ko-KR" b="0" i="1" smtClean="0">
                                  <a:latin typeface="Cambria Math"/>
                                </a:rPr>
                                <m:t>1</m:t>
                              </m:r>
                            </m:sub>
                          </m:sSub>
                        </m:sub>
                        <m:sup>
                          <m:sSub>
                            <m:sSubPr>
                              <m:ctrlPr>
                                <a:rPr lang="en-US" altLang="ko-KR" b="0" i="1" smtClean="0">
                                  <a:latin typeface="Cambria Math"/>
                                </a:rPr>
                              </m:ctrlPr>
                            </m:sSubPr>
                            <m:e>
                              <m:r>
                                <a:rPr lang="en-US" altLang="ko-KR" b="0" i="1" smtClean="0">
                                  <a:latin typeface="Cambria Math"/>
                                </a:rPr>
                                <m:t>𝑢</m:t>
                              </m:r>
                            </m:e>
                            <m:sub>
                              <m:r>
                                <a:rPr lang="en-US" altLang="ko-KR" b="0" i="1" smtClean="0">
                                  <a:latin typeface="Cambria Math"/>
                                </a:rPr>
                                <m:t>1</m:t>
                              </m:r>
                            </m:sub>
                          </m:sSub>
                        </m:sup>
                      </m:sSubSup>
                      <m:r>
                        <a:rPr lang="en-US" altLang="ko-KR" b="0" i="1" smtClean="0">
                          <a:latin typeface="Cambria Math"/>
                        </a:rPr>
                        <m:t> </m:t>
                      </m:r>
                      <m:d>
                        <m:dPr>
                          <m:begChr m:val="["/>
                          <m:endChr m:val="]"/>
                          <m:ctrlPr>
                            <a:rPr lang="en-US" altLang="ko-KR" b="0" i="1" smtClean="0">
                              <a:latin typeface="Cambria Math"/>
                            </a:rPr>
                          </m:ctrlPr>
                        </m:dPr>
                        <m:e>
                          <m:sSubSup>
                            <m:sSubSupPr>
                              <m:ctrlPr>
                                <a:rPr lang="en-US" altLang="ko-KR" b="0" i="1" smtClean="0">
                                  <a:latin typeface="Cambria Math"/>
                                </a:rPr>
                              </m:ctrlPr>
                            </m:sSubSupPr>
                            <m:e>
                              <m:r>
                                <a:rPr lang="en-US" altLang="ko-KR" b="0" i="1" smtClean="0">
                                  <a:latin typeface="Cambria Math"/>
                                </a:rPr>
                                <m:t>𝑅</m:t>
                              </m:r>
                            </m:e>
                            <m:sub>
                              <m:sSub>
                                <m:sSubPr>
                                  <m:ctrlPr>
                                    <a:rPr lang="en-US" altLang="ko-KR" b="0" i="1" smtClean="0">
                                      <a:latin typeface="Cambria Math"/>
                                    </a:rPr>
                                  </m:ctrlPr>
                                </m:sSubPr>
                                <m:e>
                                  <m:r>
                                    <a:rPr lang="en-US" altLang="ko-KR" b="0" i="1" smtClean="0">
                                      <a:latin typeface="Cambria Math"/>
                                    </a:rPr>
                                    <m:t>𝑥</m:t>
                                  </m:r>
                                </m:e>
                                <m:sub>
                                  <m:r>
                                    <a:rPr lang="en-US" altLang="ko-KR" b="0" i="1" smtClean="0">
                                      <a:latin typeface="Cambria Math"/>
                                    </a:rPr>
                                    <m:t>1</m:t>
                                  </m:r>
                                </m:sub>
                              </m:sSub>
                              <m:sSub>
                                <m:sSubPr>
                                  <m:ctrlPr>
                                    <a:rPr lang="en-US" altLang="ko-KR" b="0" i="1" smtClean="0">
                                      <a:latin typeface="Cambria Math"/>
                                    </a:rPr>
                                  </m:ctrlPr>
                                </m:sSubPr>
                                <m:e>
                                  <m:r>
                                    <a:rPr lang="en-US" altLang="ko-KR" b="0" i="1" smtClean="0">
                                      <a:latin typeface="Cambria Math"/>
                                    </a:rPr>
                                    <m:t>𝑥</m:t>
                                  </m:r>
                                </m:e>
                                <m:sub>
                                  <m:r>
                                    <a:rPr lang="en-US" altLang="ko-KR" b="0" i="1" smtClean="0">
                                      <a:latin typeface="Cambria Math"/>
                                    </a:rPr>
                                    <m:t>1</m:t>
                                  </m:r>
                                </m:sub>
                              </m:sSub>
                            </m:sub>
                            <m:sup>
                              <m:sSub>
                                <m:sSubPr>
                                  <m:ctrlPr>
                                    <a:rPr lang="en-US" altLang="ko-KR" b="0" i="1" smtClean="0">
                                      <a:latin typeface="Cambria Math"/>
                                    </a:rPr>
                                  </m:ctrlPr>
                                </m:sSubPr>
                                <m:e>
                                  <m:r>
                                    <a:rPr lang="en-US" altLang="ko-KR" b="0" i="1" smtClean="0">
                                      <a:latin typeface="Cambria Math"/>
                                    </a:rPr>
                                    <m:t>𝜋</m:t>
                                  </m:r>
                                </m:e>
                                <m:sub>
                                  <m:r>
                                    <a:rPr lang="en-US" altLang="ko-KR" b="0" i="1" smtClean="0">
                                      <a:latin typeface="Cambria Math"/>
                                    </a:rPr>
                                    <m:t>1</m:t>
                                  </m:r>
                                </m:sub>
                              </m:sSub>
                            </m:sup>
                          </m:sSubSup>
                          <m:r>
                            <a:rPr lang="en-US" altLang="ko-KR" b="0" i="1" smtClean="0">
                              <a:latin typeface="Cambria Math"/>
                            </a:rPr>
                            <m:t>+</m:t>
                          </m:r>
                          <m:r>
                            <a:rPr lang="en-US" altLang="ko-KR" b="0" i="1" smtClean="0">
                              <a:latin typeface="Cambria Math"/>
                            </a:rPr>
                            <m:t>𝛾</m:t>
                          </m:r>
                          <m:sSup>
                            <m:sSupPr>
                              <m:ctrlPr>
                                <a:rPr lang="en-US" altLang="ko-KR" b="0" i="1" smtClean="0">
                                  <a:latin typeface="Cambria Math"/>
                                </a:rPr>
                              </m:ctrlPr>
                            </m:sSupPr>
                            <m:e>
                              <m:r>
                                <a:rPr lang="en-US" altLang="ko-KR" b="0" i="1" smtClean="0">
                                  <a:latin typeface="Cambria Math"/>
                                </a:rPr>
                                <m:t>𝑉</m:t>
                              </m:r>
                            </m:e>
                            <m:sup>
                              <m:sSub>
                                <m:sSubPr>
                                  <m:ctrlPr>
                                    <a:rPr lang="en-US" altLang="ko-KR" b="0" i="1" smtClean="0">
                                      <a:latin typeface="Cambria Math"/>
                                    </a:rPr>
                                  </m:ctrlPr>
                                </m:sSubPr>
                                <m:e>
                                  <m:r>
                                    <a:rPr lang="en-US" altLang="ko-KR" b="0" i="1" smtClean="0">
                                      <a:latin typeface="Cambria Math"/>
                                    </a:rPr>
                                    <m:t>𝜋</m:t>
                                  </m:r>
                                </m:e>
                                <m:sub>
                                  <m:r>
                                    <a:rPr lang="en-US" altLang="ko-KR" b="0" i="1" smtClean="0">
                                      <a:latin typeface="Cambria Math"/>
                                    </a:rPr>
                                    <m:t>1</m:t>
                                  </m:r>
                                </m:sub>
                              </m:sSub>
                            </m:sup>
                          </m:sSup>
                          <m:d>
                            <m:dPr>
                              <m:ctrlPr>
                                <a:rPr lang="en-US" altLang="ko-KR" b="0" i="1" smtClean="0">
                                  <a:latin typeface="Cambria Math"/>
                                </a:rPr>
                              </m:ctrlPr>
                            </m:dPr>
                            <m:e>
                              <m:sSub>
                                <m:sSubPr>
                                  <m:ctrlPr>
                                    <a:rPr lang="en-US" altLang="ko-KR" b="0" i="1" smtClean="0">
                                      <a:latin typeface="Cambria Math"/>
                                    </a:rPr>
                                  </m:ctrlPr>
                                </m:sSubPr>
                                <m:e>
                                  <m:r>
                                    <a:rPr lang="en-US" altLang="ko-KR" b="0" i="1" smtClean="0">
                                      <a:latin typeface="Cambria Math"/>
                                    </a:rPr>
                                    <m:t>𝑥</m:t>
                                  </m:r>
                                </m:e>
                                <m:sub>
                                  <m:r>
                                    <a:rPr lang="en-US" altLang="ko-KR" b="0" i="1" smtClean="0">
                                      <a:latin typeface="Cambria Math"/>
                                    </a:rPr>
                                    <m:t>1</m:t>
                                  </m:r>
                                </m:sub>
                              </m:sSub>
                            </m:e>
                          </m:d>
                        </m:e>
                      </m:d>
                      <m:r>
                        <a:rPr lang="en-US" altLang="ko-KR" b="0" i="1" smtClean="0">
                          <a:latin typeface="Cambria Math"/>
                        </a:rPr>
                        <m:t>+</m:t>
                      </m:r>
                      <m:sSubSup>
                        <m:sSubSupPr>
                          <m:ctrlPr>
                            <a:rPr lang="en-US" altLang="ko-KR" i="1">
                              <a:latin typeface="Cambria Math"/>
                            </a:rPr>
                          </m:ctrlPr>
                        </m:sSubSupPr>
                        <m:e>
                          <m:r>
                            <a:rPr lang="en-US" altLang="ko-KR" i="1">
                              <a:latin typeface="Cambria Math"/>
                            </a:rPr>
                            <m:t>𝑃</m:t>
                          </m:r>
                        </m:e>
                        <m:sub>
                          <m:sSub>
                            <m:sSubPr>
                              <m:ctrlPr>
                                <a:rPr lang="en-US" altLang="ko-KR" i="1">
                                  <a:latin typeface="Cambria Math"/>
                                </a:rPr>
                              </m:ctrlPr>
                            </m:sSubPr>
                            <m:e>
                              <m:r>
                                <a:rPr lang="en-US" altLang="ko-KR" i="1">
                                  <a:latin typeface="Cambria Math"/>
                                </a:rPr>
                                <m:t>𝑥</m:t>
                              </m:r>
                            </m:e>
                            <m:sub>
                              <m:r>
                                <a:rPr lang="en-US" altLang="ko-KR" i="1">
                                  <a:latin typeface="Cambria Math"/>
                                </a:rPr>
                                <m:t>1</m:t>
                              </m:r>
                            </m:sub>
                          </m:sSub>
                          <m:sSub>
                            <m:sSubPr>
                              <m:ctrlPr>
                                <a:rPr lang="en-US" altLang="ko-KR" i="1">
                                  <a:latin typeface="Cambria Math"/>
                                </a:rPr>
                              </m:ctrlPr>
                            </m:sSubPr>
                            <m:e>
                              <m:r>
                                <a:rPr lang="en-US" altLang="ko-KR" i="1">
                                  <a:latin typeface="Cambria Math"/>
                                </a:rPr>
                                <m:t>𝑥</m:t>
                              </m:r>
                            </m:e>
                            <m:sub>
                              <m:r>
                                <a:rPr lang="en-US" altLang="ko-KR" i="1">
                                  <a:latin typeface="Cambria Math"/>
                                </a:rPr>
                                <m:t>2</m:t>
                              </m:r>
                            </m:sub>
                          </m:sSub>
                        </m:sub>
                        <m:sup>
                          <m:sSub>
                            <m:sSubPr>
                              <m:ctrlPr>
                                <a:rPr lang="en-US" altLang="ko-KR" i="1">
                                  <a:latin typeface="Cambria Math"/>
                                </a:rPr>
                              </m:ctrlPr>
                            </m:sSubPr>
                            <m:e>
                              <m:r>
                                <a:rPr lang="en-US" altLang="ko-KR" i="1">
                                  <a:latin typeface="Cambria Math"/>
                                </a:rPr>
                                <m:t>𝑢</m:t>
                              </m:r>
                            </m:e>
                            <m:sub>
                              <m:r>
                                <a:rPr lang="en-US" altLang="ko-KR" i="1">
                                  <a:latin typeface="Cambria Math"/>
                                </a:rPr>
                                <m:t>1</m:t>
                              </m:r>
                            </m:sub>
                          </m:sSub>
                        </m:sup>
                      </m:sSubSup>
                      <m:r>
                        <a:rPr lang="en-US" altLang="ko-KR" i="1">
                          <a:latin typeface="Cambria Math"/>
                        </a:rPr>
                        <m:t> </m:t>
                      </m:r>
                      <m:d>
                        <m:dPr>
                          <m:begChr m:val="["/>
                          <m:endChr m:val="]"/>
                          <m:ctrlPr>
                            <a:rPr lang="en-US" altLang="ko-KR" i="1">
                              <a:latin typeface="Cambria Math"/>
                            </a:rPr>
                          </m:ctrlPr>
                        </m:dPr>
                        <m:e>
                          <m:sSubSup>
                            <m:sSubSupPr>
                              <m:ctrlPr>
                                <a:rPr lang="en-US" altLang="ko-KR" i="1">
                                  <a:latin typeface="Cambria Math"/>
                                </a:rPr>
                              </m:ctrlPr>
                            </m:sSubSupPr>
                            <m:e>
                              <m:r>
                                <a:rPr lang="en-US" altLang="ko-KR" i="1">
                                  <a:latin typeface="Cambria Math"/>
                                </a:rPr>
                                <m:t>𝑅</m:t>
                              </m:r>
                            </m:e>
                            <m:sub>
                              <m:sSub>
                                <m:sSubPr>
                                  <m:ctrlPr>
                                    <a:rPr lang="en-US" altLang="ko-KR" i="1">
                                      <a:latin typeface="Cambria Math"/>
                                    </a:rPr>
                                  </m:ctrlPr>
                                </m:sSubPr>
                                <m:e>
                                  <m:r>
                                    <a:rPr lang="en-US" altLang="ko-KR" i="1">
                                      <a:latin typeface="Cambria Math"/>
                                    </a:rPr>
                                    <m:t>𝑥</m:t>
                                  </m:r>
                                </m:e>
                                <m:sub>
                                  <m:r>
                                    <a:rPr lang="en-US" altLang="ko-KR" i="1">
                                      <a:latin typeface="Cambria Math"/>
                                    </a:rPr>
                                    <m:t>1</m:t>
                                  </m:r>
                                </m:sub>
                              </m:sSub>
                              <m:sSub>
                                <m:sSubPr>
                                  <m:ctrlPr>
                                    <a:rPr lang="en-US" altLang="ko-KR" i="1">
                                      <a:latin typeface="Cambria Math"/>
                                    </a:rPr>
                                  </m:ctrlPr>
                                </m:sSubPr>
                                <m:e>
                                  <m:r>
                                    <a:rPr lang="en-US" altLang="ko-KR" i="1">
                                      <a:latin typeface="Cambria Math"/>
                                    </a:rPr>
                                    <m:t>𝑥</m:t>
                                  </m:r>
                                </m:e>
                                <m:sub>
                                  <m:r>
                                    <a:rPr lang="en-US" altLang="ko-KR" b="0" i="1" smtClean="0">
                                      <a:latin typeface="Cambria Math"/>
                                    </a:rPr>
                                    <m:t>2</m:t>
                                  </m:r>
                                </m:sub>
                              </m:sSub>
                            </m:sub>
                            <m:sup>
                              <m:sSub>
                                <m:sSubPr>
                                  <m:ctrlPr>
                                    <a:rPr lang="en-US" altLang="ko-KR" i="1">
                                      <a:latin typeface="Cambria Math"/>
                                    </a:rPr>
                                  </m:ctrlPr>
                                </m:sSubPr>
                                <m:e>
                                  <m:r>
                                    <a:rPr lang="en-US" altLang="ko-KR" i="1">
                                      <a:latin typeface="Cambria Math"/>
                                    </a:rPr>
                                    <m:t>𝜋</m:t>
                                  </m:r>
                                </m:e>
                                <m:sub>
                                  <m:r>
                                    <a:rPr lang="en-US" altLang="ko-KR" i="1">
                                      <a:latin typeface="Cambria Math"/>
                                    </a:rPr>
                                    <m:t>1</m:t>
                                  </m:r>
                                </m:sub>
                              </m:sSub>
                            </m:sup>
                          </m:sSubSup>
                          <m:r>
                            <a:rPr lang="en-US" altLang="ko-KR" i="1">
                              <a:latin typeface="Cambria Math"/>
                            </a:rPr>
                            <m:t>+</m:t>
                          </m:r>
                          <m:r>
                            <a:rPr lang="en-US" altLang="ko-KR" i="1">
                              <a:latin typeface="Cambria Math"/>
                            </a:rPr>
                            <m:t>𝛾</m:t>
                          </m:r>
                          <m:sSup>
                            <m:sSupPr>
                              <m:ctrlPr>
                                <a:rPr lang="en-US" altLang="ko-KR" i="1">
                                  <a:latin typeface="Cambria Math"/>
                                </a:rPr>
                              </m:ctrlPr>
                            </m:sSupPr>
                            <m:e>
                              <m:r>
                                <a:rPr lang="en-US" altLang="ko-KR" i="1">
                                  <a:latin typeface="Cambria Math"/>
                                </a:rPr>
                                <m:t>𝑉</m:t>
                              </m:r>
                            </m:e>
                            <m:sup>
                              <m:sSub>
                                <m:sSubPr>
                                  <m:ctrlPr>
                                    <a:rPr lang="en-US" altLang="ko-KR" i="1">
                                      <a:latin typeface="Cambria Math"/>
                                    </a:rPr>
                                  </m:ctrlPr>
                                </m:sSubPr>
                                <m:e>
                                  <m:r>
                                    <a:rPr lang="en-US" altLang="ko-KR" i="1">
                                      <a:latin typeface="Cambria Math"/>
                                    </a:rPr>
                                    <m:t>𝜋</m:t>
                                  </m:r>
                                </m:e>
                                <m:sub>
                                  <m:r>
                                    <a:rPr lang="en-US" altLang="ko-KR" i="1">
                                      <a:latin typeface="Cambria Math"/>
                                    </a:rPr>
                                    <m:t>1</m:t>
                                  </m:r>
                                </m:sub>
                              </m:sSub>
                            </m:sup>
                          </m:sSup>
                          <m:d>
                            <m:dPr>
                              <m:ctrlPr>
                                <a:rPr lang="en-US" altLang="ko-KR" i="1">
                                  <a:latin typeface="Cambria Math"/>
                                </a:rPr>
                              </m:ctrlPr>
                            </m:dPr>
                            <m:e>
                              <m:sSub>
                                <m:sSubPr>
                                  <m:ctrlPr>
                                    <a:rPr lang="en-US" altLang="ko-KR" i="1">
                                      <a:latin typeface="Cambria Math"/>
                                    </a:rPr>
                                  </m:ctrlPr>
                                </m:sSubPr>
                                <m:e>
                                  <m:r>
                                    <a:rPr lang="en-US" altLang="ko-KR" i="1">
                                      <a:latin typeface="Cambria Math"/>
                                    </a:rPr>
                                    <m:t>𝑥</m:t>
                                  </m:r>
                                </m:e>
                                <m:sub>
                                  <m:r>
                                    <a:rPr lang="en-US" altLang="ko-KR" b="0" i="1" smtClean="0">
                                      <a:latin typeface="Cambria Math"/>
                                    </a:rPr>
                                    <m:t>2</m:t>
                                  </m:r>
                                </m:sub>
                              </m:sSub>
                            </m:e>
                          </m:d>
                        </m:e>
                      </m:d>
                      <m:r>
                        <a:rPr lang="en-US" altLang="ko-KR" b="0" i="1" smtClean="0">
                          <a:latin typeface="Cambria Math"/>
                        </a:rPr>
                        <m:t>+,…</m:t>
                      </m:r>
                    </m:oMath>
                  </m:oMathPara>
                </a14:m>
                <a:endParaRPr lang="en-US" altLang="ko-KR" b="0" i="1" dirty="0" smtClean="0">
                  <a:latin typeface="Cambria Math"/>
                </a:endParaRPr>
              </a:p>
              <a:p>
                <a:pPr/>
                <a14:m>
                  <m:oMathPara xmlns:m="http://schemas.openxmlformats.org/officeDocument/2006/math">
                    <m:oMathParaPr>
                      <m:jc m:val="left"/>
                    </m:oMathParaPr>
                    <m:oMath xmlns:m="http://schemas.openxmlformats.org/officeDocument/2006/math">
                      <m:r>
                        <a:rPr lang="en-US" altLang="ko-KR" b="0" i="1" smtClean="0">
                          <a:latin typeface="Cambria Math"/>
                        </a:rPr>
                        <m:t>                +</m:t>
                      </m:r>
                      <m:sSubSup>
                        <m:sSubSupPr>
                          <m:ctrlPr>
                            <a:rPr lang="en-US" altLang="ko-KR" i="1">
                              <a:latin typeface="Cambria Math"/>
                            </a:rPr>
                          </m:ctrlPr>
                        </m:sSubSupPr>
                        <m:e>
                          <m:r>
                            <a:rPr lang="en-US" altLang="ko-KR" i="1">
                              <a:latin typeface="Cambria Math"/>
                            </a:rPr>
                            <m:t>𝑃</m:t>
                          </m:r>
                        </m:e>
                        <m:sub>
                          <m:sSub>
                            <m:sSubPr>
                              <m:ctrlPr>
                                <a:rPr lang="en-US" altLang="ko-KR" i="1">
                                  <a:latin typeface="Cambria Math"/>
                                </a:rPr>
                              </m:ctrlPr>
                            </m:sSubPr>
                            <m:e>
                              <m:r>
                                <a:rPr lang="en-US" altLang="ko-KR" i="1">
                                  <a:latin typeface="Cambria Math"/>
                                </a:rPr>
                                <m:t>𝑥</m:t>
                              </m:r>
                            </m:e>
                            <m:sub>
                              <m:r>
                                <a:rPr lang="en-US" altLang="ko-KR" i="1">
                                  <a:latin typeface="Cambria Math"/>
                                </a:rPr>
                                <m:t>1</m:t>
                              </m:r>
                            </m:sub>
                          </m:sSub>
                          <m:sSub>
                            <m:sSubPr>
                              <m:ctrlPr>
                                <a:rPr lang="en-US" altLang="ko-KR" i="1">
                                  <a:latin typeface="Cambria Math"/>
                                </a:rPr>
                              </m:ctrlPr>
                            </m:sSubPr>
                            <m:e>
                              <m:r>
                                <a:rPr lang="en-US" altLang="ko-KR" i="1">
                                  <a:latin typeface="Cambria Math"/>
                                </a:rPr>
                                <m:t>𝑥</m:t>
                              </m:r>
                            </m:e>
                            <m:sub>
                              <m:r>
                                <a:rPr lang="en-US" altLang="ko-KR" b="0" i="1" smtClean="0">
                                  <a:latin typeface="Cambria Math"/>
                                </a:rPr>
                                <m:t>𝑛</m:t>
                              </m:r>
                            </m:sub>
                          </m:sSub>
                        </m:sub>
                        <m:sup>
                          <m:sSub>
                            <m:sSubPr>
                              <m:ctrlPr>
                                <a:rPr lang="en-US" altLang="ko-KR" i="1">
                                  <a:latin typeface="Cambria Math"/>
                                </a:rPr>
                              </m:ctrlPr>
                            </m:sSubPr>
                            <m:e>
                              <m:r>
                                <a:rPr lang="en-US" altLang="ko-KR" i="1">
                                  <a:latin typeface="Cambria Math"/>
                                </a:rPr>
                                <m:t>𝑢</m:t>
                              </m:r>
                            </m:e>
                            <m:sub>
                              <m:r>
                                <a:rPr lang="en-US" altLang="ko-KR" i="1">
                                  <a:latin typeface="Cambria Math"/>
                                </a:rPr>
                                <m:t>1</m:t>
                              </m:r>
                            </m:sub>
                          </m:sSub>
                        </m:sup>
                      </m:sSubSup>
                      <m:r>
                        <a:rPr lang="en-US" altLang="ko-KR" i="1">
                          <a:latin typeface="Cambria Math"/>
                        </a:rPr>
                        <m:t> </m:t>
                      </m:r>
                      <m:d>
                        <m:dPr>
                          <m:begChr m:val="["/>
                          <m:endChr m:val="]"/>
                          <m:ctrlPr>
                            <a:rPr lang="en-US" altLang="ko-KR" i="1">
                              <a:latin typeface="Cambria Math"/>
                            </a:rPr>
                          </m:ctrlPr>
                        </m:dPr>
                        <m:e>
                          <m:sSubSup>
                            <m:sSubSupPr>
                              <m:ctrlPr>
                                <a:rPr lang="en-US" altLang="ko-KR" i="1">
                                  <a:latin typeface="Cambria Math"/>
                                </a:rPr>
                              </m:ctrlPr>
                            </m:sSubSupPr>
                            <m:e>
                              <m:r>
                                <a:rPr lang="en-US" altLang="ko-KR" i="1">
                                  <a:latin typeface="Cambria Math"/>
                                </a:rPr>
                                <m:t>𝑅</m:t>
                              </m:r>
                            </m:e>
                            <m:sub>
                              <m:sSub>
                                <m:sSubPr>
                                  <m:ctrlPr>
                                    <a:rPr lang="en-US" altLang="ko-KR" i="1">
                                      <a:latin typeface="Cambria Math"/>
                                    </a:rPr>
                                  </m:ctrlPr>
                                </m:sSubPr>
                                <m:e>
                                  <m:r>
                                    <a:rPr lang="en-US" altLang="ko-KR" i="1">
                                      <a:latin typeface="Cambria Math"/>
                                    </a:rPr>
                                    <m:t>𝑥</m:t>
                                  </m:r>
                                </m:e>
                                <m:sub>
                                  <m:r>
                                    <a:rPr lang="en-US" altLang="ko-KR" i="1">
                                      <a:latin typeface="Cambria Math"/>
                                    </a:rPr>
                                    <m:t>1</m:t>
                                  </m:r>
                                </m:sub>
                              </m:sSub>
                              <m:sSub>
                                <m:sSubPr>
                                  <m:ctrlPr>
                                    <a:rPr lang="en-US" altLang="ko-KR" i="1">
                                      <a:latin typeface="Cambria Math"/>
                                    </a:rPr>
                                  </m:ctrlPr>
                                </m:sSubPr>
                                <m:e>
                                  <m:r>
                                    <a:rPr lang="en-US" altLang="ko-KR" i="1">
                                      <a:latin typeface="Cambria Math"/>
                                    </a:rPr>
                                    <m:t>𝑥</m:t>
                                  </m:r>
                                </m:e>
                                <m:sub>
                                  <m:r>
                                    <a:rPr lang="en-US" altLang="ko-KR" b="0" i="1" smtClean="0">
                                      <a:latin typeface="Cambria Math"/>
                                    </a:rPr>
                                    <m:t>𝑛𝑛</m:t>
                                  </m:r>
                                </m:sub>
                              </m:sSub>
                            </m:sub>
                            <m:sup>
                              <m:sSub>
                                <m:sSubPr>
                                  <m:ctrlPr>
                                    <a:rPr lang="en-US" altLang="ko-KR" i="1">
                                      <a:latin typeface="Cambria Math"/>
                                    </a:rPr>
                                  </m:ctrlPr>
                                </m:sSubPr>
                                <m:e>
                                  <m:r>
                                    <a:rPr lang="en-US" altLang="ko-KR" i="1">
                                      <a:latin typeface="Cambria Math"/>
                                    </a:rPr>
                                    <m:t>𝜋</m:t>
                                  </m:r>
                                </m:e>
                                <m:sub>
                                  <m:r>
                                    <a:rPr lang="en-US" altLang="ko-KR" i="1">
                                      <a:latin typeface="Cambria Math"/>
                                    </a:rPr>
                                    <m:t>1</m:t>
                                  </m:r>
                                </m:sub>
                              </m:sSub>
                            </m:sup>
                          </m:sSubSup>
                          <m:r>
                            <a:rPr lang="en-US" altLang="ko-KR" i="1">
                              <a:latin typeface="Cambria Math"/>
                            </a:rPr>
                            <m:t>+</m:t>
                          </m:r>
                          <m:r>
                            <a:rPr lang="en-US" altLang="ko-KR" i="1">
                              <a:latin typeface="Cambria Math"/>
                            </a:rPr>
                            <m:t>𝛾</m:t>
                          </m:r>
                          <m:sSup>
                            <m:sSupPr>
                              <m:ctrlPr>
                                <a:rPr lang="en-US" altLang="ko-KR" i="1">
                                  <a:latin typeface="Cambria Math"/>
                                </a:rPr>
                              </m:ctrlPr>
                            </m:sSupPr>
                            <m:e>
                              <m:r>
                                <a:rPr lang="en-US" altLang="ko-KR" i="1">
                                  <a:latin typeface="Cambria Math"/>
                                </a:rPr>
                                <m:t>𝑉</m:t>
                              </m:r>
                            </m:e>
                            <m:sup>
                              <m:sSub>
                                <m:sSubPr>
                                  <m:ctrlPr>
                                    <a:rPr lang="en-US" altLang="ko-KR" i="1">
                                      <a:latin typeface="Cambria Math"/>
                                    </a:rPr>
                                  </m:ctrlPr>
                                </m:sSubPr>
                                <m:e>
                                  <m:r>
                                    <a:rPr lang="en-US" altLang="ko-KR" i="1">
                                      <a:latin typeface="Cambria Math"/>
                                    </a:rPr>
                                    <m:t>𝜋</m:t>
                                  </m:r>
                                </m:e>
                                <m:sub>
                                  <m:r>
                                    <a:rPr lang="en-US" altLang="ko-KR" i="1">
                                      <a:latin typeface="Cambria Math"/>
                                    </a:rPr>
                                    <m:t>1</m:t>
                                  </m:r>
                                </m:sub>
                              </m:sSub>
                            </m:sup>
                          </m:sSup>
                          <m:d>
                            <m:dPr>
                              <m:ctrlPr>
                                <a:rPr lang="en-US" altLang="ko-KR" i="1">
                                  <a:latin typeface="Cambria Math"/>
                                </a:rPr>
                              </m:ctrlPr>
                            </m:dPr>
                            <m:e>
                              <m:sSub>
                                <m:sSubPr>
                                  <m:ctrlPr>
                                    <a:rPr lang="en-US" altLang="ko-KR" i="1">
                                      <a:latin typeface="Cambria Math"/>
                                    </a:rPr>
                                  </m:ctrlPr>
                                </m:sSubPr>
                                <m:e>
                                  <m:r>
                                    <a:rPr lang="en-US" altLang="ko-KR" i="1">
                                      <a:latin typeface="Cambria Math"/>
                                    </a:rPr>
                                    <m:t>𝑥</m:t>
                                  </m:r>
                                </m:e>
                                <m:sub>
                                  <m:r>
                                    <a:rPr lang="en-US" altLang="ko-KR" b="0" i="1" smtClean="0">
                                      <a:latin typeface="Cambria Math"/>
                                    </a:rPr>
                                    <m:t>𝑛</m:t>
                                  </m:r>
                                </m:sub>
                              </m:sSub>
                            </m:e>
                          </m:d>
                        </m:e>
                      </m:d>
                      <m:r>
                        <a:rPr lang="en-US" altLang="ko-KR" b="0" i="1" smtClean="0">
                          <a:latin typeface="Cambria Math"/>
                        </a:rPr>
                        <m:t>}</m:t>
                      </m:r>
                    </m:oMath>
                  </m:oMathPara>
                </a14:m>
                <a:endParaRPr lang="en-US" altLang="ko-KR" b="0" i="1" dirty="0" smtClean="0">
                  <a:latin typeface="Cambria Math"/>
                </a:endParaRPr>
              </a:p>
              <a:p>
                <a:pPr/>
                <a:endParaRPr lang="en-US" altLang="ko-KR" b="0" i="1" dirty="0" smtClean="0">
                  <a:latin typeface="Cambria Math"/>
                </a:endParaRPr>
              </a:p>
              <a:p>
                <a:pPr/>
                <a14:m>
                  <m:oMathPara xmlns:m="http://schemas.openxmlformats.org/officeDocument/2006/math">
                    <m:oMathParaPr>
                      <m:jc m:val="left"/>
                    </m:oMathParaPr>
                    <m:oMath xmlns:m="http://schemas.openxmlformats.org/officeDocument/2006/math">
                      <m:r>
                        <a:rPr lang="en-US" altLang="ko-KR" i="1">
                          <a:latin typeface="Cambria Math"/>
                        </a:rPr>
                        <m:t>𝑉</m:t>
                      </m:r>
                      <m:d>
                        <m:dPr>
                          <m:ctrlPr>
                            <a:rPr lang="en-US" altLang="ko-KR" i="1">
                              <a:latin typeface="Cambria Math"/>
                            </a:rPr>
                          </m:ctrlPr>
                        </m:dPr>
                        <m:e>
                          <m:sSub>
                            <m:sSubPr>
                              <m:ctrlPr>
                                <a:rPr lang="en-US" altLang="ko-KR" i="1">
                                  <a:latin typeface="Cambria Math"/>
                                </a:rPr>
                              </m:ctrlPr>
                            </m:sSubPr>
                            <m:e>
                              <m:r>
                                <a:rPr lang="en-US" altLang="ko-KR" i="1">
                                  <a:latin typeface="Cambria Math"/>
                                </a:rPr>
                                <m:t>𝑥</m:t>
                              </m:r>
                            </m:e>
                            <m:sub>
                              <m:r>
                                <a:rPr lang="en-US" altLang="ko-KR" b="0" i="1" smtClean="0">
                                  <a:latin typeface="Cambria Math"/>
                                </a:rPr>
                                <m:t>2</m:t>
                              </m:r>
                            </m:sub>
                          </m:sSub>
                        </m:e>
                      </m:d>
                      <m:r>
                        <a:rPr lang="en-US" altLang="ko-KR" i="1">
                          <a:latin typeface="Cambria Math"/>
                        </a:rPr>
                        <m:t>=</m:t>
                      </m:r>
                      <m:r>
                        <a:rPr lang="en-US" altLang="ko-KR" i="1">
                          <a:latin typeface="Cambria Math"/>
                        </a:rPr>
                        <m:t>𝜋</m:t>
                      </m:r>
                      <m:d>
                        <m:dPr>
                          <m:ctrlPr>
                            <a:rPr lang="en-US" altLang="ko-KR" i="1">
                              <a:latin typeface="Cambria Math"/>
                            </a:rPr>
                          </m:ctrlPr>
                        </m:dPr>
                        <m:e>
                          <m:sSub>
                            <m:sSubPr>
                              <m:ctrlPr>
                                <a:rPr lang="en-US" altLang="ko-KR" i="1">
                                  <a:latin typeface="Cambria Math"/>
                                </a:rPr>
                              </m:ctrlPr>
                            </m:sSubPr>
                            <m:e>
                              <m:r>
                                <a:rPr lang="en-US" altLang="ko-KR" i="1">
                                  <a:latin typeface="Cambria Math"/>
                                </a:rPr>
                                <m:t>𝑥</m:t>
                              </m:r>
                            </m:e>
                            <m:sub>
                              <m:r>
                                <a:rPr lang="en-US" altLang="ko-KR" b="0" i="1" smtClean="0">
                                  <a:latin typeface="Cambria Math"/>
                                </a:rPr>
                                <m:t>2</m:t>
                              </m:r>
                            </m:sub>
                          </m:sSub>
                          <m:r>
                            <a:rPr lang="en-US" altLang="ko-KR" i="1">
                              <a:latin typeface="Cambria Math"/>
                            </a:rPr>
                            <m:t>,</m:t>
                          </m:r>
                          <m:sSub>
                            <m:sSubPr>
                              <m:ctrlPr>
                                <a:rPr lang="en-US" altLang="ko-KR" i="1">
                                  <a:latin typeface="Cambria Math"/>
                                </a:rPr>
                              </m:ctrlPr>
                            </m:sSubPr>
                            <m:e>
                              <m:r>
                                <a:rPr lang="en-US" altLang="ko-KR" i="1">
                                  <a:latin typeface="Cambria Math"/>
                                </a:rPr>
                                <m:t>𝑢</m:t>
                              </m:r>
                            </m:e>
                            <m:sub>
                              <m:r>
                                <a:rPr lang="en-US" altLang="ko-KR" i="1">
                                  <a:latin typeface="Cambria Math"/>
                                </a:rPr>
                                <m:t>1</m:t>
                              </m:r>
                            </m:sub>
                          </m:sSub>
                        </m:e>
                      </m:d>
                      <m:r>
                        <a:rPr lang="en-US" altLang="ko-KR" i="1">
                          <a:latin typeface="Cambria Math"/>
                        </a:rPr>
                        <m:t>{</m:t>
                      </m:r>
                      <m:sSubSup>
                        <m:sSubSupPr>
                          <m:ctrlPr>
                            <a:rPr lang="en-US" altLang="ko-KR" i="1">
                              <a:latin typeface="Cambria Math"/>
                            </a:rPr>
                          </m:ctrlPr>
                        </m:sSubSupPr>
                        <m:e>
                          <m:r>
                            <a:rPr lang="en-US" altLang="ko-KR" i="1">
                              <a:latin typeface="Cambria Math"/>
                            </a:rPr>
                            <m:t>𝑃</m:t>
                          </m:r>
                        </m:e>
                        <m:sub>
                          <m:sSub>
                            <m:sSubPr>
                              <m:ctrlPr>
                                <a:rPr lang="en-US" altLang="ko-KR" i="1">
                                  <a:latin typeface="Cambria Math"/>
                                </a:rPr>
                              </m:ctrlPr>
                            </m:sSubPr>
                            <m:e>
                              <m:r>
                                <a:rPr lang="en-US" altLang="ko-KR" i="1">
                                  <a:latin typeface="Cambria Math"/>
                                </a:rPr>
                                <m:t>𝑥</m:t>
                              </m:r>
                            </m:e>
                            <m:sub>
                              <m:r>
                                <a:rPr lang="en-US" altLang="ko-KR" b="0" i="1" smtClean="0">
                                  <a:latin typeface="Cambria Math"/>
                                </a:rPr>
                                <m:t>2</m:t>
                              </m:r>
                            </m:sub>
                          </m:sSub>
                          <m:sSub>
                            <m:sSubPr>
                              <m:ctrlPr>
                                <a:rPr lang="en-US" altLang="ko-KR" i="1">
                                  <a:latin typeface="Cambria Math"/>
                                </a:rPr>
                              </m:ctrlPr>
                            </m:sSubPr>
                            <m:e>
                              <m:r>
                                <a:rPr lang="en-US" altLang="ko-KR" i="1">
                                  <a:latin typeface="Cambria Math"/>
                                </a:rPr>
                                <m:t>𝑥</m:t>
                              </m:r>
                            </m:e>
                            <m:sub>
                              <m:r>
                                <a:rPr lang="en-US" altLang="ko-KR" i="1">
                                  <a:latin typeface="Cambria Math"/>
                                </a:rPr>
                                <m:t>1</m:t>
                              </m:r>
                            </m:sub>
                          </m:sSub>
                        </m:sub>
                        <m:sup>
                          <m:sSub>
                            <m:sSubPr>
                              <m:ctrlPr>
                                <a:rPr lang="en-US" altLang="ko-KR" i="1">
                                  <a:latin typeface="Cambria Math"/>
                                </a:rPr>
                              </m:ctrlPr>
                            </m:sSubPr>
                            <m:e>
                              <m:r>
                                <a:rPr lang="en-US" altLang="ko-KR" i="1">
                                  <a:latin typeface="Cambria Math"/>
                                </a:rPr>
                                <m:t>𝑢</m:t>
                              </m:r>
                            </m:e>
                            <m:sub>
                              <m:r>
                                <a:rPr lang="en-US" altLang="ko-KR" i="1">
                                  <a:latin typeface="Cambria Math"/>
                                </a:rPr>
                                <m:t>1</m:t>
                              </m:r>
                            </m:sub>
                          </m:sSub>
                        </m:sup>
                      </m:sSubSup>
                      <m:r>
                        <a:rPr lang="en-US" altLang="ko-KR" i="1">
                          <a:latin typeface="Cambria Math"/>
                        </a:rPr>
                        <m:t> </m:t>
                      </m:r>
                      <m:d>
                        <m:dPr>
                          <m:begChr m:val="["/>
                          <m:endChr m:val="]"/>
                          <m:ctrlPr>
                            <a:rPr lang="en-US" altLang="ko-KR" i="1">
                              <a:latin typeface="Cambria Math"/>
                            </a:rPr>
                          </m:ctrlPr>
                        </m:dPr>
                        <m:e>
                          <m:sSubSup>
                            <m:sSubSupPr>
                              <m:ctrlPr>
                                <a:rPr lang="en-US" altLang="ko-KR" i="1">
                                  <a:latin typeface="Cambria Math"/>
                                </a:rPr>
                              </m:ctrlPr>
                            </m:sSubSupPr>
                            <m:e>
                              <m:r>
                                <a:rPr lang="en-US" altLang="ko-KR" i="1">
                                  <a:latin typeface="Cambria Math"/>
                                </a:rPr>
                                <m:t>𝑅</m:t>
                              </m:r>
                            </m:e>
                            <m:sub>
                              <m:sSub>
                                <m:sSubPr>
                                  <m:ctrlPr>
                                    <a:rPr lang="en-US" altLang="ko-KR" i="1">
                                      <a:latin typeface="Cambria Math"/>
                                    </a:rPr>
                                  </m:ctrlPr>
                                </m:sSubPr>
                                <m:e>
                                  <m:r>
                                    <a:rPr lang="en-US" altLang="ko-KR" i="1">
                                      <a:latin typeface="Cambria Math"/>
                                    </a:rPr>
                                    <m:t>𝑥</m:t>
                                  </m:r>
                                </m:e>
                                <m:sub>
                                  <m:r>
                                    <a:rPr lang="en-US" altLang="ko-KR" b="0" i="1" smtClean="0">
                                      <a:latin typeface="Cambria Math"/>
                                    </a:rPr>
                                    <m:t>2</m:t>
                                  </m:r>
                                </m:sub>
                              </m:sSub>
                              <m:sSub>
                                <m:sSubPr>
                                  <m:ctrlPr>
                                    <a:rPr lang="en-US" altLang="ko-KR" i="1">
                                      <a:latin typeface="Cambria Math"/>
                                    </a:rPr>
                                  </m:ctrlPr>
                                </m:sSubPr>
                                <m:e>
                                  <m:r>
                                    <a:rPr lang="en-US" altLang="ko-KR" i="1">
                                      <a:latin typeface="Cambria Math"/>
                                    </a:rPr>
                                    <m:t>𝑥</m:t>
                                  </m:r>
                                </m:e>
                                <m:sub>
                                  <m:r>
                                    <a:rPr lang="en-US" altLang="ko-KR" i="1">
                                      <a:latin typeface="Cambria Math"/>
                                    </a:rPr>
                                    <m:t>1</m:t>
                                  </m:r>
                                </m:sub>
                              </m:sSub>
                            </m:sub>
                            <m:sup>
                              <m:sSub>
                                <m:sSubPr>
                                  <m:ctrlPr>
                                    <a:rPr lang="en-US" altLang="ko-KR" i="1">
                                      <a:latin typeface="Cambria Math"/>
                                    </a:rPr>
                                  </m:ctrlPr>
                                </m:sSubPr>
                                <m:e>
                                  <m:r>
                                    <a:rPr lang="en-US" altLang="ko-KR" i="1">
                                      <a:latin typeface="Cambria Math"/>
                                    </a:rPr>
                                    <m:t>𝜋</m:t>
                                  </m:r>
                                </m:e>
                                <m:sub>
                                  <m:r>
                                    <a:rPr lang="en-US" altLang="ko-KR" i="1">
                                      <a:latin typeface="Cambria Math"/>
                                    </a:rPr>
                                    <m:t>1</m:t>
                                  </m:r>
                                </m:sub>
                              </m:sSub>
                            </m:sup>
                          </m:sSubSup>
                          <m:r>
                            <a:rPr lang="en-US" altLang="ko-KR" i="1">
                              <a:latin typeface="Cambria Math"/>
                            </a:rPr>
                            <m:t>+</m:t>
                          </m:r>
                          <m:r>
                            <a:rPr lang="en-US" altLang="ko-KR" i="1">
                              <a:latin typeface="Cambria Math"/>
                            </a:rPr>
                            <m:t>𝛾</m:t>
                          </m:r>
                          <m:sSup>
                            <m:sSupPr>
                              <m:ctrlPr>
                                <a:rPr lang="en-US" altLang="ko-KR" i="1">
                                  <a:latin typeface="Cambria Math"/>
                                </a:rPr>
                              </m:ctrlPr>
                            </m:sSupPr>
                            <m:e>
                              <m:r>
                                <a:rPr lang="en-US" altLang="ko-KR" i="1">
                                  <a:latin typeface="Cambria Math"/>
                                </a:rPr>
                                <m:t>𝑉</m:t>
                              </m:r>
                            </m:e>
                            <m:sup>
                              <m:sSub>
                                <m:sSubPr>
                                  <m:ctrlPr>
                                    <a:rPr lang="en-US" altLang="ko-KR" i="1">
                                      <a:latin typeface="Cambria Math"/>
                                    </a:rPr>
                                  </m:ctrlPr>
                                </m:sSubPr>
                                <m:e>
                                  <m:r>
                                    <a:rPr lang="en-US" altLang="ko-KR" i="1">
                                      <a:latin typeface="Cambria Math"/>
                                    </a:rPr>
                                    <m:t>𝜋</m:t>
                                  </m:r>
                                </m:e>
                                <m:sub>
                                  <m:r>
                                    <a:rPr lang="en-US" altLang="ko-KR" i="1">
                                      <a:latin typeface="Cambria Math"/>
                                    </a:rPr>
                                    <m:t>1</m:t>
                                  </m:r>
                                </m:sub>
                              </m:sSub>
                            </m:sup>
                          </m:sSup>
                          <m:d>
                            <m:dPr>
                              <m:ctrlPr>
                                <a:rPr lang="en-US" altLang="ko-KR" i="1">
                                  <a:latin typeface="Cambria Math"/>
                                </a:rPr>
                              </m:ctrlPr>
                            </m:dPr>
                            <m:e>
                              <m:sSub>
                                <m:sSubPr>
                                  <m:ctrlPr>
                                    <a:rPr lang="en-US" altLang="ko-KR" i="1">
                                      <a:latin typeface="Cambria Math"/>
                                    </a:rPr>
                                  </m:ctrlPr>
                                </m:sSubPr>
                                <m:e>
                                  <m:r>
                                    <a:rPr lang="en-US" altLang="ko-KR" i="1">
                                      <a:latin typeface="Cambria Math"/>
                                    </a:rPr>
                                    <m:t>𝑥</m:t>
                                  </m:r>
                                </m:e>
                                <m:sub>
                                  <m:r>
                                    <a:rPr lang="en-US" altLang="ko-KR" i="1">
                                      <a:latin typeface="Cambria Math"/>
                                    </a:rPr>
                                    <m:t>1</m:t>
                                  </m:r>
                                </m:sub>
                              </m:sSub>
                            </m:e>
                          </m:d>
                        </m:e>
                      </m:d>
                      <m:r>
                        <a:rPr lang="en-US" altLang="ko-KR" i="1">
                          <a:latin typeface="Cambria Math"/>
                        </a:rPr>
                        <m:t>+</m:t>
                      </m:r>
                      <m:sSubSup>
                        <m:sSubSupPr>
                          <m:ctrlPr>
                            <a:rPr lang="en-US" altLang="ko-KR" i="1">
                              <a:latin typeface="Cambria Math"/>
                            </a:rPr>
                          </m:ctrlPr>
                        </m:sSubSupPr>
                        <m:e>
                          <m:r>
                            <a:rPr lang="en-US" altLang="ko-KR" i="1">
                              <a:latin typeface="Cambria Math"/>
                            </a:rPr>
                            <m:t>𝑃</m:t>
                          </m:r>
                        </m:e>
                        <m:sub>
                          <m:sSub>
                            <m:sSubPr>
                              <m:ctrlPr>
                                <a:rPr lang="en-US" altLang="ko-KR" i="1">
                                  <a:latin typeface="Cambria Math"/>
                                </a:rPr>
                              </m:ctrlPr>
                            </m:sSubPr>
                            <m:e>
                              <m:r>
                                <a:rPr lang="en-US" altLang="ko-KR" i="1">
                                  <a:latin typeface="Cambria Math"/>
                                </a:rPr>
                                <m:t>𝑥</m:t>
                              </m:r>
                            </m:e>
                            <m:sub>
                              <m:r>
                                <a:rPr lang="en-US" altLang="ko-KR" b="0" i="1" smtClean="0">
                                  <a:latin typeface="Cambria Math"/>
                                </a:rPr>
                                <m:t>2</m:t>
                              </m:r>
                            </m:sub>
                          </m:sSub>
                          <m:sSub>
                            <m:sSubPr>
                              <m:ctrlPr>
                                <a:rPr lang="en-US" altLang="ko-KR" i="1">
                                  <a:latin typeface="Cambria Math"/>
                                </a:rPr>
                              </m:ctrlPr>
                            </m:sSubPr>
                            <m:e>
                              <m:r>
                                <a:rPr lang="en-US" altLang="ko-KR" i="1">
                                  <a:latin typeface="Cambria Math"/>
                                </a:rPr>
                                <m:t>𝑥</m:t>
                              </m:r>
                            </m:e>
                            <m:sub>
                              <m:r>
                                <a:rPr lang="en-US" altLang="ko-KR" i="1">
                                  <a:latin typeface="Cambria Math"/>
                                </a:rPr>
                                <m:t>2</m:t>
                              </m:r>
                            </m:sub>
                          </m:sSub>
                        </m:sub>
                        <m:sup>
                          <m:sSub>
                            <m:sSubPr>
                              <m:ctrlPr>
                                <a:rPr lang="en-US" altLang="ko-KR" i="1">
                                  <a:latin typeface="Cambria Math"/>
                                </a:rPr>
                              </m:ctrlPr>
                            </m:sSubPr>
                            <m:e>
                              <m:r>
                                <a:rPr lang="en-US" altLang="ko-KR" i="1">
                                  <a:latin typeface="Cambria Math"/>
                                </a:rPr>
                                <m:t>𝑢</m:t>
                              </m:r>
                            </m:e>
                            <m:sub>
                              <m:r>
                                <a:rPr lang="en-US" altLang="ko-KR" i="1">
                                  <a:latin typeface="Cambria Math"/>
                                </a:rPr>
                                <m:t>1</m:t>
                              </m:r>
                            </m:sub>
                          </m:sSub>
                        </m:sup>
                      </m:sSubSup>
                      <m:r>
                        <a:rPr lang="en-US" altLang="ko-KR" i="1">
                          <a:latin typeface="Cambria Math"/>
                        </a:rPr>
                        <m:t> </m:t>
                      </m:r>
                      <m:d>
                        <m:dPr>
                          <m:begChr m:val="["/>
                          <m:endChr m:val="]"/>
                          <m:ctrlPr>
                            <a:rPr lang="en-US" altLang="ko-KR" i="1">
                              <a:latin typeface="Cambria Math"/>
                            </a:rPr>
                          </m:ctrlPr>
                        </m:dPr>
                        <m:e>
                          <m:sSubSup>
                            <m:sSubSupPr>
                              <m:ctrlPr>
                                <a:rPr lang="en-US" altLang="ko-KR" i="1">
                                  <a:latin typeface="Cambria Math"/>
                                </a:rPr>
                              </m:ctrlPr>
                            </m:sSubSupPr>
                            <m:e>
                              <m:r>
                                <a:rPr lang="en-US" altLang="ko-KR" i="1">
                                  <a:latin typeface="Cambria Math"/>
                                </a:rPr>
                                <m:t>𝑅</m:t>
                              </m:r>
                            </m:e>
                            <m:sub>
                              <m:sSub>
                                <m:sSubPr>
                                  <m:ctrlPr>
                                    <a:rPr lang="en-US" altLang="ko-KR" i="1" smtClean="0">
                                      <a:latin typeface="Cambria Math"/>
                                    </a:rPr>
                                  </m:ctrlPr>
                                </m:sSubPr>
                                <m:e>
                                  <m:r>
                                    <a:rPr lang="en-US" altLang="ko-KR" i="1">
                                      <a:latin typeface="Cambria Math"/>
                                    </a:rPr>
                                    <m:t>𝑥</m:t>
                                  </m:r>
                                </m:e>
                                <m:sub>
                                  <m:r>
                                    <a:rPr lang="en-US" altLang="ko-KR" b="0" i="1" smtClean="0">
                                      <a:latin typeface="Cambria Math"/>
                                    </a:rPr>
                                    <m:t>2</m:t>
                                  </m:r>
                                </m:sub>
                              </m:sSub>
                              <m:sSub>
                                <m:sSubPr>
                                  <m:ctrlPr>
                                    <a:rPr lang="en-US" altLang="ko-KR" i="1">
                                      <a:latin typeface="Cambria Math"/>
                                    </a:rPr>
                                  </m:ctrlPr>
                                </m:sSubPr>
                                <m:e>
                                  <m:r>
                                    <a:rPr lang="en-US" altLang="ko-KR" i="1">
                                      <a:latin typeface="Cambria Math"/>
                                    </a:rPr>
                                    <m:t>𝑥</m:t>
                                  </m:r>
                                </m:e>
                                <m:sub>
                                  <m:r>
                                    <a:rPr lang="en-US" altLang="ko-KR" i="1">
                                      <a:latin typeface="Cambria Math"/>
                                    </a:rPr>
                                    <m:t>2</m:t>
                                  </m:r>
                                </m:sub>
                              </m:sSub>
                            </m:sub>
                            <m:sup>
                              <m:sSub>
                                <m:sSubPr>
                                  <m:ctrlPr>
                                    <a:rPr lang="en-US" altLang="ko-KR" i="1">
                                      <a:latin typeface="Cambria Math"/>
                                    </a:rPr>
                                  </m:ctrlPr>
                                </m:sSubPr>
                                <m:e>
                                  <m:r>
                                    <a:rPr lang="en-US" altLang="ko-KR" i="1">
                                      <a:latin typeface="Cambria Math"/>
                                    </a:rPr>
                                    <m:t>𝜋</m:t>
                                  </m:r>
                                </m:e>
                                <m:sub>
                                  <m:r>
                                    <a:rPr lang="en-US" altLang="ko-KR" i="1">
                                      <a:latin typeface="Cambria Math"/>
                                    </a:rPr>
                                    <m:t>1</m:t>
                                  </m:r>
                                </m:sub>
                              </m:sSub>
                            </m:sup>
                          </m:sSubSup>
                          <m:r>
                            <a:rPr lang="en-US" altLang="ko-KR" i="1">
                              <a:latin typeface="Cambria Math"/>
                            </a:rPr>
                            <m:t>+</m:t>
                          </m:r>
                          <m:r>
                            <a:rPr lang="en-US" altLang="ko-KR" i="1">
                              <a:latin typeface="Cambria Math"/>
                            </a:rPr>
                            <m:t>𝛾</m:t>
                          </m:r>
                          <m:sSup>
                            <m:sSupPr>
                              <m:ctrlPr>
                                <a:rPr lang="en-US" altLang="ko-KR" i="1">
                                  <a:latin typeface="Cambria Math"/>
                                </a:rPr>
                              </m:ctrlPr>
                            </m:sSupPr>
                            <m:e>
                              <m:r>
                                <a:rPr lang="en-US" altLang="ko-KR" i="1">
                                  <a:latin typeface="Cambria Math"/>
                                </a:rPr>
                                <m:t>𝑉</m:t>
                              </m:r>
                            </m:e>
                            <m:sup>
                              <m:sSub>
                                <m:sSubPr>
                                  <m:ctrlPr>
                                    <a:rPr lang="en-US" altLang="ko-KR" i="1">
                                      <a:latin typeface="Cambria Math"/>
                                    </a:rPr>
                                  </m:ctrlPr>
                                </m:sSubPr>
                                <m:e>
                                  <m:r>
                                    <a:rPr lang="en-US" altLang="ko-KR" i="1">
                                      <a:latin typeface="Cambria Math"/>
                                    </a:rPr>
                                    <m:t>𝜋</m:t>
                                  </m:r>
                                </m:e>
                                <m:sub>
                                  <m:r>
                                    <a:rPr lang="en-US" altLang="ko-KR" i="1">
                                      <a:latin typeface="Cambria Math"/>
                                    </a:rPr>
                                    <m:t>1</m:t>
                                  </m:r>
                                </m:sub>
                              </m:sSub>
                            </m:sup>
                          </m:sSup>
                          <m:d>
                            <m:dPr>
                              <m:ctrlPr>
                                <a:rPr lang="en-US" altLang="ko-KR" i="1">
                                  <a:latin typeface="Cambria Math"/>
                                </a:rPr>
                              </m:ctrlPr>
                            </m:dPr>
                            <m:e>
                              <m:sSub>
                                <m:sSubPr>
                                  <m:ctrlPr>
                                    <a:rPr lang="en-US" altLang="ko-KR" i="1">
                                      <a:latin typeface="Cambria Math"/>
                                    </a:rPr>
                                  </m:ctrlPr>
                                </m:sSubPr>
                                <m:e>
                                  <m:r>
                                    <a:rPr lang="en-US" altLang="ko-KR" i="1">
                                      <a:latin typeface="Cambria Math"/>
                                    </a:rPr>
                                    <m:t>𝑥</m:t>
                                  </m:r>
                                </m:e>
                                <m:sub>
                                  <m:r>
                                    <a:rPr lang="en-US" altLang="ko-KR" i="1">
                                      <a:latin typeface="Cambria Math"/>
                                    </a:rPr>
                                    <m:t>2</m:t>
                                  </m:r>
                                </m:sub>
                              </m:sSub>
                            </m:e>
                          </m:d>
                        </m:e>
                      </m:d>
                      <m:r>
                        <a:rPr lang="en-US" altLang="ko-KR" i="1">
                          <a:latin typeface="Cambria Math"/>
                        </a:rPr>
                        <m:t>+,…</m:t>
                      </m:r>
                    </m:oMath>
                  </m:oMathPara>
                </a14:m>
                <a:endParaRPr lang="en-US" altLang="ko-KR" i="1" dirty="0">
                  <a:latin typeface="Cambria Math"/>
                </a:endParaRPr>
              </a:p>
              <a:p>
                <a:pPr/>
                <a14:m>
                  <m:oMathPara xmlns:m="http://schemas.openxmlformats.org/officeDocument/2006/math">
                    <m:oMathParaPr>
                      <m:jc m:val="left"/>
                    </m:oMathParaPr>
                    <m:oMath xmlns:m="http://schemas.openxmlformats.org/officeDocument/2006/math">
                      <m:r>
                        <a:rPr lang="en-US" altLang="ko-KR" i="1">
                          <a:latin typeface="Cambria Math"/>
                        </a:rPr>
                        <m:t>                +</m:t>
                      </m:r>
                      <m:sSubSup>
                        <m:sSubSupPr>
                          <m:ctrlPr>
                            <a:rPr lang="en-US" altLang="ko-KR" i="1">
                              <a:latin typeface="Cambria Math"/>
                            </a:rPr>
                          </m:ctrlPr>
                        </m:sSubSupPr>
                        <m:e>
                          <m:r>
                            <a:rPr lang="en-US" altLang="ko-KR" i="1">
                              <a:latin typeface="Cambria Math"/>
                            </a:rPr>
                            <m:t>𝑃</m:t>
                          </m:r>
                        </m:e>
                        <m:sub>
                          <m:sSub>
                            <m:sSubPr>
                              <m:ctrlPr>
                                <a:rPr lang="en-US" altLang="ko-KR" i="1">
                                  <a:latin typeface="Cambria Math"/>
                                </a:rPr>
                              </m:ctrlPr>
                            </m:sSubPr>
                            <m:e>
                              <m:r>
                                <a:rPr lang="en-US" altLang="ko-KR" i="1">
                                  <a:latin typeface="Cambria Math"/>
                                </a:rPr>
                                <m:t>𝑥</m:t>
                              </m:r>
                            </m:e>
                            <m:sub>
                              <m:r>
                                <a:rPr lang="en-US" altLang="ko-KR" b="0" i="1" smtClean="0">
                                  <a:latin typeface="Cambria Math"/>
                                </a:rPr>
                                <m:t>2</m:t>
                              </m:r>
                            </m:sub>
                          </m:sSub>
                          <m:sSub>
                            <m:sSubPr>
                              <m:ctrlPr>
                                <a:rPr lang="en-US" altLang="ko-KR" i="1">
                                  <a:latin typeface="Cambria Math"/>
                                </a:rPr>
                              </m:ctrlPr>
                            </m:sSubPr>
                            <m:e>
                              <m:r>
                                <a:rPr lang="en-US" altLang="ko-KR" i="1">
                                  <a:latin typeface="Cambria Math"/>
                                </a:rPr>
                                <m:t>𝑥</m:t>
                              </m:r>
                            </m:e>
                            <m:sub>
                              <m:r>
                                <a:rPr lang="en-US" altLang="ko-KR" i="1">
                                  <a:latin typeface="Cambria Math"/>
                                </a:rPr>
                                <m:t>𝑛</m:t>
                              </m:r>
                            </m:sub>
                          </m:sSub>
                        </m:sub>
                        <m:sup>
                          <m:sSub>
                            <m:sSubPr>
                              <m:ctrlPr>
                                <a:rPr lang="en-US" altLang="ko-KR" i="1">
                                  <a:latin typeface="Cambria Math"/>
                                </a:rPr>
                              </m:ctrlPr>
                            </m:sSubPr>
                            <m:e>
                              <m:r>
                                <a:rPr lang="en-US" altLang="ko-KR" i="1">
                                  <a:latin typeface="Cambria Math"/>
                                </a:rPr>
                                <m:t>𝑢</m:t>
                              </m:r>
                            </m:e>
                            <m:sub>
                              <m:r>
                                <a:rPr lang="en-US" altLang="ko-KR" i="1">
                                  <a:latin typeface="Cambria Math"/>
                                </a:rPr>
                                <m:t>1</m:t>
                              </m:r>
                            </m:sub>
                          </m:sSub>
                        </m:sup>
                      </m:sSubSup>
                      <m:r>
                        <a:rPr lang="en-US" altLang="ko-KR" i="1">
                          <a:latin typeface="Cambria Math"/>
                        </a:rPr>
                        <m:t> </m:t>
                      </m:r>
                      <m:d>
                        <m:dPr>
                          <m:begChr m:val="["/>
                          <m:endChr m:val="]"/>
                          <m:ctrlPr>
                            <a:rPr lang="en-US" altLang="ko-KR" i="1">
                              <a:latin typeface="Cambria Math"/>
                            </a:rPr>
                          </m:ctrlPr>
                        </m:dPr>
                        <m:e>
                          <m:sSubSup>
                            <m:sSubSupPr>
                              <m:ctrlPr>
                                <a:rPr lang="en-US" altLang="ko-KR" i="1">
                                  <a:latin typeface="Cambria Math"/>
                                </a:rPr>
                              </m:ctrlPr>
                            </m:sSubSupPr>
                            <m:e>
                              <m:r>
                                <a:rPr lang="en-US" altLang="ko-KR" i="1">
                                  <a:latin typeface="Cambria Math"/>
                                </a:rPr>
                                <m:t>𝑅</m:t>
                              </m:r>
                            </m:e>
                            <m:sub>
                              <m:sSub>
                                <m:sSubPr>
                                  <m:ctrlPr>
                                    <a:rPr lang="en-US" altLang="ko-KR" i="1">
                                      <a:latin typeface="Cambria Math"/>
                                    </a:rPr>
                                  </m:ctrlPr>
                                </m:sSubPr>
                                <m:e>
                                  <m:r>
                                    <a:rPr lang="en-US" altLang="ko-KR" i="1">
                                      <a:latin typeface="Cambria Math"/>
                                    </a:rPr>
                                    <m:t>𝑥</m:t>
                                  </m:r>
                                </m:e>
                                <m:sub>
                                  <m:r>
                                    <a:rPr lang="en-US" altLang="ko-KR" b="0" i="1" smtClean="0">
                                      <a:latin typeface="Cambria Math"/>
                                    </a:rPr>
                                    <m:t>2</m:t>
                                  </m:r>
                                </m:sub>
                              </m:sSub>
                              <m:sSub>
                                <m:sSubPr>
                                  <m:ctrlPr>
                                    <a:rPr lang="en-US" altLang="ko-KR" i="1">
                                      <a:latin typeface="Cambria Math"/>
                                    </a:rPr>
                                  </m:ctrlPr>
                                </m:sSubPr>
                                <m:e>
                                  <m:r>
                                    <a:rPr lang="en-US" altLang="ko-KR" i="1">
                                      <a:latin typeface="Cambria Math"/>
                                    </a:rPr>
                                    <m:t>𝑥</m:t>
                                  </m:r>
                                </m:e>
                                <m:sub>
                                  <m:r>
                                    <a:rPr lang="en-US" altLang="ko-KR" i="1">
                                      <a:latin typeface="Cambria Math"/>
                                    </a:rPr>
                                    <m:t>𝑛</m:t>
                                  </m:r>
                                </m:sub>
                              </m:sSub>
                            </m:sub>
                            <m:sup>
                              <m:sSub>
                                <m:sSubPr>
                                  <m:ctrlPr>
                                    <a:rPr lang="en-US" altLang="ko-KR" i="1">
                                      <a:latin typeface="Cambria Math"/>
                                    </a:rPr>
                                  </m:ctrlPr>
                                </m:sSubPr>
                                <m:e>
                                  <m:r>
                                    <a:rPr lang="en-US" altLang="ko-KR" i="1">
                                      <a:latin typeface="Cambria Math"/>
                                    </a:rPr>
                                    <m:t>𝜋</m:t>
                                  </m:r>
                                </m:e>
                                <m:sub>
                                  <m:r>
                                    <a:rPr lang="en-US" altLang="ko-KR" i="1">
                                      <a:latin typeface="Cambria Math"/>
                                    </a:rPr>
                                    <m:t>1</m:t>
                                  </m:r>
                                </m:sub>
                              </m:sSub>
                            </m:sup>
                          </m:sSubSup>
                          <m:r>
                            <a:rPr lang="en-US" altLang="ko-KR" i="1">
                              <a:latin typeface="Cambria Math"/>
                            </a:rPr>
                            <m:t>+</m:t>
                          </m:r>
                          <m:r>
                            <a:rPr lang="en-US" altLang="ko-KR" i="1">
                              <a:latin typeface="Cambria Math"/>
                            </a:rPr>
                            <m:t>𝛾</m:t>
                          </m:r>
                          <m:sSup>
                            <m:sSupPr>
                              <m:ctrlPr>
                                <a:rPr lang="en-US" altLang="ko-KR" i="1">
                                  <a:latin typeface="Cambria Math"/>
                                </a:rPr>
                              </m:ctrlPr>
                            </m:sSupPr>
                            <m:e>
                              <m:r>
                                <a:rPr lang="en-US" altLang="ko-KR" i="1">
                                  <a:latin typeface="Cambria Math"/>
                                </a:rPr>
                                <m:t>𝑉</m:t>
                              </m:r>
                            </m:e>
                            <m:sup>
                              <m:sSub>
                                <m:sSubPr>
                                  <m:ctrlPr>
                                    <a:rPr lang="en-US" altLang="ko-KR" i="1">
                                      <a:latin typeface="Cambria Math"/>
                                    </a:rPr>
                                  </m:ctrlPr>
                                </m:sSubPr>
                                <m:e>
                                  <m:r>
                                    <a:rPr lang="en-US" altLang="ko-KR" i="1">
                                      <a:latin typeface="Cambria Math"/>
                                    </a:rPr>
                                    <m:t>𝜋</m:t>
                                  </m:r>
                                </m:e>
                                <m:sub>
                                  <m:r>
                                    <a:rPr lang="en-US" altLang="ko-KR" i="1">
                                      <a:latin typeface="Cambria Math"/>
                                    </a:rPr>
                                    <m:t>1</m:t>
                                  </m:r>
                                </m:sub>
                              </m:sSub>
                            </m:sup>
                          </m:sSup>
                          <m:d>
                            <m:dPr>
                              <m:ctrlPr>
                                <a:rPr lang="en-US" altLang="ko-KR" i="1">
                                  <a:latin typeface="Cambria Math"/>
                                </a:rPr>
                              </m:ctrlPr>
                            </m:dPr>
                            <m:e>
                              <m:sSub>
                                <m:sSubPr>
                                  <m:ctrlPr>
                                    <a:rPr lang="en-US" altLang="ko-KR" i="1">
                                      <a:latin typeface="Cambria Math"/>
                                    </a:rPr>
                                  </m:ctrlPr>
                                </m:sSubPr>
                                <m:e>
                                  <m:r>
                                    <a:rPr lang="en-US" altLang="ko-KR" i="1">
                                      <a:latin typeface="Cambria Math"/>
                                    </a:rPr>
                                    <m:t>𝑥</m:t>
                                  </m:r>
                                </m:e>
                                <m:sub>
                                  <m:r>
                                    <a:rPr lang="en-US" altLang="ko-KR" i="1">
                                      <a:latin typeface="Cambria Math"/>
                                    </a:rPr>
                                    <m:t>𝑛</m:t>
                                  </m:r>
                                </m:sub>
                              </m:sSub>
                            </m:e>
                          </m:d>
                        </m:e>
                      </m:d>
                      <m:r>
                        <a:rPr lang="en-US" altLang="ko-KR" b="0" i="1" smtClean="0">
                          <a:latin typeface="Cambria Math"/>
                        </a:rPr>
                        <m:t>}</m:t>
                      </m:r>
                    </m:oMath>
                  </m:oMathPara>
                </a14:m>
                <a:endParaRPr lang="en-US" altLang="ko-KR" b="0" i="1" dirty="0" smtClean="0">
                  <a:latin typeface="Cambria Math"/>
                </a:endParaRPr>
              </a:p>
              <a:p>
                <a:pPr/>
                <a:r>
                  <a:rPr lang="en-US" altLang="ko-KR" b="0" i="1" dirty="0" smtClean="0">
                    <a:latin typeface="Cambria Math"/>
                  </a:rPr>
                  <a:t>…..</a:t>
                </a:r>
              </a:p>
              <a:p>
                <a:pPr/>
                <a:endParaRPr lang="en-US" altLang="ko-KR" i="1" dirty="0">
                  <a:latin typeface="Cambria Math"/>
                </a:endParaRPr>
              </a:p>
              <a:p>
                <a:pPr/>
                <a14:m>
                  <m:oMathPara xmlns:m="http://schemas.openxmlformats.org/officeDocument/2006/math">
                    <m:oMathParaPr>
                      <m:jc m:val="left"/>
                    </m:oMathParaPr>
                    <m:oMath xmlns:m="http://schemas.openxmlformats.org/officeDocument/2006/math">
                      <m:r>
                        <a:rPr lang="en-US" altLang="ko-KR" i="1">
                          <a:latin typeface="Cambria Math"/>
                        </a:rPr>
                        <m:t>𝑉</m:t>
                      </m:r>
                      <m:d>
                        <m:dPr>
                          <m:ctrlPr>
                            <a:rPr lang="en-US" altLang="ko-KR" i="1">
                              <a:latin typeface="Cambria Math"/>
                            </a:rPr>
                          </m:ctrlPr>
                        </m:dPr>
                        <m:e>
                          <m:sSub>
                            <m:sSubPr>
                              <m:ctrlPr>
                                <a:rPr lang="en-US" altLang="ko-KR" i="1">
                                  <a:latin typeface="Cambria Math"/>
                                </a:rPr>
                              </m:ctrlPr>
                            </m:sSubPr>
                            <m:e>
                              <m:r>
                                <a:rPr lang="en-US" altLang="ko-KR" i="1">
                                  <a:latin typeface="Cambria Math"/>
                                </a:rPr>
                                <m:t>𝑥</m:t>
                              </m:r>
                            </m:e>
                            <m:sub>
                              <m:r>
                                <a:rPr lang="en-US" altLang="ko-KR" b="0" i="1" smtClean="0">
                                  <a:latin typeface="Cambria Math"/>
                                </a:rPr>
                                <m:t>𝑛</m:t>
                              </m:r>
                            </m:sub>
                          </m:sSub>
                        </m:e>
                      </m:d>
                      <m:r>
                        <a:rPr lang="en-US" altLang="ko-KR" i="1">
                          <a:latin typeface="Cambria Math"/>
                        </a:rPr>
                        <m:t>=</m:t>
                      </m:r>
                      <m:r>
                        <a:rPr lang="en-US" altLang="ko-KR" i="1">
                          <a:latin typeface="Cambria Math"/>
                        </a:rPr>
                        <m:t>𝜋</m:t>
                      </m:r>
                      <m:d>
                        <m:dPr>
                          <m:ctrlPr>
                            <a:rPr lang="en-US" altLang="ko-KR" i="1">
                              <a:latin typeface="Cambria Math"/>
                            </a:rPr>
                          </m:ctrlPr>
                        </m:dPr>
                        <m:e>
                          <m:sSub>
                            <m:sSubPr>
                              <m:ctrlPr>
                                <a:rPr lang="en-US" altLang="ko-KR" i="1">
                                  <a:latin typeface="Cambria Math"/>
                                </a:rPr>
                              </m:ctrlPr>
                            </m:sSubPr>
                            <m:e>
                              <m:r>
                                <a:rPr lang="en-US" altLang="ko-KR" i="1">
                                  <a:latin typeface="Cambria Math"/>
                                </a:rPr>
                                <m:t>𝑥</m:t>
                              </m:r>
                            </m:e>
                            <m:sub>
                              <m:r>
                                <a:rPr lang="en-US" altLang="ko-KR" b="0" i="1" smtClean="0">
                                  <a:latin typeface="Cambria Math"/>
                                </a:rPr>
                                <m:t>𝑛</m:t>
                              </m:r>
                            </m:sub>
                          </m:sSub>
                          <m:r>
                            <a:rPr lang="en-US" altLang="ko-KR" i="1">
                              <a:latin typeface="Cambria Math"/>
                            </a:rPr>
                            <m:t>,</m:t>
                          </m:r>
                          <m:sSub>
                            <m:sSubPr>
                              <m:ctrlPr>
                                <a:rPr lang="en-US" altLang="ko-KR" i="1">
                                  <a:latin typeface="Cambria Math"/>
                                </a:rPr>
                              </m:ctrlPr>
                            </m:sSubPr>
                            <m:e>
                              <m:r>
                                <a:rPr lang="en-US" altLang="ko-KR" i="1">
                                  <a:latin typeface="Cambria Math"/>
                                </a:rPr>
                                <m:t>𝑢</m:t>
                              </m:r>
                            </m:e>
                            <m:sub>
                              <m:r>
                                <a:rPr lang="en-US" altLang="ko-KR" i="1">
                                  <a:latin typeface="Cambria Math"/>
                                </a:rPr>
                                <m:t>1</m:t>
                              </m:r>
                            </m:sub>
                          </m:sSub>
                        </m:e>
                      </m:d>
                      <m:r>
                        <a:rPr lang="en-US" altLang="ko-KR" i="1">
                          <a:latin typeface="Cambria Math"/>
                        </a:rPr>
                        <m:t>{</m:t>
                      </m:r>
                      <m:sSubSup>
                        <m:sSubSupPr>
                          <m:ctrlPr>
                            <a:rPr lang="en-US" altLang="ko-KR" i="1">
                              <a:latin typeface="Cambria Math"/>
                            </a:rPr>
                          </m:ctrlPr>
                        </m:sSubSupPr>
                        <m:e>
                          <m:r>
                            <a:rPr lang="en-US" altLang="ko-KR" i="1">
                              <a:latin typeface="Cambria Math"/>
                            </a:rPr>
                            <m:t>𝑃</m:t>
                          </m:r>
                        </m:e>
                        <m:sub>
                          <m:sSub>
                            <m:sSubPr>
                              <m:ctrlPr>
                                <a:rPr lang="en-US" altLang="ko-KR" i="1">
                                  <a:latin typeface="Cambria Math"/>
                                </a:rPr>
                              </m:ctrlPr>
                            </m:sSubPr>
                            <m:e>
                              <m:r>
                                <a:rPr lang="en-US" altLang="ko-KR" i="1">
                                  <a:latin typeface="Cambria Math"/>
                                </a:rPr>
                                <m:t>𝑥</m:t>
                              </m:r>
                            </m:e>
                            <m:sub>
                              <m:r>
                                <a:rPr lang="en-US" altLang="ko-KR" b="0" i="1" smtClean="0">
                                  <a:latin typeface="Cambria Math"/>
                                </a:rPr>
                                <m:t>𝑛</m:t>
                              </m:r>
                            </m:sub>
                          </m:sSub>
                          <m:sSub>
                            <m:sSubPr>
                              <m:ctrlPr>
                                <a:rPr lang="en-US" altLang="ko-KR" i="1">
                                  <a:latin typeface="Cambria Math"/>
                                </a:rPr>
                              </m:ctrlPr>
                            </m:sSubPr>
                            <m:e>
                              <m:r>
                                <a:rPr lang="en-US" altLang="ko-KR" i="1">
                                  <a:latin typeface="Cambria Math"/>
                                </a:rPr>
                                <m:t>𝑥</m:t>
                              </m:r>
                            </m:e>
                            <m:sub>
                              <m:r>
                                <a:rPr lang="en-US" altLang="ko-KR" i="1">
                                  <a:latin typeface="Cambria Math"/>
                                </a:rPr>
                                <m:t>1</m:t>
                              </m:r>
                            </m:sub>
                          </m:sSub>
                        </m:sub>
                        <m:sup>
                          <m:sSub>
                            <m:sSubPr>
                              <m:ctrlPr>
                                <a:rPr lang="en-US" altLang="ko-KR" i="1">
                                  <a:latin typeface="Cambria Math"/>
                                </a:rPr>
                              </m:ctrlPr>
                            </m:sSubPr>
                            <m:e>
                              <m:r>
                                <a:rPr lang="en-US" altLang="ko-KR" i="1">
                                  <a:latin typeface="Cambria Math"/>
                                </a:rPr>
                                <m:t>𝑢</m:t>
                              </m:r>
                            </m:e>
                            <m:sub>
                              <m:r>
                                <a:rPr lang="en-US" altLang="ko-KR" i="1">
                                  <a:latin typeface="Cambria Math"/>
                                </a:rPr>
                                <m:t>1</m:t>
                              </m:r>
                            </m:sub>
                          </m:sSub>
                        </m:sup>
                      </m:sSubSup>
                      <m:r>
                        <a:rPr lang="en-US" altLang="ko-KR" i="1">
                          <a:latin typeface="Cambria Math"/>
                        </a:rPr>
                        <m:t> </m:t>
                      </m:r>
                      <m:d>
                        <m:dPr>
                          <m:begChr m:val="["/>
                          <m:endChr m:val="]"/>
                          <m:ctrlPr>
                            <a:rPr lang="en-US" altLang="ko-KR" i="1">
                              <a:latin typeface="Cambria Math"/>
                            </a:rPr>
                          </m:ctrlPr>
                        </m:dPr>
                        <m:e>
                          <m:sSubSup>
                            <m:sSubSupPr>
                              <m:ctrlPr>
                                <a:rPr lang="en-US" altLang="ko-KR" i="1">
                                  <a:latin typeface="Cambria Math"/>
                                </a:rPr>
                              </m:ctrlPr>
                            </m:sSubSupPr>
                            <m:e>
                              <m:r>
                                <a:rPr lang="en-US" altLang="ko-KR" i="1">
                                  <a:latin typeface="Cambria Math"/>
                                </a:rPr>
                                <m:t>𝑅</m:t>
                              </m:r>
                            </m:e>
                            <m:sub>
                              <m:sSub>
                                <m:sSubPr>
                                  <m:ctrlPr>
                                    <a:rPr lang="en-US" altLang="ko-KR" i="1">
                                      <a:latin typeface="Cambria Math"/>
                                    </a:rPr>
                                  </m:ctrlPr>
                                </m:sSubPr>
                                <m:e>
                                  <m:r>
                                    <a:rPr lang="en-US" altLang="ko-KR" i="1">
                                      <a:latin typeface="Cambria Math"/>
                                    </a:rPr>
                                    <m:t>𝑥</m:t>
                                  </m:r>
                                </m:e>
                                <m:sub>
                                  <m:r>
                                    <a:rPr lang="en-US" altLang="ko-KR" b="0" i="1" smtClean="0">
                                      <a:latin typeface="Cambria Math"/>
                                    </a:rPr>
                                    <m:t>𝑛</m:t>
                                  </m:r>
                                </m:sub>
                              </m:sSub>
                              <m:sSub>
                                <m:sSubPr>
                                  <m:ctrlPr>
                                    <a:rPr lang="en-US" altLang="ko-KR" i="1">
                                      <a:latin typeface="Cambria Math"/>
                                    </a:rPr>
                                  </m:ctrlPr>
                                </m:sSubPr>
                                <m:e>
                                  <m:r>
                                    <a:rPr lang="en-US" altLang="ko-KR" i="1">
                                      <a:latin typeface="Cambria Math"/>
                                    </a:rPr>
                                    <m:t>𝑥</m:t>
                                  </m:r>
                                </m:e>
                                <m:sub>
                                  <m:r>
                                    <a:rPr lang="en-US" altLang="ko-KR" i="1">
                                      <a:latin typeface="Cambria Math"/>
                                    </a:rPr>
                                    <m:t>1</m:t>
                                  </m:r>
                                </m:sub>
                              </m:sSub>
                            </m:sub>
                            <m:sup>
                              <m:sSub>
                                <m:sSubPr>
                                  <m:ctrlPr>
                                    <a:rPr lang="en-US" altLang="ko-KR" i="1">
                                      <a:latin typeface="Cambria Math"/>
                                    </a:rPr>
                                  </m:ctrlPr>
                                </m:sSubPr>
                                <m:e>
                                  <m:r>
                                    <a:rPr lang="en-US" altLang="ko-KR" i="1">
                                      <a:latin typeface="Cambria Math"/>
                                    </a:rPr>
                                    <m:t>𝜋</m:t>
                                  </m:r>
                                </m:e>
                                <m:sub>
                                  <m:r>
                                    <a:rPr lang="en-US" altLang="ko-KR" i="1">
                                      <a:latin typeface="Cambria Math"/>
                                    </a:rPr>
                                    <m:t>1</m:t>
                                  </m:r>
                                </m:sub>
                              </m:sSub>
                            </m:sup>
                          </m:sSubSup>
                          <m:r>
                            <a:rPr lang="en-US" altLang="ko-KR" i="1">
                              <a:latin typeface="Cambria Math"/>
                            </a:rPr>
                            <m:t>+</m:t>
                          </m:r>
                          <m:r>
                            <a:rPr lang="en-US" altLang="ko-KR" i="1">
                              <a:latin typeface="Cambria Math"/>
                            </a:rPr>
                            <m:t>𝛾</m:t>
                          </m:r>
                          <m:sSup>
                            <m:sSupPr>
                              <m:ctrlPr>
                                <a:rPr lang="en-US" altLang="ko-KR" i="1">
                                  <a:latin typeface="Cambria Math"/>
                                </a:rPr>
                              </m:ctrlPr>
                            </m:sSupPr>
                            <m:e>
                              <m:r>
                                <a:rPr lang="en-US" altLang="ko-KR" i="1">
                                  <a:latin typeface="Cambria Math"/>
                                </a:rPr>
                                <m:t>𝑉</m:t>
                              </m:r>
                            </m:e>
                            <m:sup>
                              <m:sSub>
                                <m:sSubPr>
                                  <m:ctrlPr>
                                    <a:rPr lang="en-US" altLang="ko-KR" i="1">
                                      <a:latin typeface="Cambria Math"/>
                                    </a:rPr>
                                  </m:ctrlPr>
                                </m:sSubPr>
                                <m:e>
                                  <m:r>
                                    <a:rPr lang="en-US" altLang="ko-KR" i="1">
                                      <a:latin typeface="Cambria Math"/>
                                    </a:rPr>
                                    <m:t>𝜋</m:t>
                                  </m:r>
                                </m:e>
                                <m:sub>
                                  <m:r>
                                    <a:rPr lang="en-US" altLang="ko-KR" i="1">
                                      <a:latin typeface="Cambria Math"/>
                                    </a:rPr>
                                    <m:t>1</m:t>
                                  </m:r>
                                </m:sub>
                              </m:sSub>
                            </m:sup>
                          </m:sSup>
                          <m:d>
                            <m:dPr>
                              <m:ctrlPr>
                                <a:rPr lang="en-US" altLang="ko-KR" i="1">
                                  <a:latin typeface="Cambria Math"/>
                                </a:rPr>
                              </m:ctrlPr>
                            </m:dPr>
                            <m:e>
                              <m:sSub>
                                <m:sSubPr>
                                  <m:ctrlPr>
                                    <a:rPr lang="en-US" altLang="ko-KR" i="1">
                                      <a:latin typeface="Cambria Math"/>
                                    </a:rPr>
                                  </m:ctrlPr>
                                </m:sSubPr>
                                <m:e>
                                  <m:r>
                                    <a:rPr lang="en-US" altLang="ko-KR" i="1">
                                      <a:latin typeface="Cambria Math"/>
                                    </a:rPr>
                                    <m:t>𝑥</m:t>
                                  </m:r>
                                </m:e>
                                <m:sub>
                                  <m:r>
                                    <a:rPr lang="en-US" altLang="ko-KR" b="0" i="1" smtClean="0">
                                      <a:latin typeface="Cambria Math"/>
                                    </a:rPr>
                                    <m:t>𝑛</m:t>
                                  </m:r>
                                </m:sub>
                              </m:sSub>
                            </m:e>
                          </m:d>
                        </m:e>
                      </m:d>
                      <m:r>
                        <a:rPr lang="en-US" altLang="ko-KR" i="1">
                          <a:latin typeface="Cambria Math"/>
                        </a:rPr>
                        <m:t>+</m:t>
                      </m:r>
                      <m:sSubSup>
                        <m:sSubSupPr>
                          <m:ctrlPr>
                            <a:rPr lang="en-US" altLang="ko-KR" i="1">
                              <a:latin typeface="Cambria Math"/>
                            </a:rPr>
                          </m:ctrlPr>
                        </m:sSubSupPr>
                        <m:e>
                          <m:r>
                            <a:rPr lang="en-US" altLang="ko-KR" i="1">
                              <a:latin typeface="Cambria Math"/>
                            </a:rPr>
                            <m:t>𝑃</m:t>
                          </m:r>
                        </m:e>
                        <m:sub>
                          <m:sSub>
                            <m:sSubPr>
                              <m:ctrlPr>
                                <a:rPr lang="en-US" altLang="ko-KR" i="1">
                                  <a:latin typeface="Cambria Math"/>
                                </a:rPr>
                              </m:ctrlPr>
                            </m:sSubPr>
                            <m:e>
                              <m:r>
                                <a:rPr lang="en-US" altLang="ko-KR" i="1">
                                  <a:latin typeface="Cambria Math"/>
                                </a:rPr>
                                <m:t>𝑥</m:t>
                              </m:r>
                            </m:e>
                            <m:sub>
                              <m:r>
                                <a:rPr lang="en-US" altLang="ko-KR" b="0" i="1" smtClean="0">
                                  <a:latin typeface="Cambria Math"/>
                                </a:rPr>
                                <m:t>𝑛</m:t>
                              </m:r>
                            </m:sub>
                          </m:sSub>
                          <m:sSub>
                            <m:sSubPr>
                              <m:ctrlPr>
                                <a:rPr lang="en-US" altLang="ko-KR" i="1">
                                  <a:latin typeface="Cambria Math"/>
                                </a:rPr>
                              </m:ctrlPr>
                            </m:sSubPr>
                            <m:e>
                              <m:r>
                                <a:rPr lang="en-US" altLang="ko-KR" i="1">
                                  <a:latin typeface="Cambria Math"/>
                                </a:rPr>
                                <m:t>𝑥</m:t>
                              </m:r>
                            </m:e>
                            <m:sub>
                              <m:r>
                                <a:rPr lang="en-US" altLang="ko-KR" i="1">
                                  <a:latin typeface="Cambria Math"/>
                                </a:rPr>
                                <m:t>2</m:t>
                              </m:r>
                            </m:sub>
                          </m:sSub>
                        </m:sub>
                        <m:sup>
                          <m:sSub>
                            <m:sSubPr>
                              <m:ctrlPr>
                                <a:rPr lang="en-US" altLang="ko-KR" i="1">
                                  <a:latin typeface="Cambria Math"/>
                                </a:rPr>
                              </m:ctrlPr>
                            </m:sSubPr>
                            <m:e>
                              <m:r>
                                <a:rPr lang="en-US" altLang="ko-KR" i="1">
                                  <a:latin typeface="Cambria Math"/>
                                </a:rPr>
                                <m:t>𝑢</m:t>
                              </m:r>
                            </m:e>
                            <m:sub>
                              <m:r>
                                <a:rPr lang="en-US" altLang="ko-KR" i="1">
                                  <a:latin typeface="Cambria Math"/>
                                </a:rPr>
                                <m:t>1</m:t>
                              </m:r>
                            </m:sub>
                          </m:sSub>
                        </m:sup>
                      </m:sSubSup>
                      <m:r>
                        <a:rPr lang="en-US" altLang="ko-KR" i="1">
                          <a:latin typeface="Cambria Math"/>
                        </a:rPr>
                        <m:t> </m:t>
                      </m:r>
                      <m:d>
                        <m:dPr>
                          <m:begChr m:val="["/>
                          <m:endChr m:val="]"/>
                          <m:ctrlPr>
                            <a:rPr lang="en-US" altLang="ko-KR" i="1">
                              <a:latin typeface="Cambria Math"/>
                            </a:rPr>
                          </m:ctrlPr>
                        </m:dPr>
                        <m:e>
                          <m:sSubSup>
                            <m:sSubSupPr>
                              <m:ctrlPr>
                                <a:rPr lang="en-US" altLang="ko-KR" i="1">
                                  <a:latin typeface="Cambria Math"/>
                                </a:rPr>
                              </m:ctrlPr>
                            </m:sSubSupPr>
                            <m:e>
                              <m:r>
                                <a:rPr lang="en-US" altLang="ko-KR" i="1">
                                  <a:latin typeface="Cambria Math"/>
                                </a:rPr>
                                <m:t>𝑅</m:t>
                              </m:r>
                            </m:e>
                            <m:sub>
                              <m:sSub>
                                <m:sSubPr>
                                  <m:ctrlPr>
                                    <a:rPr lang="en-US" altLang="ko-KR" i="1">
                                      <a:latin typeface="Cambria Math"/>
                                    </a:rPr>
                                  </m:ctrlPr>
                                </m:sSubPr>
                                <m:e>
                                  <m:r>
                                    <a:rPr lang="en-US" altLang="ko-KR" i="1">
                                      <a:latin typeface="Cambria Math"/>
                                    </a:rPr>
                                    <m:t>𝑥</m:t>
                                  </m:r>
                                </m:e>
                                <m:sub>
                                  <m:r>
                                    <a:rPr lang="en-US" altLang="ko-KR" b="0" i="1" smtClean="0">
                                      <a:latin typeface="Cambria Math"/>
                                    </a:rPr>
                                    <m:t>𝑛</m:t>
                                  </m:r>
                                </m:sub>
                              </m:sSub>
                              <m:sSub>
                                <m:sSubPr>
                                  <m:ctrlPr>
                                    <a:rPr lang="en-US" altLang="ko-KR" i="1">
                                      <a:latin typeface="Cambria Math"/>
                                    </a:rPr>
                                  </m:ctrlPr>
                                </m:sSubPr>
                                <m:e>
                                  <m:r>
                                    <a:rPr lang="en-US" altLang="ko-KR" i="1">
                                      <a:latin typeface="Cambria Math"/>
                                    </a:rPr>
                                    <m:t>𝑥</m:t>
                                  </m:r>
                                </m:e>
                                <m:sub>
                                  <m:r>
                                    <a:rPr lang="en-US" altLang="ko-KR" i="1">
                                      <a:latin typeface="Cambria Math"/>
                                    </a:rPr>
                                    <m:t>2</m:t>
                                  </m:r>
                                </m:sub>
                              </m:sSub>
                            </m:sub>
                            <m:sup>
                              <m:sSub>
                                <m:sSubPr>
                                  <m:ctrlPr>
                                    <a:rPr lang="en-US" altLang="ko-KR" i="1">
                                      <a:latin typeface="Cambria Math"/>
                                    </a:rPr>
                                  </m:ctrlPr>
                                </m:sSubPr>
                                <m:e>
                                  <m:r>
                                    <a:rPr lang="en-US" altLang="ko-KR" i="1">
                                      <a:latin typeface="Cambria Math"/>
                                    </a:rPr>
                                    <m:t>𝜋</m:t>
                                  </m:r>
                                </m:e>
                                <m:sub>
                                  <m:r>
                                    <a:rPr lang="en-US" altLang="ko-KR" i="1">
                                      <a:latin typeface="Cambria Math"/>
                                    </a:rPr>
                                    <m:t>1</m:t>
                                  </m:r>
                                </m:sub>
                              </m:sSub>
                            </m:sup>
                          </m:sSubSup>
                          <m:r>
                            <a:rPr lang="en-US" altLang="ko-KR" i="1">
                              <a:latin typeface="Cambria Math"/>
                            </a:rPr>
                            <m:t>+</m:t>
                          </m:r>
                          <m:r>
                            <a:rPr lang="en-US" altLang="ko-KR" i="1">
                              <a:latin typeface="Cambria Math"/>
                            </a:rPr>
                            <m:t>𝛾</m:t>
                          </m:r>
                          <m:sSup>
                            <m:sSupPr>
                              <m:ctrlPr>
                                <a:rPr lang="en-US" altLang="ko-KR" i="1">
                                  <a:latin typeface="Cambria Math"/>
                                </a:rPr>
                              </m:ctrlPr>
                            </m:sSupPr>
                            <m:e>
                              <m:r>
                                <a:rPr lang="en-US" altLang="ko-KR" i="1">
                                  <a:latin typeface="Cambria Math"/>
                                </a:rPr>
                                <m:t>𝑉</m:t>
                              </m:r>
                            </m:e>
                            <m:sup>
                              <m:sSub>
                                <m:sSubPr>
                                  <m:ctrlPr>
                                    <a:rPr lang="en-US" altLang="ko-KR" i="1">
                                      <a:latin typeface="Cambria Math"/>
                                    </a:rPr>
                                  </m:ctrlPr>
                                </m:sSubPr>
                                <m:e>
                                  <m:r>
                                    <a:rPr lang="en-US" altLang="ko-KR" i="1">
                                      <a:latin typeface="Cambria Math"/>
                                    </a:rPr>
                                    <m:t>𝜋</m:t>
                                  </m:r>
                                </m:e>
                                <m:sub>
                                  <m:r>
                                    <a:rPr lang="en-US" altLang="ko-KR" i="1">
                                      <a:latin typeface="Cambria Math"/>
                                    </a:rPr>
                                    <m:t>1</m:t>
                                  </m:r>
                                </m:sub>
                              </m:sSub>
                            </m:sup>
                          </m:sSup>
                          <m:d>
                            <m:dPr>
                              <m:ctrlPr>
                                <a:rPr lang="en-US" altLang="ko-KR" i="1">
                                  <a:latin typeface="Cambria Math"/>
                                </a:rPr>
                              </m:ctrlPr>
                            </m:dPr>
                            <m:e>
                              <m:sSub>
                                <m:sSubPr>
                                  <m:ctrlPr>
                                    <a:rPr lang="en-US" altLang="ko-KR" i="1">
                                      <a:latin typeface="Cambria Math"/>
                                    </a:rPr>
                                  </m:ctrlPr>
                                </m:sSubPr>
                                <m:e>
                                  <m:r>
                                    <a:rPr lang="en-US" altLang="ko-KR" i="1">
                                      <a:latin typeface="Cambria Math"/>
                                    </a:rPr>
                                    <m:t>𝑥</m:t>
                                  </m:r>
                                </m:e>
                                <m:sub>
                                  <m:r>
                                    <a:rPr lang="en-US" altLang="ko-KR" i="1">
                                      <a:latin typeface="Cambria Math"/>
                                    </a:rPr>
                                    <m:t>2</m:t>
                                  </m:r>
                                </m:sub>
                              </m:sSub>
                            </m:e>
                          </m:d>
                        </m:e>
                      </m:d>
                      <m:r>
                        <a:rPr lang="en-US" altLang="ko-KR" i="1">
                          <a:latin typeface="Cambria Math"/>
                        </a:rPr>
                        <m:t>+,…</m:t>
                      </m:r>
                    </m:oMath>
                  </m:oMathPara>
                </a14:m>
                <a:endParaRPr lang="en-US" altLang="ko-KR" i="1" dirty="0">
                  <a:latin typeface="Cambria Math"/>
                </a:endParaRPr>
              </a:p>
              <a:p>
                <a:pPr/>
                <a14:m>
                  <m:oMathPara xmlns:m="http://schemas.openxmlformats.org/officeDocument/2006/math">
                    <m:oMathParaPr>
                      <m:jc m:val="left"/>
                    </m:oMathParaPr>
                    <m:oMath xmlns:m="http://schemas.openxmlformats.org/officeDocument/2006/math">
                      <m:r>
                        <a:rPr lang="en-US" altLang="ko-KR" i="1">
                          <a:latin typeface="Cambria Math"/>
                        </a:rPr>
                        <m:t>                +</m:t>
                      </m:r>
                      <m:sSubSup>
                        <m:sSubSupPr>
                          <m:ctrlPr>
                            <a:rPr lang="en-US" altLang="ko-KR" i="1">
                              <a:latin typeface="Cambria Math"/>
                            </a:rPr>
                          </m:ctrlPr>
                        </m:sSubSupPr>
                        <m:e>
                          <m:r>
                            <a:rPr lang="en-US" altLang="ko-KR" i="1">
                              <a:latin typeface="Cambria Math"/>
                            </a:rPr>
                            <m:t>𝑃</m:t>
                          </m:r>
                        </m:e>
                        <m:sub>
                          <m:sSub>
                            <m:sSubPr>
                              <m:ctrlPr>
                                <a:rPr lang="en-US" altLang="ko-KR" i="1">
                                  <a:latin typeface="Cambria Math"/>
                                </a:rPr>
                              </m:ctrlPr>
                            </m:sSubPr>
                            <m:e>
                              <m:r>
                                <a:rPr lang="en-US" altLang="ko-KR" i="1">
                                  <a:latin typeface="Cambria Math"/>
                                </a:rPr>
                                <m:t>𝑥</m:t>
                              </m:r>
                            </m:e>
                            <m:sub>
                              <m:r>
                                <a:rPr lang="en-US" altLang="ko-KR" b="0" i="1" smtClean="0">
                                  <a:latin typeface="Cambria Math"/>
                                </a:rPr>
                                <m:t>𝑛</m:t>
                              </m:r>
                            </m:sub>
                          </m:sSub>
                          <m:sSub>
                            <m:sSubPr>
                              <m:ctrlPr>
                                <a:rPr lang="en-US" altLang="ko-KR" i="1">
                                  <a:latin typeface="Cambria Math"/>
                                </a:rPr>
                              </m:ctrlPr>
                            </m:sSubPr>
                            <m:e>
                              <m:r>
                                <a:rPr lang="en-US" altLang="ko-KR" i="1">
                                  <a:latin typeface="Cambria Math"/>
                                </a:rPr>
                                <m:t>𝑥</m:t>
                              </m:r>
                            </m:e>
                            <m:sub>
                              <m:r>
                                <a:rPr lang="en-US" altLang="ko-KR" i="1">
                                  <a:latin typeface="Cambria Math"/>
                                </a:rPr>
                                <m:t>𝑛</m:t>
                              </m:r>
                            </m:sub>
                          </m:sSub>
                        </m:sub>
                        <m:sup>
                          <m:sSub>
                            <m:sSubPr>
                              <m:ctrlPr>
                                <a:rPr lang="en-US" altLang="ko-KR" i="1">
                                  <a:latin typeface="Cambria Math"/>
                                </a:rPr>
                              </m:ctrlPr>
                            </m:sSubPr>
                            <m:e>
                              <m:r>
                                <a:rPr lang="en-US" altLang="ko-KR" i="1">
                                  <a:latin typeface="Cambria Math"/>
                                </a:rPr>
                                <m:t>𝑢</m:t>
                              </m:r>
                            </m:e>
                            <m:sub>
                              <m:r>
                                <a:rPr lang="en-US" altLang="ko-KR" i="1">
                                  <a:latin typeface="Cambria Math"/>
                                </a:rPr>
                                <m:t>1</m:t>
                              </m:r>
                            </m:sub>
                          </m:sSub>
                        </m:sup>
                      </m:sSubSup>
                      <m:r>
                        <a:rPr lang="en-US" altLang="ko-KR" i="1">
                          <a:latin typeface="Cambria Math"/>
                        </a:rPr>
                        <m:t> </m:t>
                      </m:r>
                      <m:d>
                        <m:dPr>
                          <m:begChr m:val="["/>
                          <m:endChr m:val="]"/>
                          <m:ctrlPr>
                            <a:rPr lang="en-US" altLang="ko-KR" i="1">
                              <a:latin typeface="Cambria Math"/>
                            </a:rPr>
                          </m:ctrlPr>
                        </m:dPr>
                        <m:e>
                          <m:sSubSup>
                            <m:sSubSupPr>
                              <m:ctrlPr>
                                <a:rPr lang="en-US" altLang="ko-KR" i="1">
                                  <a:latin typeface="Cambria Math"/>
                                </a:rPr>
                              </m:ctrlPr>
                            </m:sSubSupPr>
                            <m:e>
                              <m:r>
                                <a:rPr lang="en-US" altLang="ko-KR" i="1">
                                  <a:latin typeface="Cambria Math"/>
                                </a:rPr>
                                <m:t>𝑅</m:t>
                              </m:r>
                            </m:e>
                            <m:sub>
                              <m:sSub>
                                <m:sSubPr>
                                  <m:ctrlPr>
                                    <a:rPr lang="en-US" altLang="ko-KR" i="1">
                                      <a:latin typeface="Cambria Math"/>
                                    </a:rPr>
                                  </m:ctrlPr>
                                </m:sSubPr>
                                <m:e>
                                  <m:r>
                                    <a:rPr lang="en-US" altLang="ko-KR" i="1">
                                      <a:latin typeface="Cambria Math"/>
                                    </a:rPr>
                                    <m:t>𝑥</m:t>
                                  </m:r>
                                </m:e>
                                <m:sub>
                                  <m:r>
                                    <a:rPr lang="en-US" altLang="ko-KR" b="0" i="1" smtClean="0">
                                      <a:latin typeface="Cambria Math"/>
                                    </a:rPr>
                                    <m:t>𝑛</m:t>
                                  </m:r>
                                </m:sub>
                              </m:sSub>
                            </m:sub>
                            <m:sup>
                              <m:sSub>
                                <m:sSubPr>
                                  <m:ctrlPr>
                                    <a:rPr lang="en-US" altLang="ko-KR" i="1">
                                      <a:latin typeface="Cambria Math"/>
                                    </a:rPr>
                                  </m:ctrlPr>
                                </m:sSubPr>
                                <m:e>
                                  <m:r>
                                    <a:rPr lang="en-US" altLang="ko-KR" i="1">
                                      <a:latin typeface="Cambria Math"/>
                                    </a:rPr>
                                    <m:t>𝜋</m:t>
                                  </m:r>
                                </m:e>
                                <m:sub>
                                  <m:r>
                                    <a:rPr lang="en-US" altLang="ko-KR" i="1">
                                      <a:latin typeface="Cambria Math"/>
                                    </a:rPr>
                                    <m:t>1</m:t>
                                  </m:r>
                                </m:sub>
                              </m:sSub>
                            </m:sup>
                          </m:sSubSup>
                          <m:r>
                            <a:rPr lang="en-US" altLang="ko-KR" i="1">
                              <a:latin typeface="Cambria Math"/>
                            </a:rPr>
                            <m:t>+</m:t>
                          </m:r>
                          <m:r>
                            <a:rPr lang="en-US" altLang="ko-KR" i="1">
                              <a:latin typeface="Cambria Math"/>
                            </a:rPr>
                            <m:t>𝛾</m:t>
                          </m:r>
                          <m:sSup>
                            <m:sSupPr>
                              <m:ctrlPr>
                                <a:rPr lang="en-US" altLang="ko-KR" i="1">
                                  <a:latin typeface="Cambria Math"/>
                                </a:rPr>
                              </m:ctrlPr>
                            </m:sSupPr>
                            <m:e>
                              <m:r>
                                <a:rPr lang="en-US" altLang="ko-KR" i="1">
                                  <a:latin typeface="Cambria Math"/>
                                </a:rPr>
                                <m:t>𝑉</m:t>
                              </m:r>
                            </m:e>
                            <m:sup>
                              <m:sSub>
                                <m:sSubPr>
                                  <m:ctrlPr>
                                    <a:rPr lang="en-US" altLang="ko-KR" i="1">
                                      <a:latin typeface="Cambria Math"/>
                                    </a:rPr>
                                  </m:ctrlPr>
                                </m:sSubPr>
                                <m:e>
                                  <m:r>
                                    <a:rPr lang="en-US" altLang="ko-KR" i="1">
                                      <a:latin typeface="Cambria Math"/>
                                    </a:rPr>
                                    <m:t>𝜋</m:t>
                                  </m:r>
                                </m:e>
                                <m:sub>
                                  <m:r>
                                    <a:rPr lang="en-US" altLang="ko-KR" i="1">
                                      <a:latin typeface="Cambria Math"/>
                                    </a:rPr>
                                    <m:t>1</m:t>
                                  </m:r>
                                </m:sub>
                              </m:sSub>
                            </m:sup>
                          </m:sSup>
                          <m:d>
                            <m:dPr>
                              <m:ctrlPr>
                                <a:rPr lang="en-US" altLang="ko-KR" i="1">
                                  <a:latin typeface="Cambria Math"/>
                                </a:rPr>
                              </m:ctrlPr>
                            </m:dPr>
                            <m:e>
                              <m:sSub>
                                <m:sSubPr>
                                  <m:ctrlPr>
                                    <a:rPr lang="en-US" altLang="ko-KR" i="1">
                                      <a:latin typeface="Cambria Math"/>
                                    </a:rPr>
                                  </m:ctrlPr>
                                </m:sSubPr>
                                <m:e>
                                  <m:r>
                                    <a:rPr lang="en-US" altLang="ko-KR" i="1">
                                      <a:latin typeface="Cambria Math"/>
                                    </a:rPr>
                                    <m:t>𝑥</m:t>
                                  </m:r>
                                </m:e>
                                <m:sub>
                                  <m:r>
                                    <a:rPr lang="en-US" altLang="ko-KR" i="1">
                                      <a:latin typeface="Cambria Math"/>
                                    </a:rPr>
                                    <m:t>𝑛</m:t>
                                  </m:r>
                                </m:sub>
                              </m:sSub>
                            </m:e>
                          </m:d>
                        </m:e>
                      </m:d>
                      <m:r>
                        <a:rPr lang="en-US" altLang="ko-KR" i="1">
                          <a:latin typeface="Cambria Math"/>
                        </a:rPr>
                        <m:t>}</m:t>
                      </m:r>
                    </m:oMath>
                  </m:oMathPara>
                </a14:m>
                <a:endParaRPr lang="en-US" altLang="ko-KR" i="1" dirty="0">
                  <a:latin typeface="Cambria Math"/>
                </a:endParaRPr>
              </a:p>
              <a:p>
                <a:endParaRPr lang="en-US" altLang="ko-KR" i="1" dirty="0">
                  <a:latin typeface="Cambria Math"/>
                </a:endParaRPr>
              </a:p>
              <a:p>
                <a:pPr/>
                <a:r>
                  <a:rPr lang="en-US" altLang="ko-KR" b="0" i="1" dirty="0" smtClean="0">
                    <a:latin typeface="Cambria Math"/>
                    <a:sym typeface="Wingdings" panose="05000000000000000000" pitchFamily="2" charset="2"/>
                  </a:rPr>
                  <a:t>    V = TV    linear  system equation   solvable </a:t>
                </a:r>
                <a:endParaRPr lang="en-US" altLang="ko-KR" dirty="0" smtClean="0"/>
              </a:p>
              <a:p>
                <a:endParaRPr lang="en-US" altLang="ko-KR" dirty="0"/>
              </a:p>
            </p:txBody>
          </p:sp>
        </mc:Choice>
        <mc:Fallback>
          <p:sp>
            <p:nvSpPr>
              <p:cNvPr id="2" name="TextBox 1"/>
              <p:cNvSpPr txBox="1">
                <a:spLocks noRot="1" noChangeAspect="1" noMove="1" noResize="1" noEditPoints="1" noAdjustHandles="1" noChangeArrowheads="1" noChangeShapeType="1" noTextEdit="1"/>
              </p:cNvSpPr>
              <p:nvPr/>
            </p:nvSpPr>
            <p:spPr>
              <a:xfrm>
                <a:off x="310704" y="692696"/>
                <a:ext cx="8280920" cy="4893904"/>
              </a:xfrm>
              <a:prstGeom prst="rect">
                <a:avLst/>
              </a:prstGeom>
              <a:blipFill rotWithShape="1">
                <a:blip r:embed="rId2"/>
                <a:stretch>
                  <a:fillRect l="-663" t="-623"/>
                </a:stretch>
              </a:blipFill>
            </p:spPr>
            <p:txBody>
              <a:bodyPr/>
              <a:lstStyle/>
              <a:p>
                <a:r>
                  <a:rPr lang="ko-KR" altLang="en-US">
                    <a:noFill/>
                  </a:rPr>
                  <a:t> </a:t>
                </a:r>
              </a:p>
            </p:txBody>
          </p:sp>
        </mc:Fallback>
      </mc:AlternateContent>
      <p:sp>
        <p:nvSpPr>
          <p:cNvPr id="3" name="직사각형 2"/>
          <p:cNvSpPr/>
          <p:nvPr/>
        </p:nvSpPr>
        <p:spPr>
          <a:xfrm>
            <a:off x="539552" y="5517232"/>
            <a:ext cx="7632848" cy="369332"/>
          </a:xfrm>
          <a:prstGeom prst="rect">
            <a:avLst/>
          </a:prstGeom>
        </p:spPr>
        <p:txBody>
          <a:bodyPr wrap="square">
            <a:spAutoFit/>
          </a:bodyPr>
          <a:lstStyle/>
          <a:p>
            <a:r>
              <a:rPr lang="en-US" altLang="ko-KR" dirty="0"/>
              <a:t>%% greedy search : one-step search without regarding future impacts</a:t>
            </a:r>
            <a:endParaRPr lang="ko-KR" altLang="en-US" dirty="0"/>
          </a:p>
        </p:txBody>
      </p:sp>
    </p:spTree>
    <p:extLst>
      <p:ext uri="{BB962C8B-B14F-4D97-AF65-F5344CB8AC3E}">
        <p14:creationId xmlns:p14="http://schemas.microsoft.com/office/powerpoint/2010/main" val="13909219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79512" y="224612"/>
            <a:ext cx="6181564" cy="369332"/>
          </a:xfrm>
          <a:prstGeom prst="rect">
            <a:avLst/>
          </a:prstGeom>
          <a:noFill/>
        </p:spPr>
        <p:txBody>
          <a:bodyPr wrap="none" rtlCol="0">
            <a:spAutoFit/>
          </a:bodyPr>
          <a:lstStyle/>
          <a:p>
            <a:r>
              <a:rPr lang="en-US" altLang="ko-KR" dirty="0" smtClean="0"/>
              <a:t>11.3 policy iteration - evaluation and improvement        </a:t>
            </a:r>
            <a:endParaRPr lang="ko-KR" altLang="en-US" dirty="0"/>
          </a:p>
        </p:txBody>
      </p:sp>
      <mc:AlternateContent xmlns:mc="http://schemas.openxmlformats.org/markup-compatibility/2006">
        <mc:Choice xmlns:a14="http://schemas.microsoft.com/office/drawing/2010/main" Requires="a14">
          <p:sp>
            <p:nvSpPr>
              <p:cNvPr id="2" name="TextBox 1"/>
              <p:cNvSpPr txBox="1"/>
              <p:nvPr/>
            </p:nvSpPr>
            <p:spPr>
              <a:xfrm>
                <a:off x="310704" y="593944"/>
                <a:ext cx="8280920" cy="1857688"/>
              </a:xfrm>
              <a:prstGeom prst="rect">
                <a:avLst/>
              </a:prstGeom>
              <a:noFill/>
            </p:spPr>
            <p:txBody>
              <a:bodyPr wrap="square" rtlCol="0">
                <a:spAutoFit/>
              </a:bodyPr>
              <a:lstStyle/>
              <a:p>
                <a:r>
                  <a:rPr lang="en-US" altLang="ko-KR" dirty="0" smtClean="0"/>
                  <a:t>3. Policy Improvement </a:t>
                </a:r>
                <a:endParaRPr lang="en-US" altLang="ko-KR" dirty="0" smtClean="0"/>
              </a:p>
              <a:p>
                <a:endParaRPr lang="en-US" altLang="ko-KR" dirty="0"/>
              </a:p>
              <a:p>
                <a:r>
                  <a:rPr lang="en-US" altLang="ko-KR" dirty="0" smtClean="0"/>
                  <a:t> </a:t>
                </a:r>
                <a:r>
                  <a:rPr lang="en-US" altLang="ko-KR" dirty="0" smtClean="0"/>
                  <a:t> </a:t>
                </a:r>
                <a:r>
                  <a:rPr lang="en-US" altLang="ko-KR" dirty="0" smtClean="0"/>
                  <a:t>(11.3-3) </a:t>
                </a:r>
                <a14:m>
                  <m:oMath xmlns:m="http://schemas.openxmlformats.org/officeDocument/2006/math">
                    <m:sSup>
                      <m:sSupPr>
                        <m:ctrlPr>
                          <a:rPr lang="ko-KR" altLang="ko-KR" i="1">
                            <a:latin typeface="Cambria Math"/>
                          </a:rPr>
                        </m:ctrlPr>
                      </m:sSupPr>
                      <m:e>
                        <m:r>
                          <m:rPr>
                            <m:sty m:val="p"/>
                          </m:rPr>
                          <a:rPr lang="en-US" altLang="ko-KR">
                            <a:latin typeface="Cambria Math"/>
                          </a:rPr>
                          <m:t>π</m:t>
                        </m:r>
                      </m:e>
                      <m:sup>
                        <m:r>
                          <a:rPr lang="en-US" altLang="ko-KR" i="1">
                            <a:latin typeface="Cambria Math"/>
                          </a:rPr>
                          <m:t>′</m:t>
                        </m:r>
                      </m:sup>
                    </m:sSup>
                    <m:d>
                      <m:dPr>
                        <m:ctrlPr>
                          <a:rPr lang="ko-KR" altLang="ko-KR" i="1">
                            <a:latin typeface="Cambria Math"/>
                          </a:rPr>
                        </m:ctrlPr>
                      </m:dPr>
                      <m:e>
                        <m:r>
                          <a:rPr lang="en-US" altLang="ko-KR" i="1">
                            <a:latin typeface="Cambria Math"/>
                          </a:rPr>
                          <m:t>𝑥</m:t>
                        </m:r>
                        <m:r>
                          <a:rPr lang="en-US" altLang="ko-KR" i="1">
                            <a:latin typeface="Cambria Math"/>
                          </a:rPr>
                          <m:t>,</m:t>
                        </m:r>
                        <m:r>
                          <a:rPr lang="en-US" altLang="ko-KR" i="1">
                            <a:latin typeface="Cambria Math"/>
                          </a:rPr>
                          <m:t>𝑢</m:t>
                        </m:r>
                      </m:e>
                    </m:d>
                    <m:r>
                      <a:rPr lang="en-US" altLang="ko-KR" i="1">
                        <a:latin typeface="Cambria Math"/>
                      </a:rPr>
                      <m:t>=</m:t>
                    </m:r>
                    <m:func>
                      <m:funcPr>
                        <m:ctrlPr>
                          <a:rPr lang="ko-KR" altLang="ko-KR" i="1">
                            <a:latin typeface="Cambria Math"/>
                          </a:rPr>
                        </m:ctrlPr>
                      </m:funcPr>
                      <m:fName>
                        <m:r>
                          <m:rPr>
                            <m:sty m:val="p"/>
                          </m:rPr>
                          <a:rPr lang="en-US" altLang="ko-KR">
                            <a:latin typeface="Cambria Math"/>
                          </a:rPr>
                          <m:t>arg</m:t>
                        </m:r>
                      </m:fName>
                      <m:e>
                        <m:func>
                          <m:funcPr>
                            <m:ctrlPr>
                              <a:rPr lang="ko-KR" altLang="ko-KR" i="1">
                                <a:latin typeface="Cambria Math"/>
                              </a:rPr>
                            </m:ctrlPr>
                          </m:funcPr>
                          <m:fName>
                            <m:limLow>
                              <m:limLowPr>
                                <m:ctrlPr>
                                  <a:rPr lang="ko-KR" altLang="ko-KR" i="1">
                                    <a:latin typeface="Cambria Math"/>
                                  </a:rPr>
                                </m:ctrlPr>
                              </m:limLowPr>
                              <m:e>
                                <m:r>
                                  <m:rPr>
                                    <m:sty m:val="p"/>
                                  </m:rPr>
                                  <a:rPr lang="en-US" altLang="ko-KR">
                                    <a:latin typeface="Cambria Math"/>
                                  </a:rPr>
                                  <m:t>min</m:t>
                                </m:r>
                              </m:e>
                              <m:lim>
                                <m:r>
                                  <a:rPr lang="en-US" altLang="ko-KR" i="1">
                                    <a:latin typeface="Cambria Math"/>
                                  </a:rPr>
                                  <m:t>𝑢</m:t>
                                </m:r>
                              </m:lim>
                            </m:limLow>
                          </m:fName>
                          <m:e>
                            <m:nary>
                              <m:naryPr>
                                <m:chr m:val="∑"/>
                                <m:limLoc m:val="undOvr"/>
                                <m:supHide m:val="on"/>
                                <m:ctrlPr>
                                  <a:rPr lang="ko-KR" altLang="ko-KR" i="1">
                                    <a:latin typeface="Cambria Math"/>
                                  </a:rPr>
                                </m:ctrlPr>
                              </m:naryPr>
                              <m:sub>
                                <m:r>
                                  <a:rPr lang="en-US" altLang="ko-KR" i="1">
                                    <a:latin typeface="Cambria Math"/>
                                  </a:rPr>
                                  <m:t>𝑥</m:t>
                                </m:r>
                                <m:r>
                                  <a:rPr lang="en-US" altLang="ko-KR" i="1">
                                    <a:latin typeface="Cambria Math"/>
                                  </a:rPr>
                                  <m:t>′</m:t>
                                </m:r>
                              </m:sub>
                              <m:sup/>
                              <m:e>
                                <m:sSubSup>
                                  <m:sSubSupPr>
                                    <m:ctrlPr>
                                      <a:rPr lang="ko-KR" altLang="ko-KR" i="1">
                                        <a:latin typeface="Cambria Math"/>
                                      </a:rPr>
                                    </m:ctrlPr>
                                  </m:sSubSupPr>
                                  <m:e>
                                    <m:r>
                                      <a:rPr lang="en-US" altLang="ko-KR" i="1">
                                        <a:latin typeface="Cambria Math"/>
                                      </a:rPr>
                                      <m:t>𝑃</m:t>
                                    </m:r>
                                  </m:e>
                                  <m:sub>
                                    <m:r>
                                      <a:rPr lang="en-US" altLang="ko-KR" i="1">
                                        <a:latin typeface="Cambria Math"/>
                                      </a:rPr>
                                      <m:t>𝑥</m:t>
                                    </m:r>
                                    <m:sSup>
                                      <m:sSupPr>
                                        <m:ctrlPr>
                                          <a:rPr lang="ko-KR" altLang="ko-KR" i="1">
                                            <a:latin typeface="Cambria Math"/>
                                          </a:rPr>
                                        </m:ctrlPr>
                                      </m:sSupPr>
                                      <m:e>
                                        <m:r>
                                          <a:rPr lang="en-US" altLang="ko-KR" i="1">
                                            <a:latin typeface="Cambria Math"/>
                                          </a:rPr>
                                          <m:t>𝑥</m:t>
                                        </m:r>
                                      </m:e>
                                      <m:sup>
                                        <m:r>
                                          <a:rPr lang="en-US" altLang="ko-KR" i="1">
                                            <a:latin typeface="Cambria Math"/>
                                          </a:rPr>
                                          <m:t>′</m:t>
                                        </m:r>
                                      </m:sup>
                                    </m:sSup>
                                  </m:sub>
                                  <m:sup>
                                    <m:r>
                                      <a:rPr lang="en-US" altLang="ko-KR" i="1">
                                        <a:latin typeface="Cambria Math"/>
                                      </a:rPr>
                                      <m:t>𝜋</m:t>
                                    </m:r>
                                  </m:sup>
                                </m:sSubSup>
                                <m:r>
                                  <a:rPr lang="en-US" altLang="ko-KR" i="1">
                                    <a:latin typeface="Cambria Math"/>
                                  </a:rPr>
                                  <m:t> </m:t>
                                </m:r>
                                <m:d>
                                  <m:dPr>
                                    <m:begChr m:val="["/>
                                    <m:endChr m:val="]"/>
                                    <m:ctrlPr>
                                      <a:rPr lang="ko-KR" altLang="ko-KR" i="1">
                                        <a:latin typeface="Cambria Math"/>
                                      </a:rPr>
                                    </m:ctrlPr>
                                  </m:dPr>
                                  <m:e>
                                    <m:sSubSup>
                                      <m:sSubSupPr>
                                        <m:ctrlPr>
                                          <a:rPr lang="ko-KR" altLang="ko-KR" i="1">
                                            <a:latin typeface="Cambria Math"/>
                                          </a:rPr>
                                        </m:ctrlPr>
                                      </m:sSubSupPr>
                                      <m:e>
                                        <m:r>
                                          <a:rPr lang="en-US" altLang="ko-KR" i="1">
                                            <a:latin typeface="Cambria Math"/>
                                          </a:rPr>
                                          <m:t>𝑅</m:t>
                                        </m:r>
                                      </m:e>
                                      <m:sub>
                                        <m:r>
                                          <a:rPr lang="en-US" altLang="ko-KR" i="1">
                                            <a:latin typeface="Cambria Math"/>
                                          </a:rPr>
                                          <m:t>𝑥</m:t>
                                        </m:r>
                                        <m:sSup>
                                          <m:sSupPr>
                                            <m:ctrlPr>
                                              <a:rPr lang="ko-KR" altLang="ko-KR" i="1">
                                                <a:latin typeface="Cambria Math"/>
                                              </a:rPr>
                                            </m:ctrlPr>
                                          </m:sSupPr>
                                          <m:e>
                                            <m:r>
                                              <a:rPr lang="en-US" altLang="ko-KR" i="1">
                                                <a:latin typeface="Cambria Math"/>
                                              </a:rPr>
                                              <m:t>𝑥</m:t>
                                            </m:r>
                                          </m:e>
                                          <m:sup>
                                            <m:r>
                                              <a:rPr lang="en-US" altLang="ko-KR" i="1">
                                                <a:latin typeface="Cambria Math"/>
                                              </a:rPr>
                                              <m:t>′</m:t>
                                            </m:r>
                                          </m:sup>
                                        </m:sSup>
                                      </m:sub>
                                      <m:sup>
                                        <m:r>
                                          <a:rPr lang="en-US" altLang="ko-KR" i="1">
                                            <a:latin typeface="Cambria Math"/>
                                          </a:rPr>
                                          <m:t>𝜋</m:t>
                                        </m:r>
                                      </m:sup>
                                    </m:sSubSup>
                                    <m:r>
                                      <a:rPr lang="en-US" altLang="ko-KR" i="1">
                                        <a:latin typeface="Cambria Math"/>
                                      </a:rPr>
                                      <m:t>+</m:t>
                                    </m:r>
                                    <m:r>
                                      <a:rPr lang="en-US" altLang="ko-KR" i="1">
                                        <a:latin typeface="Cambria Math"/>
                                      </a:rPr>
                                      <m:t>𝛾</m:t>
                                    </m:r>
                                    <m:sSup>
                                      <m:sSupPr>
                                        <m:ctrlPr>
                                          <a:rPr lang="ko-KR" altLang="ko-KR" i="1">
                                            <a:latin typeface="Cambria Math"/>
                                          </a:rPr>
                                        </m:ctrlPr>
                                      </m:sSupPr>
                                      <m:e>
                                        <m:r>
                                          <a:rPr lang="en-US" altLang="ko-KR" i="1">
                                            <a:latin typeface="Cambria Math"/>
                                          </a:rPr>
                                          <m:t>𝑉</m:t>
                                        </m:r>
                                      </m:e>
                                      <m:sup>
                                        <m:r>
                                          <a:rPr lang="en-US" altLang="ko-KR" i="1">
                                            <a:latin typeface="Cambria Math"/>
                                          </a:rPr>
                                          <m:t>𝜋</m:t>
                                        </m:r>
                                      </m:sup>
                                    </m:sSup>
                                    <m:d>
                                      <m:dPr>
                                        <m:ctrlPr>
                                          <a:rPr lang="ko-KR" altLang="ko-KR" i="1">
                                            <a:latin typeface="Cambria Math"/>
                                          </a:rPr>
                                        </m:ctrlPr>
                                      </m:dPr>
                                      <m:e>
                                        <m:sSup>
                                          <m:sSupPr>
                                            <m:ctrlPr>
                                              <a:rPr lang="ko-KR" altLang="ko-KR" i="1">
                                                <a:latin typeface="Cambria Math"/>
                                              </a:rPr>
                                            </m:ctrlPr>
                                          </m:sSupPr>
                                          <m:e>
                                            <m:r>
                                              <a:rPr lang="en-US" altLang="ko-KR" i="1">
                                                <a:latin typeface="Cambria Math"/>
                                              </a:rPr>
                                              <m:t>𝑥</m:t>
                                            </m:r>
                                          </m:e>
                                          <m:sup>
                                            <m:r>
                                              <a:rPr lang="en-US" altLang="ko-KR" i="1">
                                                <a:latin typeface="Cambria Math"/>
                                              </a:rPr>
                                              <m:t>′</m:t>
                                            </m:r>
                                          </m:sup>
                                        </m:sSup>
                                      </m:e>
                                    </m:d>
                                  </m:e>
                                </m:d>
                                <m:r>
                                  <a:rPr lang="en-US" altLang="ko-KR" b="0" i="1" smtClean="0">
                                    <a:latin typeface="Cambria Math"/>
                                  </a:rPr>
                                  <m:t>  </m:t>
                                </m:r>
                                <m:r>
                                  <a:rPr lang="en-US" altLang="ko-KR" i="1">
                                    <a:latin typeface="Cambria Math"/>
                                  </a:rPr>
                                  <m:t>∀ </m:t>
                                </m:r>
                                <m:r>
                                  <a:rPr lang="en-US" altLang="ko-KR" i="1">
                                    <a:latin typeface="Cambria Math"/>
                                  </a:rPr>
                                  <m:t>𝑥</m:t>
                                </m:r>
                                <m:r>
                                  <a:rPr lang="en-US" altLang="ko-KR" i="1">
                                    <a:latin typeface="Cambria Math"/>
                                  </a:rPr>
                                  <m:t>∈</m:t>
                                </m:r>
                                <m:r>
                                  <a:rPr lang="en-US" altLang="ko-KR" i="1">
                                    <a:latin typeface="Cambria Math"/>
                                  </a:rPr>
                                  <m:t>𝑆</m:t>
                                </m:r>
                                <m:r>
                                  <a:rPr lang="en-US" altLang="ko-KR" i="1">
                                    <a:latin typeface="Cambria Math"/>
                                  </a:rPr>
                                  <m:t> ⊆</m:t>
                                </m:r>
                                <m:r>
                                  <a:rPr lang="en-US" altLang="ko-KR" i="1">
                                    <a:latin typeface="Cambria Math"/>
                                    <a:ea typeface="Cambria Math"/>
                                  </a:rPr>
                                  <m:t>𝑋</m:t>
                                </m:r>
                                <m:r>
                                  <a:rPr lang="en-US" altLang="ko-KR" i="1">
                                    <a:latin typeface="Cambria Math"/>
                                  </a:rPr>
                                  <m:t> </m:t>
                                </m:r>
                                <m:r>
                                  <m:rPr>
                                    <m:nor/>
                                  </m:rPr>
                                  <a:rPr lang="ko-KR" altLang="ko-KR" dirty="0"/>
                                  <m:t> </m:t>
                                </m:r>
                              </m:e>
                            </m:nary>
                          </m:e>
                        </m:func>
                      </m:e>
                    </m:func>
                  </m:oMath>
                </a14:m>
                <a:endParaRPr lang="en-US" altLang="ko-KR" dirty="0" smtClean="0"/>
              </a:p>
              <a:p>
                <a:endParaRPr lang="en-US" altLang="ko-KR" dirty="0" smtClean="0"/>
              </a:p>
              <a:p>
                <a:r>
                  <a:rPr lang="en-US" altLang="ko-KR" dirty="0"/>
                  <a:t> </a:t>
                </a:r>
              </a:p>
              <a:p>
                <a:endParaRPr lang="en-US" altLang="ko-KR" dirty="0"/>
              </a:p>
            </p:txBody>
          </p:sp>
        </mc:Choice>
        <mc:Fallback>
          <p:sp>
            <p:nvSpPr>
              <p:cNvPr id="2" name="TextBox 1"/>
              <p:cNvSpPr txBox="1">
                <a:spLocks noRot="1" noChangeAspect="1" noMove="1" noResize="1" noEditPoints="1" noAdjustHandles="1" noChangeArrowheads="1" noChangeShapeType="1" noTextEdit="1"/>
              </p:cNvSpPr>
              <p:nvPr/>
            </p:nvSpPr>
            <p:spPr>
              <a:xfrm>
                <a:off x="310704" y="593944"/>
                <a:ext cx="8280920" cy="1857688"/>
              </a:xfrm>
              <a:prstGeom prst="rect">
                <a:avLst/>
              </a:prstGeom>
              <a:blipFill rotWithShape="1">
                <a:blip r:embed="rId2"/>
                <a:stretch>
                  <a:fillRect l="-663" t="-1639"/>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16800269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79512" y="224612"/>
            <a:ext cx="6181564" cy="369332"/>
          </a:xfrm>
          <a:prstGeom prst="rect">
            <a:avLst/>
          </a:prstGeom>
          <a:noFill/>
        </p:spPr>
        <p:txBody>
          <a:bodyPr wrap="none" rtlCol="0">
            <a:spAutoFit/>
          </a:bodyPr>
          <a:lstStyle/>
          <a:p>
            <a:r>
              <a:rPr lang="en-US" altLang="ko-KR" dirty="0" smtClean="0"/>
              <a:t>11.3 policy iteration - evaluation and improvement        </a:t>
            </a:r>
            <a:endParaRPr lang="ko-KR" altLang="en-US" dirty="0"/>
          </a:p>
        </p:txBody>
      </p:sp>
      <p:sp>
        <p:nvSpPr>
          <p:cNvPr id="2" name="TextBox 1"/>
          <p:cNvSpPr txBox="1"/>
          <p:nvPr/>
        </p:nvSpPr>
        <p:spPr>
          <a:xfrm>
            <a:off x="310704" y="593944"/>
            <a:ext cx="8280920" cy="2031325"/>
          </a:xfrm>
          <a:prstGeom prst="rect">
            <a:avLst/>
          </a:prstGeom>
          <a:noFill/>
        </p:spPr>
        <p:txBody>
          <a:bodyPr wrap="square" rtlCol="0">
            <a:spAutoFit/>
          </a:bodyPr>
          <a:lstStyle/>
          <a:p>
            <a:r>
              <a:rPr lang="en-US" altLang="ko-KR" dirty="0" smtClean="0"/>
              <a:t>3. </a:t>
            </a:r>
            <a:r>
              <a:rPr lang="en-US" altLang="ko-KR" dirty="0" smtClean="0"/>
              <a:t>Approximation…</a:t>
            </a:r>
            <a:endParaRPr lang="en-US" altLang="ko-KR" dirty="0"/>
          </a:p>
          <a:p>
            <a:r>
              <a:rPr lang="en-US" altLang="ko-KR" dirty="0" smtClean="0"/>
              <a:t>   With ergodic assumption, </a:t>
            </a:r>
            <a:r>
              <a:rPr lang="en-US" altLang="ko-KR" dirty="0" smtClean="0"/>
              <a:t>  </a:t>
            </a:r>
          </a:p>
          <a:p>
            <a:endParaRPr lang="en-US" altLang="ko-KR" dirty="0"/>
          </a:p>
          <a:p>
            <a:r>
              <a:rPr lang="en-US" altLang="ko-KR" dirty="0" smtClean="0"/>
              <a:t> </a:t>
            </a:r>
            <a:r>
              <a:rPr lang="en-US" altLang="ko-KR" dirty="0" smtClean="0"/>
              <a:t> </a:t>
            </a:r>
          </a:p>
          <a:p>
            <a:endParaRPr lang="en-US" altLang="ko-KR" dirty="0"/>
          </a:p>
          <a:p>
            <a:r>
              <a:rPr lang="en-US" altLang="ko-KR" dirty="0" smtClean="0"/>
              <a:t> </a:t>
            </a:r>
            <a:endParaRPr lang="en-US" altLang="ko-KR" dirty="0"/>
          </a:p>
          <a:p>
            <a:endParaRPr lang="en-US" altLang="ko-KR" dirty="0"/>
          </a:p>
        </p:txBody>
      </p:sp>
      <p:sp>
        <p:nvSpPr>
          <p:cNvPr id="3" name="직사각형 2"/>
          <p:cNvSpPr/>
          <p:nvPr/>
        </p:nvSpPr>
        <p:spPr>
          <a:xfrm>
            <a:off x="167019" y="6364312"/>
            <a:ext cx="8437760" cy="461665"/>
          </a:xfrm>
          <a:prstGeom prst="rect">
            <a:avLst/>
          </a:prstGeom>
        </p:spPr>
        <p:txBody>
          <a:bodyPr wrap="square">
            <a:spAutoFit/>
          </a:bodyPr>
          <a:lstStyle/>
          <a:p>
            <a:r>
              <a:rPr lang="en-US" altLang="ko-KR" sz="1200" dirty="0"/>
              <a:t>https://ai.stackexchange.com/questions/20532/why-do-value-iteration-and-policy-iteration-obtain-similar-policies-even-though</a:t>
            </a:r>
            <a:endParaRPr lang="ko-KR" altLang="en-US" sz="1200" dirty="0"/>
          </a:p>
        </p:txBody>
      </p:sp>
      <p:cxnSp>
        <p:nvCxnSpPr>
          <p:cNvPr id="6" name="직선 연결선 5"/>
          <p:cNvCxnSpPr/>
          <p:nvPr/>
        </p:nvCxnSpPr>
        <p:spPr>
          <a:xfrm>
            <a:off x="0" y="6361691"/>
            <a:ext cx="9144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0703" y="1268760"/>
            <a:ext cx="6761187" cy="46676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타원 7"/>
          <p:cNvSpPr/>
          <p:nvPr/>
        </p:nvSpPr>
        <p:spPr>
          <a:xfrm>
            <a:off x="1763688" y="5013176"/>
            <a:ext cx="720080" cy="28803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0" name="직선 화살표 연결선 9"/>
          <p:cNvCxnSpPr/>
          <p:nvPr/>
        </p:nvCxnSpPr>
        <p:spPr>
          <a:xfrm flipH="1">
            <a:off x="2555776" y="3068960"/>
            <a:ext cx="4968552" cy="187220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7380312" y="2600694"/>
            <a:ext cx="1316386" cy="369332"/>
          </a:xfrm>
          <a:prstGeom prst="rect">
            <a:avLst/>
          </a:prstGeom>
          <a:noFill/>
        </p:spPr>
        <p:txBody>
          <a:bodyPr wrap="none" rtlCol="0">
            <a:spAutoFit/>
          </a:bodyPr>
          <a:lstStyle/>
          <a:p>
            <a:r>
              <a:rPr lang="en-US" altLang="ko-KR" dirty="0" smtClean="0"/>
              <a:t>max</a:t>
            </a:r>
            <a:r>
              <a:rPr lang="en-US" altLang="ko-KR" dirty="0" smtClean="0">
                <a:sym typeface="Wingdings" panose="05000000000000000000" pitchFamily="2" charset="2"/>
              </a:rPr>
              <a:t> min</a:t>
            </a:r>
            <a:endParaRPr lang="ko-KR" altLang="en-US" dirty="0"/>
          </a:p>
        </p:txBody>
      </p:sp>
    </p:spTree>
    <p:extLst>
      <p:ext uri="{BB962C8B-B14F-4D97-AF65-F5344CB8AC3E}">
        <p14:creationId xmlns:p14="http://schemas.microsoft.com/office/powerpoint/2010/main" val="897116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79512" y="224612"/>
            <a:ext cx="8283550" cy="369332"/>
          </a:xfrm>
          <a:prstGeom prst="rect">
            <a:avLst/>
          </a:prstGeom>
          <a:noFill/>
        </p:spPr>
        <p:txBody>
          <a:bodyPr wrap="none" rtlCol="0">
            <a:spAutoFit/>
          </a:bodyPr>
          <a:lstStyle/>
          <a:p>
            <a:r>
              <a:rPr lang="en-US" altLang="ko-KR" dirty="0" smtClean="0"/>
              <a:t>11.2 MDP                                              Ch.11 Reinforcement Learning  </a:t>
            </a:r>
            <a:endParaRPr lang="ko-KR" altLang="en-US" dirty="0"/>
          </a:p>
        </p:txBody>
      </p:sp>
      <mc:AlternateContent xmlns:mc="http://schemas.openxmlformats.org/markup-compatibility/2006" xmlns:a14="http://schemas.microsoft.com/office/drawing/2010/main">
        <mc:Choice Requires="a14">
          <p:sp>
            <p:nvSpPr>
              <p:cNvPr id="2" name="TextBox 1"/>
              <p:cNvSpPr txBox="1"/>
              <p:nvPr/>
            </p:nvSpPr>
            <p:spPr>
              <a:xfrm>
                <a:off x="323528" y="913739"/>
                <a:ext cx="8496944" cy="5870390"/>
              </a:xfrm>
              <a:prstGeom prst="rect">
                <a:avLst/>
              </a:prstGeom>
              <a:noFill/>
            </p:spPr>
            <p:txBody>
              <a:bodyPr wrap="square" rtlCol="0">
                <a:spAutoFit/>
              </a:bodyPr>
              <a:lstStyle/>
              <a:p>
                <a:pPr marL="285750" indent="-285750">
                  <a:buFont typeface="Wingdings" panose="05000000000000000000" pitchFamily="2" charset="2"/>
                  <a:buChar char="l"/>
                </a:pPr>
                <a:r>
                  <a:rPr lang="en-US" altLang="ko-KR" dirty="0" smtClean="0"/>
                  <a:t>Ex.11.2-1  DT-LQR</a:t>
                </a:r>
              </a:p>
              <a:p>
                <a:pPr marL="285750" indent="-285750">
                  <a:buFont typeface="Wingdings" panose="05000000000000000000" pitchFamily="2" charset="2"/>
                  <a:buChar char="l"/>
                </a:pPr>
                <a:endParaRPr lang="en-US" altLang="ko-KR" dirty="0"/>
              </a:p>
              <a:p>
                <a:pPr marL="342900" indent="-342900">
                  <a:buAutoNum type="arabicPeriod"/>
                </a:pPr>
                <a:r>
                  <a:rPr lang="en-US" altLang="ko-KR" dirty="0" smtClean="0"/>
                  <a:t>MDP dynamics for Deterministic DT</a:t>
                </a:r>
              </a:p>
              <a:p>
                <a:endParaRPr lang="en-US" altLang="ko-KR" dirty="0"/>
              </a:p>
              <a:p>
                <a:r>
                  <a:rPr lang="en-US" altLang="ko-KR" dirty="0" smtClean="0"/>
                  <a:t>     </a:t>
                </a:r>
                <a14:m>
                  <m:oMath xmlns:m="http://schemas.openxmlformats.org/officeDocument/2006/math">
                    <m:sSub>
                      <m:sSubPr>
                        <m:ctrlPr>
                          <a:rPr lang="en-US" altLang="ko-KR" b="0" i="1" smtClean="0">
                            <a:latin typeface="Cambria Math"/>
                          </a:rPr>
                        </m:ctrlPr>
                      </m:sSubPr>
                      <m:e>
                        <m:r>
                          <a:rPr lang="en-US" altLang="ko-KR" b="0" i="1" smtClean="0">
                            <a:latin typeface="Cambria Math"/>
                          </a:rPr>
                          <m:t>𝑥</m:t>
                        </m:r>
                      </m:e>
                      <m:sub>
                        <m:r>
                          <a:rPr lang="en-US" altLang="ko-KR" b="0" i="1" smtClean="0">
                            <a:latin typeface="Cambria Math"/>
                          </a:rPr>
                          <m:t>𝑘</m:t>
                        </m:r>
                        <m:r>
                          <a:rPr lang="en-US" altLang="ko-KR" b="0" i="1" smtClean="0">
                            <a:latin typeface="Cambria Math"/>
                          </a:rPr>
                          <m:t>+1</m:t>
                        </m:r>
                      </m:sub>
                    </m:sSub>
                    <m:r>
                      <a:rPr lang="en-US" altLang="ko-KR" b="0" i="1" smtClean="0">
                        <a:latin typeface="Cambria Math"/>
                      </a:rPr>
                      <m:t>=</m:t>
                    </m:r>
                    <m:r>
                      <a:rPr lang="en-US" altLang="ko-KR" b="0" i="1" smtClean="0">
                        <a:latin typeface="Cambria Math"/>
                      </a:rPr>
                      <m:t>𝐴</m:t>
                    </m:r>
                    <m:sSub>
                      <m:sSubPr>
                        <m:ctrlPr>
                          <a:rPr lang="en-US" altLang="ko-KR" b="0" i="1" smtClean="0">
                            <a:latin typeface="Cambria Math"/>
                          </a:rPr>
                        </m:ctrlPr>
                      </m:sSubPr>
                      <m:e>
                        <m:r>
                          <a:rPr lang="en-US" altLang="ko-KR" b="0" i="1" smtClean="0">
                            <a:latin typeface="Cambria Math"/>
                          </a:rPr>
                          <m:t>𝑥</m:t>
                        </m:r>
                      </m:e>
                      <m:sub>
                        <m:r>
                          <a:rPr lang="en-US" altLang="ko-KR" b="0" i="1" smtClean="0">
                            <a:latin typeface="Cambria Math"/>
                          </a:rPr>
                          <m:t>𝑘</m:t>
                        </m:r>
                      </m:sub>
                    </m:sSub>
                    <m:r>
                      <a:rPr lang="en-US" altLang="ko-KR" b="0" i="1" smtClean="0">
                        <a:latin typeface="Cambria Math"/>
                      </a:rPr>
                      <m:t>+</m:t>
                    </m:r>
                    <m:r>
                      <a:rPr lang="en-US" altLang="ko-KR" b="0" i="1" smtClean="0">
                        <a:latin typeface="Cambria Math"/>
                      </a:rPr>
                      <m:t>𝐵</m:t>
                    </m:r>
                    <m:sSub>
                      <m:sSubPr>
                        <m:ctrlPr>
                          <a:rPr lang="en-US" altLang="ko-KR" b="0" i="1" smtClean="0">
                            <a:latin typeface="Cambria Math"/>
                          </a:rPr>
                        </m:ctrlPr>
                      </m:sSubPr>
                      <m:e>
                        <m:r>
                          <a:rPr lang="en-US" altLang="ko-KR" b="0" i="1" smtClean="0">
                            <a:latin typeface="Cambria Math"/>
                          </a:rPr>
                          <m:t>𝑢</m:t>
                        </m:r>
                      </m:e>
                      <m:sub>
                        <m:r>
                          <a:rPr lang="en-US" altLang="ko-KR" b="0" i="1" smtClean="0">
                            <a:latin typeface="Cambria Math"/>
                          </a:rPr>
                          <m:t>𝑘</m:t>
                        </m:r>
                      </m:sub>
                    </m:sSub>
                  </m:oMath>
                </a14:m>
                <a:endParaRPr lang="en-US" altLang="ko-KR" b="0" dirty="0" smtClean="0"/>
              </a:p>
              <a:p>
                <a:r>
                  <a:rPr lang="en-US" altLang="ko-KR" dirty="0" smtClean="0"/>
                  <a:t>     </a:t>
                </a:r>
                <a14:m>
                  <m:oMath xmlns:m="http://schemas.openxmlformats.org/officeDocument/2006/math">
                    <m:sSub>
                      <m:sSubPr>
                        <m:ctrlPr>
                          <a:rPr lang="en-US" altLang="ko-KR" b="0" i="1" smtClean="0">
                            <a:latin typeface="Cambria Math"/>
                          </a:rPr>
                        </m:ctrlPr>
                      </m:sSubPr>
                      <m:e>
                        <m:r>
                          <a:rPr lang="en-US" altLang="ko-KR" b="0" i="1" smtClean="0">
                            <a:latin typeface="Cambria Math"/>
                          </a:rPr>
                          <m:t> </m:t>
                        </m:r>
                        <m:r>
                          <a:rPr lang="en-US" altLang="ko-KR" b="0" i="1" smtClean="0">
                            <a:latin typeface="Cambria Math"/>
                          </a:rPr>
                          <m:t>𝐽</m:t>
                        </m:r>
                      </m:e>
                      <m:sub>
                        <m:r>
                          <a:rPr lang="en-US" altLang="ko-KR" b="0" i="1" smtClean="0">
                            <a:latin typeface="Cambria Math"/>
                          </a:rPr>
                          <m:t>𝑘</m:t>
                        </m:r>
                      </m:sub>
                    </m:sSub>
                    <m:r>
                      <a:rPr lang="en-US" altLang="ko-KR" b="0" i="1" smtClean="0">
                        <a:latin typeface="Cambria Math"/>
                      </a:rPr>
                      <m:t>=</m:t>
                    </m:r>
                    <m:f>
                      <m:fPr>
                        <m:ctrlPr>
                          <a:rPr lang="en-US" altLang="ko-KR" b="0" i="1" smtClean="0">
                            <a:latin typeface="Cambria Math"/>
                          </a:rPr>
                        </m:ctrlPr>
                      </m:fPr>
                      <m:num>
                        <m:r>
                          <a:rPr lang="en-US" altLang="ko-KR" b="0" i="1" smtClean="0">
                            <a:latin typeface="Cambria Math"/>
                          </a:rPr>
                          <m:t>1</m:t>
                        </m:r>
                      </m:num>
                      <m:den>
                        <m:r>
                          <a:rPr lang="en-US" altLang="ko-KR" b="0" i="1" smtClean="0">
                            <a:latin typeface="Cambria Math"/>
                          </a:rPr>
                          <m:t>2</m:t>
                        </m:r>
                      </m:den>
                    </m:f>
                    <m:r>
                      <a:rPr lang="en-US" altLang="ko-KR" b="0" i="1" smtClean="0">
                        <a:latin typeface="Cambria Math"/>
                      </a:rPr>
                      <m:t> </m:t>
                    </m:r>
                    <m:nary>
                      <m:naryPr>
                        <m:chr m:val="∑"/>
                        <m:ctrlPr>
                          <a:rPr lang="en-US" altLang="ko-KR" b="0" i="1" smtClean="0">
                            <a:latin typeface="Cambria Math"/>
                          </a:rPr>
                        </m:ctrlPr>
                      </m:naryPr>
                      <m:sub>
                        <m:r>
                          <m:rPr>
                            <m:brk m:alnAt="23"/>
                          </m:rPr>
                          <a:rPr lang="en-US" altLang="ko-KR" b="0" i="1" smtClean="0">
                            <a:latin typeface="Cambria Math"/>
                          </a:rPr>
                          <m:t>𝑖</m:t>
                        </m:r>
                        <m:r>
                          <a:rPr lang="en-US" altLang="ko-KR" b="0" i="1" smtClean="0">
                            <a:latin typeface="Cambria Math"/>
                          </a:rPr>
                          <m:t>=</m:t>
                        </m:r>
                        <m:r>
                          <a:rPr lang="en-US" altLang="ko-KR" b="0" i="1" smtClean="0">
                            <a:latin typeface="Cambria Math"/>
                          </a:rPr>
                          <m:t>𝑘</m:t>
                        </m:r>
                      </m:sub>
                      <m:sup>
                        <m:r>
                          <a:rPr lang="en-US" altLang="ko-KR" b="0" i="1" smtClean="0">
                            <a:latin typeface="Cambria Math"/>
                          </a:rPr>
                          <m:t>∞</m:t>
                        </m:r>
                      </m:sup>
                      <m:e>
                        <m:sSub>
                          <m:sSubPr>
                            <m:ctrlPr>
                              <a:rPr lang="en-US" altLang="ko-KR" b="0" i="1" smtClean="0">
                                <a:latin typeface="Cambria Math"/>
                              </a:rPr>
                            </m:ctrlPr>
                          </m:sSubPr>
                          <m:e>
                            <m:r>
                              <a:rPr lang="en-US" altLang="ko-KR" b="0" i="1" smtClean="0">
                                <a:latin typeface="Cambria Math"/>
                              </a:rPr>
                              <m:t>𝑟</m:t>
                            </m:r>
                          </m:e>
                          <m:sub>
                            <m:r>
                              <a:rPr lang="en-US" altLang="ko-KR" b="0" i="1" smtClean="0">
                                <a:latin typeface="Cambria Math"/>
                              </a:rPr>
                              <m:t>𝑖</m:t>
                            </m:r>
                          </m:sub>
                        </m:sSub>
                        <m:r>
                          <a:rPr lang="en-US" altLang="ko-KR" b="0" i="1" smtClean="0">
                            <a:latin typeface="Cambria Math"/>
                          </a:rPr>
                          <m:t>=</m:t>
                        </m:r>
                        <m:f>
                          <m:fPr>
                            <m:ctrlPr>
                              <a:rPr lang="en-US" altLang="ko-KR" b="0" i="1" smtClean="0">
                                <a:latin typeface="Cambria Math"/>
                              </a:rPr>
                            </m:ctrlPr>
                          </m:fPr>
                          <m:num>
                            <m:r>
                              <a:rPr lang="en-US" altLang="ko-KR" b="0" i="1" smtClean="0">
                                <a:latin typeface="Cambria Math"/>
                              </a:rPr>
                              <m:t>1</m:t>
                            </m:r>
                          </m:num>
                          <m:den>
                            <m:r>
                              <a:rPr lang="en-US" altLang="ko-KR" b="0" i="1" smtClean="0">
                                <a:latin typeface="Cambria Math"/>
                              </a:rPr>
                              <m:t>2</m:t>
                            </m:r>
                          </m:den>
                        </m:f>
                        <m:nary>
                          <m:naryPr>
                            <m:chr m:val="∑"/>
                            <m:ctrlPr>
                              <a:rPr lang="en-US" altLang="ko-KR" b="0" i="1" smtClean="0">
                                <a:latin typeface="Cambria Math"/>
                              </a:rPr>
                            </m:ctrlPr>
                          </m:naryPr>
                          <m:sub>
                            <m:r>
                              <m:rPr>
                                <m:brk m:alnAt="23"/>
                              </m:rPr>
                              <a:rPr lang="en-US" altLang="ko-KR" b="0" i="1" smtClean="0">
                                <a:latin typeface="Cambria Math"/>
                              </a:rPr>
                              <m:t>𝑖</m:t>
                            </m:r>
                            <m:r>
                              <a:rPr lang="en-US" altLang="ko-KR" b="0" i="1" smtClean="0">
                                <a:latin typeface="Cambria Math"/>
                              </a:rPr>
                              <m:t>=</m:t>
                            </m:r>
                            <m:r>
                              <a:rPr lang="en-US" altLang="ko-KR" b="0" i="1" smtClean="0">
                                <a:latin typeface="Cambria Math"/>
                              </a:rPr>
                              <m:t>𝑘</m:t>
                            </m:r>
                          </m:sub>
                          <m:sup>
                            <m:r>
                              <a:rPr lang="en-US" altLang="ko-KR" b="0" i="1" smtClean="0">
                                <a:latin typeface="Cambria Math"/>
                              </a:rPr>
                              <m:t>∞</m:t>
                            </m:r>
                          </m:sup>
                          <m:e>
                            <m:r>
                              <a:rPr lang="en-US" altLang="ko-KR" b="0" i="1" smtClean="0">
                                <a:latin typeface="Cambria Math"/>
                              </a:rPr>
                              <m:t>(</m:t>
                            </m:r>
                            <m:sSubSup>
                              <m:sSubSupPr>
                                <m:ctrlPr>
                                  <a:rPr lang="en-US" altLang="ko-KR" b="0" i="1" smtClean="0">
                                    <a:latin typeface="Cambria Math"/>
                                  </a:rPr>
                                </m:ctrlPr>
                              </m:sSubSupPr>
                              <m:e>
                                <m:r>
                                  <a:rPr lang="en-US" altLang="ko-KR" b="0" i="1" smtClean="0">
                                    <a:latin typeface="Cambria Math"/>
                                  </a:rPr>
                                  <m:t>𝑥</m:t>
                                </m:r>
                              </m:e>
                              <m:sub>
                                <m:r>
                                  <a:rPr lang="en-US" altLang="ko-KR" b="0" i="1" smtClean="0">
                                    <a:latin typeface="Cambria Math"/>
                                  </a:rPr>
                                  <m:t>𝑖</m:t>
                                </m:r>
                              </m:sub>
                              <m:sup>
                                <m:r>
                                  <a:rPr lang="en-US" altLang="ko-KR" b="0" i="1" smtClean="0">
                                    <a:latin typeface="Cambria Math"/>
                                  </a:rPr>
                                  <m:t>𝑇</m:t>
                                </m:r>
                              </m:sup>
                            </m:sSubSup>
                            <m:r>
                              <a:rPr lang="en-US" altLang="ko-KR" b="0" i="1" smtClean="0">
                                <a:latin typeface="Cambria Math"/>
                              </a:rPr>
                              <m:t>𝑄</m:t>
                            </m:r>
                            <m:r>
                              <a:rPr lang="en-US" altLang="ko-KR" b="0" i="1" smtClean="0">
                                <a:latin typeface="Cambria Math"/>
                              </a:rPr>
                              <m:t> </m:t>
                            </m:r>
                            <m:sSub>
                              <m:sSubPr>
                                <m:ctrlPr>
                                  <a:rPr lang="en-US" altLang="ko-KR" b="0" i="1" smtClean="0">
                                    <a:latin typeface="Cambria Math"/>
                                  </a:rPr>
                                </m:ctrlPr>
                              </m:sSubPr>
                              <m:e>
                                <m:r>
                                  <a:rPr lang="en-US" altLang="ko-KR" b="0" i="1" smtClean="0">
                                    <a:latin typeface="Cambria Math"/>
                                  </a:rPr>
                                  <m:t>𝑥</m:t>
                                </m:r>
                              </m:e>
                              <m:sub>
                                <m:r>
                                  <a:rPr lang="en-US" altLang="ko-KR" b="0" i="1" smtClean="0">
                                    <a:latin typeface="Cambria Math"/>
                                  </a:rPr>
                                  <m:t>𝑖</m:t>
                                </m:r>
                              </m:sub>
                            </m:sSub>
                            <m:r>
                              <a:rPr lang="en-US" altLang="ko-KR" b="0" i="1" smtClean="0">
                                <a:latin typeface="Cambria Math"/>
                              </a:rPr>
                              <m:t>+</m:t>
                            </m:r>
                            <m:sSubSup>
                              <m:sSubSupPr>
                                <m:ctrlPr>
                                  <a:rPr lang="en-US" altLang="ko-KR" b="0" i="1" smtClean="0">
                                    <a:latin typeface="Cambria Math"/>
                                  </a:rPr>
                                </m:ctrlPr>
                              </m:sSubSupPr>
                              <m:e>
                                <m:r>
                                  <a:rPr lang="en-US" altLang="ko-KR" b="0" i="1" smtClean="0">
                                    <a:latin typeface="Cambria Math"/>
                                  </a:rPr>
                                  <m:t>𝑢</m:t>
                                </m:r>
                              </m:e>
                              <m:sub>
                                <m:r>
                                  <a:rPr lang="en-US" altLang="ko-KR" b="0" i="1" smtClean="0">
                                    <a:latin typeface="Cambria Math"/>
                                  </a:rPr>
                                  <m:t>𝑖</m:t>
                                </m:r>
                              </m:sub>
                              <m:sup>
                                <m:r>
                                  <a:rPr lang="en-US" altLang="ko-KR" b="0" i="1" smtClean="0">
                                    <a:latin typeface="Cambria Math"/>
                                  </a:rPr>
                                  <m:t>𝑇</m:t>
                                </m:r>
                              </m:sup>
                            </m:sSubSup>
                            <m:r>
                              <a:rPr lang="en-US" altLang="ko-KR" b="0" i="1" smtClean="0">
                                <a:latin typeface="Cambria Math"/>
                              </a:rPr>
                              <m:t>𝑅</m:t>
                            </m:r>
                            <m:sSub>
                              <m:sSubPr>
                                <m:ctrlPr>
                                  <a:rPr lang="en-US" altLang="ko-KR" b="0" i="1" smtClean="0">
                                    <a:latin typeface="Cambria Math"/>
                                  </a:rPr>
                                </m:ctrlPr>
                              </m:sSubPr>
                              <m:e>
                                <m:r>
                                  <a:rPr lang="en-US" altLang="ko-KR" b="0" i="1" smtClean="0">
                                    <a:latin typeface="Cambria Math"/>
                                  </a:rPr>
                                  <m:t>𝑢</m:t>
                                </m:r>
                              </m:e>
                              <m:sub>
                                <m:r>
                                  <a:rPr lang="en-US" altLang="ko-KR" b="0" i="1" smtClean="0">
                                    <a:latin typeface="Cambria Math"/>
                                  </a:rPr>
                                  <m:t>𝑖</m:t>
                                </m:r>
                              </m:sub>
                            </m:sSub>
                            <m:r>
                              <a:rPr lang="en-US" altLang="ko-KR" b="0" i="1" smtClean="0">
                                <a:latin typeface="Cambria Math"/>
                              </a:rPr>
                              <m:t>)</m:t>
                            </m:r>
                          </m:e>
                        </m:nary>
                      </m:e>
                    </m:nary>
                  </m:oMath>
                </a14:m>
                <a:endParaRPr lang="en-US" altLang="ko-KR" dirty="0" smtClean="0"/>
              </a:p>
              <a:p>
                <a:endParaRPr lang="en-US" altLang="ko-KR" dirty="0"/>
              </a:p>
              <a:p>
                <a:r>
                  <a:rPr lang="en-US" altLang="ko-KR" dirty="0" smtClean="0"/>
                  <a:t>2. Bellman equation - </a:t>
                </a:r>
              </a:p>
              <a:p>
                <a:endParaRPr lang="en-US" altLang="ko-KR" dirty="0" smtClean="0"/>
              </a:p>
              <a:p>
                <a:r>
                  <a:rPr lang="en-US" altLang="ko-KR" dirty="0"/>
                  <a:t> </a:t>
                </a:r>
                <a:r>
                  <a:rPr lang="en-US" altLang="ko-KR" dirty="0" smtClean="0"/>
                  <a:t> </a:t>
                </a:r>
                <a14:m>
                  <m:oMath xmlns:m="http://schemas.openxmlformats.org/officeDocument/2006/math">
                    <m:sSub>
                      <m:sSubPr>
                        <m:ctrlPr>
                          <a:rPr lang="ko-KR" altLang="ko-KR" i="1">
                            <a:latin typeface="Cambria Math"/>
                          </a:rPr>
                        </m:ctrlPr>
                      </m:sSubPr>
                      <m:e>
                        <m:r>
                          <a:rPr lang="en-US" altLang="ko-KR" i="1">
                            <a:latin typeface="Cambria Math"/>
                          </a:rPr>
                          <m:t>𝑉</m:t>
                        </m:r>
                      </m:e>
                      <m:sub>
                        <m:r>
                          <a:rPr lang="en-US" altLang="ko-KR" i="1">
                            <a:latin typeface="Cambria Math"/>
                          </a:rPr>
                          <m:t>𝑘</m:t>
                        </m:r>
                      </m:sub>
                    </m:sSub>
                    <m:r>
                      <a:rPr lang="en-US" altLang="ko-KR" i="1">
                        <a:latin typeface="Cambria Math"/>
                      </a:rPr>
                      <m:t>=</m:t>
                    </m:r>
                    <m:f>
                      <m:fPr>
                        <m:ctrlPr>
                          <a:rPr lang="ko-KR" altLang="ko-KR" i="1">
                            <a:latin typeface="Cambria Math"/>
                          </a:rPr>
                        </m:ctrlPr>
                      </m:fPr>
                      <m:num>
                        <m:r>
                          <a:rPr lang="en-US" altLang="ko-KR" i="1">
                            <a:latin typeface="Cambria Math"/>
                          </a:rPr>
                          <m:t>1</m:t>
                        </m:r>
                      </m:num>
                      <m:den>
                        <m:r>
                          <a:rPr lang="en-US" altLang="ko-KR" i="1">
                            <a:latin typeface="Cambria Math"/>
                          </a:rPr>
                          <m:t>2</m:t>
                        </m:r>
                      </m:den>
                    </m:f>
                    <m:nary>
                      <m:naryPr>
                        <m:chr m:val="∑"/>
                        <m:limLoc m:val="undOvr"/>
                        <m:ctrlPr>
                          <a:rPr lang="ko-KR" altLang="ko-KR" i="1">
                            <a:latin typeface="Cambria Math"/>
                          </a:rPr>
                        </m:ctrlPr>
                      </m:naryPr>
                      <m:sub>
                        <m:r>
                          <a:rPr lang="en-US" altLang="ko-KR" i="1">
                            <a:latin typeface="Cambria Math"/>
                          </a:rPr>
                          <m:t>𝑖</m:t>
                        </m:r>
                        <m:r>
                          <a:rPr lang="en-US" altLang="ko-KR" i="1">
                            <a:latin typeface="Cambria Math"/>
                          </a:rPr>
                          <m:t>=</m:t>
                        </m:r>
                        <m:r>
                          <a:rPr lang="en-US" altLang="ko-KR" i="1">
                            <a:latin typeface="Cambria Math"/>
                          </a:rPr>
                          <m:t>𝑘</m:t>
                        </m:r>
                      </m:sub>
                      <m:sup>
                        <m:r>
                          <a:rPr lang="en-US" altLang="ko-KR" i="1">
                            <a:latin typeface="Cambria Math"/>
                          </a:rPr>
                          <m:t>∞</m:t>
                        </m:r>
                      </m:sup>
                      <m:e>
                        <m:sSub>
                          <m:sSubPr>
                            <m:ctrlPr>
                              <a:rPr lang="ko-KR" altLang="ko-KR" i="1">
                                <a:latin typeface="Cambria Math"/>
                              </a:rPr>
                            </m:ctrlPr>
                          </m:sSubPr>
                          <m:e>
                            <m:r>
                              <a:rPr lang="en-US" altLang="ko-KR" i="1">
                                <a:latin typeface="Cambria Math"/>
                              </a:rPr>
                              <m:t>𝑟</m:t>
                            </m:r>
                          </m:e>
                          <m:sub>
                            <m:r>
                              <a:rPr lang="en-US" altLang="ko-KR" i="1">
                                <a:latin typeface="Cambria Math"/>
                              </a:rPr>
                              <m:t>𝑖</m:t>
                            </m:r>
                          </m:sub>
                        </m:sSub>
                        <m:r>
                          <a:rPr lang="en-US" altLang="ko-KR" i="1">
                            <a:latin typeface="Cambria Math"/>
                          </a:rPr>
                          <m:t>= </m:t>
                        </m:r>
                      </m:e>
                    </m:nary>
                    <m:f>
                      <m:fPr>
                        <m:ctrlPr>
                          <a:rPr lang="ko-KR" altLang="ko-KR" i="1">
                            <a:latin typeface="Cambria Math"/>
                          </a:rPr>
                        </m:ctrlPr>
                      </m:fPr>
                      <m:num>
                        <m:r>
                          <a:rPr lang="en-US" altLang="ko-KR" i="1">
                            <a:latin typeface="Cambria Math"/>
                          </a:rPr>
                          <m:t>1</m:t>
                        </m:r>
                      </m:num>
                      <m:den>
                        <m:r>
                          <a:rPr lang="en-US" altLang="ko-KR" i="1">
                            <a:latin typeface="Cambria Math"/>
                          </a:rPr>
                          <m:t>2</m:t>
                        </m:r>
                      </m:den>
                    </m:f>
                    <m:nary>
                      <m:naryPr>
                        <m:chr m:val="∑"/>
                        <m:limLoc m:val="undOvr"/>
                        <m:ctrlPr>
                          <a:rPr lang="ko-KR" altLang="ko-KR" i="1">
                            <a:latin typeface="Cambria Math"/>
                          </a:rPr>
                        </m:ctrlPr>
                      </m:naryPr>
                      <m:sub>
                        <m:r>
                          <a:rPr lang="en-US" altLang="ko-KR" i="1">
                            <a:latin typeface="Cambria Math"/>
                          </a:rPr>
                          <m:t>𝑖</m:t>
                        </m:r>
                        <m:r>
                          <a:rPr lang="en-US" altLang="ko-KR" i="1">
                            <a:latin typeface="Cambria Math"/>
                          </a:rPr>
                          <m:t>=</m:t>
                        </m:r>
                        <m:r>
                          <a:rPr lang="en-US" altLang="ko-KR" i="1">
                            <a:latin typeface="Cambria Math"/>
                          </a:rPr>
                          <m:t>𝑘</m:t>
                        </m:r>
                      </m:sub>
                      <m:sup>
                        <m:r>
                          <a:rPr lang="en-US" altLang="ko-KR" i="1">
                            <a:latin typeface="Cambria Math"/>
                          </a:rPr>
                          <m:t>∞</m:t>
                        </m:r>
                      </m:sup>
                      <m:e>
                        <m:d>
                          <m:dPr>
                            <m:ctrlPr>
                              <a:rPr lang="ko-KR" altLang="ko-KR" i="1">
                                <a:latin typeface="Cambria Math"/>
                              </a:rPr>
                            </m:ctrlPr>
                          </m:dPr>
                          <m:e>
                            <m:r>
                              <a:rPr lang="en-US" altLang="ko-KR" i="1">
                                <a:latin typeface="Cambria Math"/>
                              </a:rPr>
                              <m:t> </m:t>
                            </m:r>
                            <m:sSubSup>
                              <m:sSubSupPr>
                                <m:ctrlPr>
                                  <a:rPr lang="ko-KR" altLang="ko-KR" i="1">
                                    <a:latin typeface="Cambria Math"/>
                                  </a:rPr>
                                </m:ctrlPr>
                              </m:sSubSupPr>
                              <m:e>
                                <m:r>
                                  <a:rPr lang="en-US" altLang="ko-KR" i="1">
                                    <a:latin typeface="Cambria Math"/>
                                  </a:rPr>
                                  <m:t>𝑥</m:t>
                                </m:r>
                              </m:e>
                              <m:sub>
                                <m:r>
                                  <a:rPr lang="en-US" altLang="ko-KR" i="1">
                                    <a:latin typeface="Cambria Math"/>
                                  </a:rPr>
                                  <m:t>𝑖</m:t>
                                </m:r>
                              </m:sub>
                              <m:sup>
                                <m:r>
                                  <a:rPr lang="en-US" altLang="ko-KR" i="1">
                                    <a:latin typeface="Cambria Math"/>
                                  </a:rPr>
                                  <m:t>𝑇</m:t>
                                </m:r>
                              </m:sup>
                            </m:sSubSup>
                            <m:r>
                              <a:rPr lang="en-US" altLang="ko-KR" i="1">
                                <a:latin typeface="Cambria Math"/>
                              </a:rPr>
                              <m:t>𝑄</m:t>
                            </m:r>
                            <m:sSub>
                              <m:sSubPr>
                                <m:ctrlPr>
                                  <a:rPr lang="ko-KR" altLang="ko-KR" i="1">
                                    <a:latin typeface="Cambria Math"/>
                                  </a:rPr>
                                </m:ctrlPr>
                              </m:sSubPr>
                              <m:e>
                                <m:r>
                                  <a:rPr lang="en-US" altLang="ko-KR" i="1">
                                    <a:latin typeface="Cambria Math"/>
                                  </a:rPr>
                                  <m:t>𝑥</m:t>
                                </m:r>
                              </m:e>
                              <m:sub>
                                <m:r>
                                  <a:rPr lang="en-US" altLang="ko-KR" i="1">
                                    <a:latin typeface="Cambria Math"/>
                                  </a:rPr>
                                  <m:t>𝑖</m:t>
                                </m:r>
                              </m:sub>
                            </m:sSub>
                            <m:r>
                              <a:rPr lang="en-US" altLang="ko-KR" i="1">
                                <a:latin typeface="Cambria Math"/>
                              </a:rPr>
                              <m:t>+</m:t>
                            </m:r>
                            <m:sSubSup>
                              <m:sSubSupPr>
                                <m:ctrlPr>
                                  <a:rPr lang="ko-KR" altLang="ko-KR" i="1">
                                    <a:latin typeface="Cambria Math"/>
                                  </a:rPr>
                                </m:ctrlPr>
                              </m:sSubSupPr>
                              <m:e>
                                <m:r>
                                  <a:rPr lang="en-US" altLang="ko-KR" i="1">
                                    <a:latin typeface="Cambria Math"/>
                                  </a:rPr>
                                  <m:t>𝑢</m:t>
                                </m:r>
                              </m:e>
                              <m:sub>
                                <m:r>
                                  <a:rPr lang="en-US" altLang="ko-KR" i="1">
                                    <a:latin typeface="Cambria Math"/>
                                  </a:rPr>
                                  <m:t>𝑖</m:t>
                                </m:r>
                              </m:sub>
                              <m:sup>
                                <m:r>
                                  <a:rPr lang="en-US" altLang="ko-KR" i="1">
                                    <a:latin typeface="Cambria Math"/>
                                  </a:rPr>
                                  <m:t>𝑇</m:t>
                                </m:r>
                              </m:sup>
                            </m:sSubSup>
                            <m:r>
                              <a:rPr lang="en-US" altLang="ko-KR" i="1">
                                <a:latin typeface="Cambria Math"/>
                              </a:rPr>
                              <m:t>𝑅</m:t>
                            </m:r>
                            <m:r>
                              <a:rPr lang="en-US" altLang="ko-KR" i="1">
                                <a:latin typeface="Cambria Math"/>
                              </a:rPr>
                              <m:t> </m:t>
                            </m:r>
                            <m:sSub>
                              <m:sSubPr>
                                <m:ctrlPr>
                                  <a:rPr lang="ko-KR" altLang="ko-KR" i="1">
                                    <a:latin typeface="Cambria Math"/>
                                  </a:rPr>
                                </m:ctrlPr>
                              </m:sSubPr>
                              <m:e>
                                <m:r>
                                  <a:rPr lang="en-US" altLang="ko-KR" i="1">
                                    <a:latin typeface="Cambria Math"/>
                                  </a:rPr>
                                  <m:t>𝑢</m:t>
                                </m:r>
                              </m:e>
                              <m:sub>
                                <m:r>
                                  <a:rPr lang="en-US" altLang="ko-KR" i="1">
                                    <a:latin typeface="Cambria Math"/>
                                  </a:rPr>
                                  <m:t>𝑖</m:t>
                                </m:r>
                              </m:sub>
                            </m:sSub>
                          </m:e>
                        </m:d>
                      </m:e>
                    </m:nary>
                    <m:r>
                      <a:rPr lang="en-US" altLang="ko-KR" i="1">
                        <a:latin typeface="Cambria Math"/>
                      </a:rPr>
                      <m:t>  </m:t>
                    </m:r>
                  </m:oMath>
                </a14:m>
                <a:endParaRPr lang="ko-KR" altLang="ko-KR" dirty="0"/>
              </a:p>
              <a:p>
                <a:r>
                  <a:rPr lang="en-US" altLang="ko-KR" dirty="0" smtClean="0"/>
                  <a:t>  (11.2-25)      </a:t>
                </a:r>
                <a14:m>
                  <m:oMath xmlns:m="http://schemas.openxmlformats.org/officeDocument/2006/math">
                    <m:r>
                      <a:rPr lang="en-US" altLang="ko-KR" i="1">
                        <a:latin typeface="Cambria Math"/>
                      </a:rPr>
                      <m:t>=</m:t>
                    </m:r>
                    <m:f>
                      <m:fPr>
                        <m:ctrlPr>
                          <a:rPr lang="ko-KR" altLang="ko-KR" i="1">
                            <a:latin typeface="Cambria Math"/>
                          </a:rPr>
                        </m:ctrlPr>
                      </m:fPr>
                      <m:num>
                        <m:r>
                          <a:rPr lang="en-US" altLang="ko-KR" i="1">
                            <a:latin typeface="Cambria Math"/>
                          </a:rPr>
                          <m:t>1</m:t>
                        </m:r>
                      </m:num>
                      <m:den>
                        <m:r>
                          <a:rPr lang="en-US" altLang="ko-KR" i="1">
                            <a:latin typeface="Cambria Math"/>
                          </a:rPr>
                          <m:t>2</m:t>
                        </m:r>
                      </m:den>
                    </m:f>
                    <m:d>
                      <m:dPr>
                        <m:ctrlPr>
                          <a:rPr lang="ko-KR" altLang="ko-KR" i="1">
                            <a:latin typeface="Cambria Math"/>
                          </a:rPr>
                        </m:ctrlPr>
                      </m:dPr>
                      <m:e>
                        <m:sSubSup>
                          <m:sSubSupPr>
                            <m:ctrlPr>
                              <a:rPr lang="ko-KR" altLang="ko-KR" i="1">
                                <a:latin typeface="Cambria Math"/>
                              </a:rPr>
                            </m:ctrlPr>
                          </m:sSubSupPr>
                          <m:e>
                            <m:r>
                              <a:rPr lang="en-US" altLang="ko-KR" i="1">
                                <a:latin typeface="Cambria Math"/>
                              </a:rPr>
                              <m:t>𝑥</m:t>
                            </m:r>
                          </m:e>
                          <m:sub>
                            <m:r>
                              <a:rPr lang="en-US" altLang="ko-KR" i="1">
                                <a:latin typeface="Cambria Math"/>
                              </a:rPr>
                              <m:t>𝑘</m:t>
                            </m:r>
                          </m:sub>
                          <m:sup>
                            <m:r>
                              <a:rPr lang="en-US" altLang="ko-KR" i="1">
                                <a:latin typeface="Cambria Math"/>
                              </a:rPr>
                              <m:t>𝑇</m:t>
                            </m:r>
                          </m:sup>
                        </m:sSubSup>
                        <m:r>
                          <a:rPr lang="en-US" altLang="ko-KR" i="1">
                            <a:latin typeface="Cambria Math"/>
                          </a:rPr>
                          <m:t>𝑄</m:t>
                        </m:r>
                        <m:sSub>
                          <m:sSubPr>
                            <m:ctrlPr>
                              <a:rPr lang="ko-KR" altLang="ko-KR" i="1">
                                <a:latin typeface="Cambria Math"/>
                              </a:rPr>
                            </m:ctrlPr>
                          </m:sSubPr>
                          <m:e>
                            <m:r>
                              <a:rPr lang="en-US" altLang="ko-KR" i="1">
                                <a:latin typeface="Cambria Math"/>
                              </a:rPr>
                              <m:t>𝑥</m:t>
                            </m:r>
                          </m:e>
                          <m:sub>
                            <m:r>
                              <a:rPr lang="en-US" altLang="ko-KR" i="1">
                                <a:latin typeface="Cambria Math"/>
                              </a:rPr>
                              <m:t>𝑘</m:t>
                            </m:r>
                          </m:sub>
                        </m:sSub>
                        <m:r>
                          <a:rPr lang="en-US" altLang="ko-KR" i="1">
                            <a:latin typeface="Cambria Math"/>
                          </a:rPr>
                          <m:t>+</m:t>
                        </m:r>
                        <m:sSubSup>
                          <m:sSubSupPr>
                            <m:ctrlPr>
                              <a:rPr lang="ko-KR" altLang="ko-KR" i="1">
                                <a:latin typeface="Cambria Math"/>
                              </a:rPr>
                            </m:ctrlPr>
                          </m:sSubSupPr>
                          <m:e>
                            <m:r>
                              <a:rPr lang="en-US" altLang="ko-KR" i="1">
                                <a:latin typeface="Cambria Math"/>
                              </a:rPr>
                              <m:t>𝑢</m:t>
                            </m:r>
                          </m:e>
                          <m:sub>
                            <m:r>
                              <a:rPr lang="en-US" altLang="ko-KR" i="1">
                                <a:latin typeface="Cambria Math"/>
                              </a:rPr>
                              <m:t>𝑘</m:t>
                            </m:r>
                          </m:sub>
                          <m:sup>
                            <m:r>
                              <a:rPr lang="en-US" altLang="ko-KR" i="1">
                                <a:latin typeface="Cambria Math"/>
                              </a:rPr>
                              <m:t>𝑇</m:t>
                            </m:r>
                          </m:sup>
                        </m:sSubSup>
                        <m:r>
                          <a:rPr lang="en-US" altLang="ko-KR" i="1">
                            <a:latin typeface="Cambria Math"/>
                          </a:rPr>
                          <m:t>𝑅</m:t>
                        </m:r>
                        <m:sSub>
                          <m:sSubPr>
                            <m:ctrlPr>
                              <a:rPr lang="ko-KR" altLang="ko-KR" i="1">
                                <a:latin typeface="Cambria Math"/>
                              </a:rPr>
                            </m:ctrlPr>
                          </m:sSubPr>
                          <m:e>
                            <m:r>
                              <a:rPr lang="en-US" altLang="ko-KR" i="1">
                                <a:latin typeface="Cambria Math"/>
                              </a:rPr>
                              <m:t>𝑢</m:t>
                            </m:r>
                          </m:e>
                          <m:sub>
                            <m:r>
                              <a:rPr lang="en-US" altLang="ko-KR" i="1">
                                <a:latin typeface="Cambria Math"/>
                              </a:rPr>
                              <m:t>𝑘</m:t>
                            </m:r>
                          </m:sub>
                        </m:sSub>
                      </m:e>
                    </m:d>
                    <m:r>
                      <a:rPr lang="en-US" altLang="ko-KR" i="1">
                        <a:latin typeface="Cambria Math"/>
                      </a:rPr>
                      <m:t>+</m:t>
                    </m:r>
                    <m:r>
                      <a:rPr lang="en-US" altLang="ko-KR" i="1">
                        <a:latin typeface="Cambria Math"/>
                      </a:rPr>
                      <m:t>𝑉</m:t>
                    </m:r>
                    <m:r>
                      <a:rPr lang="en-US" altLang="ko-KR" i="1">
                        <a:latin typeface="Cambria Math"/>
                      </a:rPr>
                      <m:t>(</m:t>
                    </m:r>
                    <m:sSub>
                      <m:sSubPr>
                        <m:ctrlPr>
                          <a:rPr lang="ko-KR" altLang="ko-KR" i="1">
                            <a:latin typeface="Cambria Math"/>
                          </a:rPr>
                        </m:ctrlPr>
                      </m:sSubPr>
                      <m:e>
                        <m:r>
                          <a:rPr lang="en-US" altLang="ko-KR" i="1">
                            <a:latin typeface="Cambria Math"/>
                          </a:rPr>
                          <m:t>𝑥</m:t>
                        </m:r>
                      </m:e>
                      <m:sub>
                        <m:r>
                          <a:rPr lang="en-US" altLang="ko-KR" i="1">
                            <a:latin typeface="Cambria Math"/>
                          </a:rPr>
                          <m:t>𝑘</m:t>
                        </m:r>
                        <m:r>
                          <a:rPr lang="en-US" altLang="ko-KR" i="1">
                            <a:latin typeface="Cambria Math"/>
                          </a:rPr>
                          <m:t>+1</m:t>
                        </m:r>
                      </m:sub>
                    </m:sSub>
                  </m:oMath>
                </a14:m>
                <a:r>
                  <a:rPr lang="en-US" altLang="ko-KR" dirty="0"/>
                  <a:t>)</a:t>
                </a:r>
                <a:endParaRPr lang="en-US" altLang="ko-KR" dirty="0" smtClean="0"/>
              </a:p>
              <a:p>
                <a:endParaRPr lang="en-US" altLang="ko-KR" dirty="0" smtClean="0"/>
              </a:p>
              <a:p>
                <a:r>
                  <a:rPr lang="en-US" altLang="ko-KR" dirty="0"/>
                  <a:t> </a:t>
                </a:r>
                <a:r>
                  <a:rPr lang="en-US" altLang="ko-KR" dirty="0" smtClean="0"/>
                  <a:t>if</a:t>
                </a:r>
                <a:r>
                  <a:rPr lang="ko-KR" altLang="en-US" dirty="0" smtClean="0"/>
                  <a:t> </a:t>
                </a:r>
                <a14:m>
                  <m:oMath xmlns:m="http://schemas.openxmlformats.org/officeDocument/2006/math">
                    <m:sSub>
                      <m:sSubPr>
                        <m:ctrlPr>
                          <a:rPr lang="en-US" altLang="ko-KR" b="1" i="1" smtClean="0">
                            <a:latin typeface="Cambria Math"/>
                          </a:rPr>
                        </m:ctrlPr>
                      </m:sSubPr>
                      <m:e>
                        <m:r>
                          <a:rPr lang="en-US" altLang="ko-KR" b="1" i="1" smtClean="0">
                            <a:latin typeface="Cambria Math"/>
                          </a:rPr>
                          <m:t>𝑽</m:t>
                        </m:r>
                      </m:e>
                      <m:sub>
                        <m:r>
                          <a:rPr lang="en-US" altLang="ko-KR" b="1" i="1" smtClean="0">
                            <a:latin typeface="Cambria Math"/>
                          </a:rPr>
                          <m:t>𝒌</m:t>
                        </m:r>
                      </m:sub>
                    </m:sSub>
                    <m:r>
                      <a:rPr lang="en-US" altLang="ko-KR" b="1" i="1" smtClean="0">
                        <a:latin typeface="Cambria Math"/>
                      </a:rPr>
                      <m:t>=</m:t>
                    </m:r>
                    <m:f>
                      <m:fPr>
                        <m:ctrlPr>
                          <a:rPr lang="en-US" altLang="ko-KR" b="1" i="1" smtClean="0">
                            <a:latin typeface="Cambria Math"/>
                          </a:rPr>
                        </m:ctrlPr>
                      </m:fPr>
                      <m:num>
                        <m:r>
                          <a:rPr lang="en-US" altLang="ko-KR" b="1" i="1" smtClean="0">
                            <a:latin typeface="Cambria Math"/>
                          </a:rPr>
                          <m:t>𝟏</m:t>
                        </m:r>
                      </m:num>
                      <m:den>
                        <m:r>
                          <a:rPr lang="en-US" altLang="ko-KR" b="1" i="1" smtClean="0">
                            <a:latin typeface="Cambria Math"/>
                          </a:rPr>
                          <m:t>𝟐</m:t>
                        </m:r>
                      </m:den>
                    </m:f>
                    <m:sSubSup>
                      <m:sSubSupPr>
                        <m:ctrlPr>
                          <a:rPr lang="en-US" altLang="ko-KR" b="1" i="1" smtClean="0">
                            <a:latin typeface="Cambria Math"/>
                          </a:rPr>
                        </m:ctrlPr>
                      </m:sSubSupPr>
                      <m:e>
                        <m:r>
                          <a:rPr lang="en-US" altLang="ko-KR" b="1" i="1" smtClean="0">
                            <a:latin typeface="Cambria Math"/>
                          </a:rPr>
                          <m:t>𝒙</m:t>
                        </m:r>
                      </m:e>
                      <m:sub>
                        <m:r>
                          <a:rPr lang="en-US" altLang="ko-KR" b="1" i="1" smtClean="0">
                            <a:latin typeface="Cambria Math"/>
                          </a:rPr>
                          <m:t>𝒌</m:t>
                        </m:r>
                      </m:sub>
                      <m:sup>
                        <m:r>
                          <a:rPr lang="en-US" altLang="ko-KR" b="1" i="1" smtClean="0">
                            <a:latin typeface="Cambria Math"/>
                          </a:rPr>
                          <m:t>𝑻</m:t>
                        </m:r>
                      </m:sup>
                    </m:sSubSup>
                    <m:r>
                      <a:rPr lang="en-US" altLang="ko-KR" b="1" i="1" smtClean="0">
                        <a:latin typeface="Cambria Math"/>
                      </a:rPr>
                      <m:t>𝑷</m:t>
                    </m:r>
                    <m:sSub>
                      <m:sSubPr>
                        <m:ctrlPr>
                          <a:rPr lang="en-US" altLang="ko-KR" b="1" i="1" smtClean="0">
                            <a:latin typeface="Cambria Math"/>
                          </a:rPr>
                        </m:ctrlPr>
                      </m:sSubPr>
                      <m:e>
                        <m:r>
                          <a:rPr lang="en-US" altLang="ko-KR" b="1" i="1" smtClean="0">
                            <a:latin typeface="Cambria Math"/>
                          </a:rPr>
                          <m:t>𝒙</m:t>
                        </m:r>
                      </m:e>
                      <m:sub>
                        <m:r>
                          <a:rPr lang="en-US" altLang="ko-KR" b="1" i="1" smtClean="0">
                            <a:latin typeface="Cambria Math"/>
                          </a:rPr>
                          <m:t>𝒌</m:t>
                        </m:r>
                      </m:sub>
                    </m:sSub>
                  </m:oMath>
                </a14:m>
                <a:endParaRPr lang="en-US" altLang="ko-KR" b="1" dirty="0" smtClean="0"/>
              </a:p>
              <a:p>
                <a:endParaRPr lang="en-US" altLang="ko-KR" dirty="0"/>
              </a:p>
              <a:p>
                <a:r>
                  <a:rPr lang="en-US" altLang="ko-KR" dirty="0" smtClean="0"/>
                  <a:t>  (11.2-27)   </a:t>
                </a:r>
                <a14:m>
                  <m:oMath xmlns:m="http://schemas.openxmlformats.org/officeDocument/2006/math">
                    <m:r>
                      <a:rPr lang="en-US" altLang="ko-KR" b="0" i="0" smtClean="0">
                        <a:latin typeface="Cambria Math"/>
                      </a:rPr>
                      <m:t>2</m:t>
                    </m:r>
                    <m:sSub>
                      <m:sSubPr>
                        <m:ctrlPr>
                          <a:rPr lang="en-US" altLang="ko-KR" b="0" i="1" smtClean="0">
                            <a:latin typeface="Cambria Math"/>
                          </a:rPr>
                        </m:ctrlPr>
                      </m:sSubPr>
                      <m:e>
                        <m:r>
                          <a:rPr lang="en-US" altLang="ko-KR" b="0" i="1" smtClean="0">
                            <a:latin typeface="Cambria Math"/>
                          </a:rPr>
                          <m:t>𝑉</m:t>
                        </m:r>
                      </m:e>
                      <m:sub>
                        <m:r>
                          <a:rPr lang="en-US" altLang="ko-KR" b="0" i="1" smtClean="0">
                            <a:latin typeface="Cambria Math"/>
                          </a:rPr>
                          <m:t>𝑘</m:t>
                        </m:r>
                      </m:sub>
                    </m:sSub>
                    <m:r>
                      <a:rPr lang="en-US" altLang="ko-KR" b="0" i="1" smtClean="0">
                        <a:latin typeface="Cambria Math"/>
                      </a:rPr>
                      <m:t>=</m:t>
                    </m:r>
                    <m:sSubSup>
                      <m:sSubSupPr>
                        <m:ctrlPr>
                          <a:rPr lang="en-US" altLang="ko-KR" b="0" i="1" smtClean="0">
                            <a:latin typeface="Cambria Math"/>
                          </a:rPr>
                        </m:ctrlPr>
                      </m:sSubSupPr>
                      <m:e>
                        <m:r>
                          <a:rPr lang="en-US" altLang="ko-KR" b="0" i="1" smtClean="0">
                            <a:latin typeface="Cambria Math"/>
                          </a:rPr>
                          <m:t>𝑥</m:t>
                        </m:r>
                      </m:e>
                      <m:sub>
                        <m:r>
                          <a:rPr lang="en-US" altLang="ko-KR" b="0" i="1" smtClean="0">
                            <a:latin typeface="Cambria Math"/>
                          </a:rPr>
                          <m:t>𝑘</m:t>
                        </m:r>
                      </m:sub>
                      <m:sup>
                        <m:r>
                          <a:rPr lang="en-US" altLang="ko-KR" b="0" i="1" smtClean="0">
                            <a:latin typeface="Cambria Math"/>
                          </a:rPr>
                          <m:t>𝑇</m:t>
                        </m:r>
                      </m:sup>
                    </m:sSubSup>
                    <m:r>
                      <a:rPr lang="en-US" altLang="ko-KR" b="0" i="1" smtClean="0">
                        <a:latin typeface="Cambria Math"/>
                      </a:rPr>
                      <m:t>𝑃</m:t>
                    </m:r>
                    <m:sSub>
                      <m:sSubPr>
                        <m:ctrlPr>
                          <a:rPr lang="en-US" altLang="ko-KR" b="0" i="1" smtClean="0">
                            <a:latin typeface="Cambria Math"/>
                          </a:rPr>
                        </m:ctrlPr>
                      </m:sSubPr>
                      <m:e>
                        <m:r>
                          <a:rPr lang="en-US" altLang="ko-KR" b="0" i="1" smtClean="0">
                            <a:latin typeface="Cambria Math"/>
                          </a:rPr>
                          <m:t>𝑥</m:t>
                        </m:r>
                      </m:e>
                      <m:sub>
                        <m:r>
                          <a:rPr lang="en-US" altLang="ko-KR" b="0" i="1" smtClean="0">
                            <a:latin typeface="Cambria Math"/>
                          </a:rPr>
                          <m:t>𝑘</m:t>
                        </m:r>
                      </m:sub>
                    </m:sSub>
                    <m:r>
                      <a:rPr lang="en-US" altLang="ko-KR" b="0" i="1" smtClean="0">
                        <a:latin typeface="Cambria Math"/>
                      </a:rPr>
                      <m:t>= </m:t>
                    </m:r>
                    <m:d>
                      <m:dPr>
                        <m:ctrlPr>
                          <a:rPr lang="ko-KR" altLang="ko-KR" i="1">
                            <a:latin typeface="Cambria Math"/>
                          </a:rPr>
                        </m:ctrlPr>
                      </m:dPr>
                      <m:e>
                        <m:sSubSup>
                          <m:sSubSupPr>
                            <m:ctrlPr>
                              <a:rPr lang="ko-KR" altLang="ko-KR" i="1">
                                <a:latin typeface="Cambria Math"/>
                              </a:rPr>
                            </m:ctrlPr>
                          </m:sSubSupPr>
                          <m:e>
                            <m:r>
                              <a:rPr lang="en-US" altLang="ko-KR" i="1">
                                <a:latin typeface="Cambria Math"/>
                              </a:rPr>
                              <m:t>𝑥</m:t>
                            </m:r>
                          </m:e>
                          <m:sub>
                            <m:r>
                              <a:rPr lang="en-US" altLang="ko-KR" i="1">
                                <a:latin typeface="Cambria Math"/>
                              </a:rPr>
                              <m:t>𝑘</m:t>
                            </m:r>
                          </m:sub>
                          <m:sup>
                            <m:r>
                              <a:rPr lang="en-US" altLang="ko-KR" i="1">
                                <a:latin typeface="Cambria Math"/>
                              </a:rPr>
                              <m:t>𝑇</m:t>
                            </m:r>
                          </m:sup>
                        </m:sSubSup>
                        <m:r>
                          <a:rPr lang="en-US" altLang="ko-KR" i="1">
                            <a:latin typeface="Cambria Math"/>
                          </a:rPr>
                          <m:t>𝑄</m:t>
                        </m:r>
                        <m:sSub>
                          <m:sSubPr>
                            <m:ctrlPr>
                              <a:rPr lang="ko-KR" altLang="ko-KR" i="1">
                                <a:latin typeface="Cambria Math"/>
                              </a:rPr>
                            </m:ctrlPr>
                          </m:sSubPr>
                          <m:e>
                            <m:r>
                              <a:rPr lang="en-US" altLang="ko-KR" i="1">
                                <a:latin typeface="Cambria Math"/>
                              </a:rPr>
                              <m:t>𝑥</m:t>
                            </m:r>
                          </m:e>
                          <m:sub>
                            <m:r>
                              <a:rPr lang="en-US" altLang="ko-KR" i="1">
                                <a:latin typeface="Cambria Math"/>
                              </a:rPr>
                              <m:t>𝑘</m:t>
                            </m:r>
                          </m:sub>
                        </m:sSub>
                        <m:r>
                          <a:rPr lang="en-US" altLang="ko-KR" i="1">
                            <a:latin typeface="Cambria Math"/>
                          </a:rPr>
                          <m:t>+</m:t>
                        </m:r>
                        <m:sSubSup>
                          <m:sSubSupPr>
                            <m:ctrlPr>
                              <a:rPr lang="ko-KR" altLang="ko-KR" i="1">
                                <a:latin typeface="Cambria Math"/>
                              </a:rPr>
                            </m:ctrlPr>
                          </m:sSubSupPr>
                          <m:e>
                            <m:r>
                              <a:rPr lang="en-US" altLang="ko-KR" i="1">
                                <a:latin typeface="Cambria Math"/>
                              </a:rPr>
                              <m:t>𝑢</m:t>
                            </m:r>
                          </m:e>
                          <m:sub>
                            <m:r>
                              <a:rPr lang="en-US" altLang="ko-KR" i="1">
                                <a:latin typeface="Cambria Math"/>
                              </a:rPr>
                              <m:t>𝑘</m:t>
                            </m:r>
                          </m:sub>
                          <m:sup>
                            <m:r>
                              <a:rPr lang="en-US" altLang="ko-KR" i="1">
                                <a:latin typeface="Cambria Math"/>
                              </a:rPr>
                              <m:t>𝑇</m:t>
                            </m:r>
                          </m:sup>
                        </m:sSubSup>
                        <m:r>
                          <a:rPr lang="en-US" altLang="ko-KR" i="1">
                            <a:latin typeface="Cambria Math"/>
                          </a:rPr>
                          <m:t>𝑅</m:t>
                        </m:r>
                        <m:sSub>
                          <m:sSubPr>
                            <m:ctrlPr>
                              <a:rPr lang="ko-KR" altLang="ko-KR" i="1">
                                <a:latin typeface="Cambria Math"/>
                              </a:rPr>
                            </m:ctrlPr>
                          </m:sSubPr>
                          <m:e>
                            <m:r>
                              <a:rPr lang="en-US" altLang="ko-KR" i="1">
                                <a:latin typeface="Cambria Math"/>
                              </a:rPr>
                              <m:t>𝑢</m:t>
                            </m:r>
                          </m:e>
                          <m:sub>
                            <m:r>
                              <a:rPr lang="en-US" altLang="ko-KR" i="1">
                                <a:latin typeface="Cambria Math"/>
                              </a:rPr>
                              <m:t>𝑘</m:t>
                            </m:r>
                          </m:sub>
                        </m:sSub>
                      </m:e>
                    </m:d>
                    <m:r>
                      <a:rPr lang="en-US" altLang="ko-KR" b="0" i="1" smtClean="0">
                        <a:latin typeface="Cambria Math"/>
                      </a:rPr>
                      <m:t>+</m:t>
                    </m:r>
                    <m:sSubSup>
                      <m:sSubSupPr>
                        <m:ctrlPr>
                          <a:rPr lang="en-US" altLang="ko-KR" b="0" i="1" smtClean="0">
                            <a:latin typeface="Cambria Math"/>
                          </a:rPr>
                        </m:ctrlPr>
                      </m:sSubSupPr>
                      <m:e>
                        <m:r>
                          <a:rPr lang="en-US" altLang="ko-KR" b="0" i="1" smtClean="0">
                            <a:latin typeface="Cambria Math"/>
                          </a:rPr>
                          <m:t>𝑥</m:t>
                        </m:r>
                      </m:e>
                      <m:sub>
                        <m:r>
                          <a:rPr lang="en-US" altLang="ko-KR" b="0" i="1" smtClean="0">
                            <a:latin typeface="Cambria Math"/>
                          </a:rPr>
                          <m:t>𝑘</m:t>
                        </m:r>
                        <m:r>
                          <a:rPr lang="en-US" altLang="ko-KR" b="0" i="1" smtClean="0">
                            <a:latin typeface="Cambria Math"/>
                          </a:rPr>
                          <m:t>+1</m:t>
                        </m:r>
                      </m:sub>
                      <m:sup>
                        <m:r>
                          <a:rPr lang="en-US" altLang="ko-KR" b="0" i="1" smtClean="0">
                            <a:latin typeface="Cambria Math"/>
                          </a:rPr>
                          <m:t>𝑇</m:t>
                        </m:r>
                      </m:sup>
                    </m:sSubSup>
                    <m:r>
                      <a:rPr lang="en-US" altLang="ko-KR" b="0" i="1" smtClean="0">
                        <a:latin typeface="Cambria Math"/>
                      </a:rPr>
                      <m:t>𝑃</m:t>
                    </m:r>
                    <m:sSub>
                      <m:sSubPr>
                        <m:ctrlPr>
                          <a:rPr lang="en-US" altLang="ko-KR" b="0" i="1" smtClean="0">
                            <a:latin typeface="Cambria Math"/>
                          </a:rPr>
                        </m:ctrlPr>
                      </m:sSubPr>
                      <m:e>
                        <m:r>
                          <a:rPr lang="en-US" altLang="ko-KR" b="0" i="1" smtClean="0">
                            <a:latin typeface="Cambria Math"/>
                          </a:rPr>
                          <m:t>𝑥</m:t>
                        </m:r>
                      </m:e>
                      <m:sub>
                        <m:r>
                          <a:rPr lang="en-US" altLang="ko-KR" b="0" i="1" smtClean="0">
                            <a:latin typeface="Cambria Math"/>
                          </a:rPr>
                          <m:t>𝑘</m:t>
                        </m:r>
                        <m:r>
                          <a:rPr lang="en-US" altLang="ko-KR" b="0" i="1" smtClean="0">
                            <a:latin typeface="Cambria Math"/>
                          </a:rPr>
                          <m:t>+1</m:t>
                        </m:r>
                      </m:sub>
                    </m:sSub>
                  </m:oMath>
                </a14:m>
                <a:endParaRPr lang="ko-KR" altLang="ko-KR" dirty="0"/>
              </a:p>
              <a:p>
                <a:endParaRPr lang="en-US" altLang="ko-KR" dirty="0" smtClean="0"/>
              </a:p>
              <a:p>
                <a:r>
                  <a:rPr lang="en-US" altLang="ko-KR" dirty="0"/>
                  <a:t> </a:t>
                </a:r>
                <a:r>
                  <a:rPr lang="en-US" altLang="ko-KR" dirty="0" smtClean="0">
                    <a:sym typeface="Wingdings" panose="05000000000000000000" pitchFamily="2" charset="2"/>
                  </a:rPr>
                  <a:t> Even if </a:t>
                </a:r>
                <a14:m>
                  <m:oMath xmlns:m="http://schemas.openxmlformats.org/officeDocument/2006/math">
                    <m:r>
                      <a:rPr lang="en-US" altLang="ko-KR" b="0" i="1" smtClean="0">
                        <a:latin typeface="Cambria Math"/>
                        <a:sym typeface="Wingdings" panose="05000000000000000000" pitchFamily="2" charset="2"/>
                      </a:rPr>
                      <m:t>(</m:t>
                    </m:r>
                    <m:r>
                      <a:rPr lang="en-US" altLang="ko-KR" b="0" i="1" smtClean="0">
                        <a:latin typeface="Cambria Math"/>
                        <a:sym typeface="Wingdings" panose="05000000000000000000" pitchFamily="2" charset="2"/>
                      </a:rPr>
                      <m:t>𝐴</m:t>
                    </m:r>
                    <m:r>
                      <a:rPr lang="en-US" altLang="ko-KR" b="0" i="1" smtClean="0">
                        <a:latin typeface="Cambria Math"/>
                        <a:sym typeface="Wingdings" panose="05000000000000000000" pitchFamily="2" charset="2"/>
                      </a:rPr>
                      <m:t>,</m:t>
                    </m:r>
                    <m:r>
                      <a:rPr lang="en-US" altLang="ko-KR" b="0" i="1" smtClean="0">
                        <a:latin typeface="Cambria Math"/>
                        <a:sym typeface="Wingdings" panose="05000000000000000000" pitchFamily="2" charset="2"/>
                      </a:rPr>
                      <m:t>𝐵</m:t>
                    </m:r>
                    <m:r>
                      <a:rPr lang="en-US" altLang="ko-KR" b="0" i="1" smtClean="0">
                        <a:latin typeface="Cambria Math"/>
                        <a:sym typeface="Wingdings" panose="05000000000000000000" pitchFamily="2" charset="2"/>
                      </a:rPr>
                      <m:t>)</m:t>
                    </m:r>
                  </m:oMath>
                </a14:m>
                <a:r>
                  <a:rPr lang="en-US" altLang="ko-KR" dirty="0" smtClean="0"/>
                  <a:t> is unknown, from (11.2-27) the optimal value may be calculated.</a:t>
                </a:r>
              </a:p>
              <a:p>
                <a:endParaRPr lang="ko-KR" altLang="en-US" dirty="0"/>
              </a:p>
            </p:txBody>
          </p:sp>
        </mc:Choice>
        <mc:Fallback xmlns="">
          <p:sp>
            <p:nvSpPr>
              <p:cNvPr id="2" name="TextBox 1"/>
              <p:cNvSpPr txBox="1">
                <a:spLocks noRot="1" noChangeAspect="1" noMove="1" noResize="1" noEditPoints="1" noAdjustHandles="1" noChangeArrowheads="1" noChangeShapeType="1" noTextEdit="1"/>
              </p:cNvSpPr>
              <p:nvPr/>
            </p:nvSpPr>
            <p:spPr>
              <a:xfrm>
                <a:off x="323528" y="913739"/>
                <a:ext cx="8496944" cy="5870390"/>
              </a:xfrm>
              <a:prstGeom prst="rect">
                <a:avLst/>
              </a:prstGeom>
              <a:blipFill rotWithShape="1">
                <a:blip r:embed="rId3"/>
                <a:stretch>
                  <a:fillRect l="-717" t="-519"/>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30283957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79512" y="224612"/>
            <a:ext cx="8283550" cy="369332"/>
          </a:xfrm>
          <a:prstGeom prst="rect">
            <a:avLst/>
          </a:prstGeom>
          <a:noFill/>
        </p:spPr>
        <p:txBody>
          <a:bodyPr wrap="none" rtlCol="0">
            <a:spAutoFit/>
          </a:bodyPr>
          <a:lstStyle/>
          <a:p>
            <a:r>
              <a:rPr lang="en-US" altLang="ko-KR" dirty="0" smtClean="0"/>
              <a:t>11.2 MDP                                              Ch.11 Reinforcement Learning  </a:t>
            </a:r>
            <a:endParaRPr lang="ko-KR" altLang="en-US" dirty="0"/>
          </a:p>
        </p:txBody>
      </p:sp>
      <mc:AlternateContent xmlns:mc="http://schemas.openxmlformats.org/markup-compatibility/2006" xmlns:a14="http://schemas.microsoft.com/office/drawing/2010/main">
        <mc:Choice Requires="a14">
          <p:sp>
            <p:nvSpPr>
              <p:cNvPr id="2" name="TextBox 1"/>
              <p:cNvSpPr txBox="1"/>
              <p:nvPr/>
            </p:nvSpPr>
            <p:spPr>
              <a:xfrm>
                <a:off x="323528" y="913739"/>
                <a:ext cx="8496944" cy="5870390"/>
              </a:xfrm>
              <a:prstGeom prst="rect">
                <a:avLst/>
              </a:prstGeom>
              <a:noFill/>
            </p:spPr>
            <p:txBody>
              <a:bodyPr wrap="square" rtlCol="0">
                <a:spAutoFit/>
              </a:bodyPr>
              <a:lstStyle/>
              <a:p>
                <a:pPr marL="285750" indent="-285750">
                  <a:buFont typeface="Wingdings" panose="05000000000000000000" pitchFamily="2" charset="2"/>
                  <a:buChar char="l"/>
                </a:pPr>
                <a:r>
                  <a:rPr lang="en-US" altLang="ko-KR" dirty="0" smtClean="0"/>
                  <a:t>Ex.11.2-1  DT-LQR</a:t>
                </a:r>
              </a:p>
              <a:p>
                <a:pPr marL="285750" indent="-285750">
                  <a:buFont typeface="Wingdings" panose="05000000000000000000" pitchFamily="2" charset="2"/>
                  <a:buChar char="l"/>
                </a:pPr>
                <a:endParaRPr lang="en-US" altLang="ko-KR" dirty="0"/>
              </a:p>
              <a:p>
                <a:pPr marL="342900" indent="-342900">
                  <a:buAutoNum type="arabicPeriod"/>
                </a:pPr>
                <a:r>
                  <a:rPr lang="en-US" altLang="ko-KR" dirty="0" smtClean="0"/>
                  <a:t>MDP dynamics for Deterministic DT</a:t>
                </a:r>
              </a:p>
              <a:p>
                <a:endParaRPr lang="en-US" altLang="ko-KR" dirty="0"/>
              </a:p>
              <a:p>
                <a:r>
                  <a:rPr lang="en-US" altLang="ko-KR" dirty="0" smtClean="0"/>
                  <a:t>     </a:t>
                </a:r>
                <a14:m>
                  <m:oMath xmlns:m="http://schemas.openxmlformats.org/officeDocument/2006/math">
                    <m:sSub>
                      <m:sSubPr>
                        <m:ctrlPr>
                          <a:rPr lang="en-US" altLang="ko-KR" b="0" i="1" smtClean="0">
                            <a:latin typeface="Cambria Math"/>
                          </a:rPr>
                        </m:ctrlPr>
                      </m:sSubPr>
                      <m:e>
                        <m:r>
                          <a:rPr lang="en-US" altLang="ko-KR" b="0" i="1" smtClean="0">
                            <a:latin typeface="Cambria Math"/>
                          </a:rPr>
                          <m:t>𝑥</m:t>
                        </m:r>
                      </m:e>
                      <m:sub>
                        <m:r>
                          <a:rPr lang="en-US" altLang="ko-KR" b="0" i="1" smtClean="0">
                            <a:latin typeface="Cambria Math"/>
                          </a:rPr>
                          <m:t>𝑘</m:t>
                        </m:r>
                        <m:r>
                          <a:rPr lang="en-US" altLang="ko-KR" b="0" i="1" smtClean="0">
                            <a:latin typeface="Cambria Math"/>
                          </a:rPr>
                          <m:t>+1</m:t>
                        </m:r>
                      </m:sub>
                    </m:sSub>
                    <m:r>
                      <a:rPr lang="en-US" altLang="ko-KR" b="0" i="1" smtClean="0">
                        <a:latin typeface="Cambria Math"/>
                      </a:rPr>
                      <m:t>=</m:t>
                    </m:r>
                    <m:r>
                      <a:rPr lang="en-US" altLang="ko-KR" b="0" i="1" smtClean="0">
                        <a:latin typeface="Cambria Math"/>
                      </a:rPr>
                      <m:t>𝐴</m:t>
                    </m:r>
                    <m:sSub>
                      <m:sSubPr>
                        <m:ctrlPr>
                          <a:rPr lang="en-US" altLang="ko-KR" b="0" i="1" smtClean="0">
                            <a:latin typeface="Cambria Math"/>
                          </a:rPr>
                        </m:ctrlPr>
                      </m:sSubPr>
                      <m:e>
                        <m:r>
                          <a:rPr lang="en-US" altLang="ko-KR" b="0" i="1" smtClean="0">
                            <a:latin typeface="Cambria Math"/>
                          </a:rPr>
                          <m:t>𝑥</m:t>
                        </m:r>
                      </m:e>
                      <m:sub>
                        <m:r>
                          <a:rPr lang="en-US" altLang="ko-KR" b="0" i="1" smtClean="0">
                            <a:latin typeface="Cambria Math"/>
                          </a:rPr>
                          <m:t>𝑘</m:t>
                        </m:r>
                      </m:sub>
                    </m:sSub>
                    <m:r>
                      <a:rPr lang="en-US" altLang="ko-KR" b="0" i="1" smtClean="0">
                        <a:latin typeface="Cambria Math"/>
                      </a:rPr>
                      <m:t>+</m:t>
                    </m:r>
                    <m:r>
                      <a:rPr lang="en-US" altLang="ko-KR" b="0" i="1" smtClean="0">
                        <a:latin typeface="Cambria Math"/>
                      </a:rPr>
                      <m:t>𝐵</m:t>
                    </m:r>
                    <m:sSub>
                      <m:sSubPr>
                        <m:ctrlPr>
                          <a:rPr lang="en-US" altLang="ko-KR" b="0" i="1" smtClean="0">
                            <a:latin typeface="Cambria Math"/>
                          </a:rPr>
                        </m:ctrlPr>
                      </m:sSubPr>
                      <m:e>
                        <m:r>
                          <a:rPr lang="en-US" altLang="ko-KR" b="0" i="1" smtClean="0">
                            <a:latin typeface="Cambria Math"/>
                          </a:rPr>
                          <m:t>𝑢</m:t>
                        </m:r>
                      </m:e>
                      <m:sub>
                        <m:r>
                          <a:rPr lang="en-US" altLang="ko-KR" b="0" i="1" smtClean="0">
                            <a:latin typeface="Cambria Math"/>
                          </a:rPr>
                          <m:t>𝑘</m:t>
                        </m:r>
                      </m:sub>
                    </m:sSub>
                  </m:oMath>
                </a14:m>
                <a:endParaRPr lang="en-US" altLang="ko-KR" b="0" dirty="0" smtClean="0"/>
              </a:p>
              <a:p>
                <a:r>
                  <a:rPr lang="en-US" altLang="ko-KR" dirty="0" smtClean="0"/>
                  <a:t>     </a:t>
                </a:r>
                <a14:m>
                  <m:oMath xmlns:m="http://schemas.openxmlformats.org/officeDocument/2006/math">
                    <m:sSub>
                      <m:sSubPr>
                        <m:ctrlPr>
                          <a:rPr lang="en-US" altLang="ko-KR" b="0" i="1" smtClean="0">
                            <a:latin typeface="Cambria Math"/>
                          </a:rPr>
                        </m:ctrlPr>
                      </m:sSubPr>
                      <m:e>
                        <m:r>
                          <a:rPr lang="en-US" altLang="ko-KR" b="0" i="1" smtClean="0">
                            <a:latin typeface="Cambria Math"/>
                          </a:rPr>
                          <m:t> </m:t>
                        </m:r>
                        <m:r>
                          <a:rPr lang="en-US" altLang="ko-KR" b="0" i="1" smtClean="0">
                            <a:latin typeface="Cambria Math"/>
                          </a:rPr>
                          <m:t>𝐽</m:t>
                        </m:r>
                      </m:e>
                      <m:sub>
                        <m:r>
                          <a:rPr lang="en-US" altLang="ko-KR" b="0" i="1" smtClean="0">
                            <a:latin typeface="Cambria Math"/>
                          </a:rPr>
                          <m:t>𝑘</m:t>
                        </m:r>
                      </m:sub>
                    </m:sSub>
                    <m:r>
                      <a:rPr lang="en-US" altLang="ko-KR" b="0" i="1" smtClean="0">
                        <a:latin typeface="Cambria Math"/>
                      </a:rPr>
                      <m:t>=</m:t>
                    </m:r>
                    <m:f>
                      <m:fPr>
                        <m:ctrlPr>
                          <a:rPr lang="en-US" altLang="ko-KR" b="0" i="1" smtClean="0">
                            <a:latin typeface="Cambria Math"/>
                          </a:rPr>
                        </m:ctrlPr>
                      </m:fPr>
                      <m:num>
                        <m:r>
                          <a:rPr lang="en-US" altLang="ko-KR" b="0" i="1" smtClean="0">
                            <a:latin typeface="Cambria Math"/>
                          </a:rPr>
                          <m:t>1</m:t>
                        </m:r>
                      </m:num>
                      <m:den>
                        <m:r>
                          <a:rPr lang="en-US" altLang="ko-KR" b="0" i="1" smtClean="0">
                            <a:latin typeface="Cambria Math"/>
                          </a:rPr>
                          <m:t>2</m:t>
                        </m:r>
                      </m:den>
                    </m:f>
                    <m:r>
                      <a:rPr lang="en-US" altLang="ko-KR" b="0" i="1" smtClean="0">
                        <a:latin typeface="Cambria Math"/>
                      </a:rPr>
                      <m:t> </m:t>
                    </m:r>
                    <m:nary>
                      <m:naryPr>
                        <m:chr m:val="∑"/>
                        <m:ctrlPr>
                          <a:rPr lang="en-US" altLang="ko-KR" b="0" i="1" smtClean="0">
                            <a:latin typeface="Cambria Math"/>
                          </a:rPr>
                        </m:ctrlPr>
                      </m:naryPr>
                      <m:sub>
                        <m:r>
                          <m:rPr>
                            <m:brk m:alnAt="23"/>
                          </m:rPr>
                          <a:rPr lang="en-US" altLang="ko-KR" b="0" i="1" smtClean="0">
                            <a:latin typeface="Cambria Math"/>
                          </a:rPr>
                          <m:t>𝑖</m:t>
                        </m:r>
                        <m:r>
                          <a:rPr lang="en-US" altLang="ko-KR" b="0" i="1" smtClean="0">
                            <a:latin typeface="Cambria Math"/>
                          </a:rPr>
                          <m:t>=</m:t>
                        </m:r>
                        <m:r>
                          <a:rPr lang="en-US" altLang="ko-KR" b="0" i="1" smtClean="0">
                            <a:latin typeface="Cambria Math"/>
                          </a:rPr>
                          <m:t>𝑘</m:t>
                        </m:r>
                      </m:sub>
                      <m:sup>
                        <m:r>
                          <a:rPr lang="en-US" altLang="ko-KR" b="0" i="1" smtClean="0">
                            <a:latin typeface="Cambria Math"/>
                          </a:rPr>
                          <m:t>∞</m:t>
                        </m:r>
                      </m:sup>
                      <m:e>
                        <m:sSub>
                          <m:sSubPr>
                            <m:ctrlPr>
                              <a:rPr lang="en-US" altLang="ko-KR" b="0" i="1" smtClean="0">
                                <a:latin typeface="Cambria Math"/>
                              </a:rPr>
                            </m:ctrlPr>
                          </m:sSubPr>
                          <m:e>
                            <m:r>
                              <a:rPr lang="en-US" altLang="ko-KR" b="0" i="1" smtClean="0">
                                <a:latin typeface="Cambria Math"/>
                              </a:rPr>
                              <m:t>𝑟</m:t>
                            </m:r>
                          </m:e>
                          <m:sub>
                            <m:r>
                              <a:rPr lang="en-US" altLang="ko-KR" b="0" i="1" smtClean="0">
                                <a:latin typeface="Cambria Math"/>
                              </a:rPr>
                              <m:t>𝑖</m:t>
                            </m:r>
                          </m:sub>
                        </m:sSub>
                        <m:r>
                          <a:rPr lang="en-US" altLang="ko-KR" b="0" i="1" smtClean="0">
                            <a:latin typeface="Cambria Math"/>
                          </a:rPr>
                          <m:t>=</m:t>
                        </m:r>
                        <m:f>
                          <m:fPr>
                            <m:ctrlPr>
                              <a:rPr lang="en-US" altLang="ko-KR" b="0" i="1" smtClean="0">
                                <a:latin typeface="Cambria Math"/>
                              </a:rPr>
                            </m:ctrlPr>
                          </m:fPr>
                          <m:num>
                            <m:r>
                              <a:rPr lang="en-US" altLang="ko-KR" b="0" i="1" smtClean="0">
                                <a:latin typeface="Cambria Math"/>
                              </a:rPr>
                              <m:t>1</m:t>
                            </m:r>
                          </m:num>
                          <m:den>
                            <m:r>
                              <a:rPr lang="en-US" altLang="ko-KR" b="0" i="1" smtClean="0">
                                <a:latin typeface="Cambria Math"/>
                              </a:rPr>
                              <m:t>2</m:t>
                            </m:r>
                          </m:den>
                        </m:f>
                        <m:nary>
                          <m:naryPr>
                            <m:chr m:val="∑"/>
                            <m:ctrlPr>
                              <a:rPr lang="en-US" altLang="ko-KR" b="0" i="1" smtClean="0">
                                <a:latin typeface="Cambria Math"/>
                              </a:rPr>
                            </m:ctrlPr>
                          </m:naryPr>
                          <m:sub>
                            <m:r>
                              <m:rPr>
                                <m:brk m:alnAt="23"/>
                              </m:rPr>
                              <a:rPr lang="en-US" altLang="ko-KR" b="0" i="1" smtClean="0">
                                <a:latin typeface="Cambria Math"/>
                              </a:rPr>
                              <m:t>𝑖</m:t>
                            </m:r>
                            <m:r>
                              <a:rPr lang="en-US" altLang="ko-KR" b="0" i="1" smtClean="0">
                                <a:latin typeface="Cambria Math"/>
                              </a:rPr>
                              <m:t>=</m:t>
                            </m:r>
                            <m:r>
                              <a:rPr lang="en-US" altLang="ko-KR" b="0" i="1" smtClean="0">
                                <a:latin typeface="Cambria Math"/>
                              </a:rPr>
                              <m:t>𝑘</m:t>
                            </m:r>
                          </m:sub>
                          <m:sup>
                            <m:r>
                              <a:rPr lang="en-US" altLang="ko-KR" b="0" i="1" smtClean="0">
                                <a:latin typeface="Cambria Math"/>
                              </a:rPr>
                              <m:t>∞</m:t>
                            </m:r>
                          </m:sup>
                          <m:e>
                            <m:r>
                              <a:rPr lang="en-US" altLang="ko-KR" b="0" i="1" smtClean="0">
                                <a:latin typeface="Cambria Math"/>
                              </a:rPr>
                              <m:t>(</m:t>
                            </m:r>
                            <m:sSubSup>
                              <m:sSubSupPr>
                                <m:ctrlPr>
                                  <a:rPr lang="en-US" altLang="ko-KR" b="0" i="1" smtClean="0">
                                    <a:latin typeface="Cambria Math"/>
                                  </a:rPr>
                                </m:ctrlPr>
                              </m:sSubSupPr>
                              <m:e>
                                <m:r>
                                  <a:rPr lang="en-US" altLang="ko-KR" b="0" i="1" smtClean="0">
                                    <a:latin typeface="Cambria Math"/>
                                  </a:rPr>
                                  <m:t>𝑥</m:t>
                                </m:r>
                              </m:e>
                              <m:sub>
                                <m:r>
                                  <a:rPr lang="en-US" altLang="ko-KR" b="0" i="1" smtClean="0">
                                    <a:latin typeface="Cambria Math"/>
                                  </a:rPr>
                                  <m:t>𝑖</m:t>
                                </m:r>
                              </m:sub>
                              <m:sup>
                                <m:r>
                                  <a:rPr lang="en-US" altLang="ko-KR" b="0" i="1" smtClean="0">
                                    <a:latin typeface="Cambria Math"/>
                                  </a:rPr>
                                  <m:t>𝑇</m:t>
                                </m:r>
                              </m:sup>
                            </m:sSubSup>
                            <m:r>
                              <a:rPr lang="en-US" altLang="ko-KR" b="0" i="1" smtClean="0">
                                <a:latin typeface="Cambria Math"/>
                              </a:rPr>
                              <m:t>𝑄</m:t>
                            </m:r>
                            <m:r>
                              <a:rPr lang="en-US" altLang="ko-KR" b="0" i="1" smtClean="0">
                                <a:latin typeface="Cambria Math"/>
                              </a:rPr>
                              <m:t> </m:t>
                            </m:r>
                            <m:sSub>
                              <m:sSubPr>
                                <m:ctrlPr>
                                  <a:rPr lang="en-US" altLang="ko-KR" b="0" i="1" smtClean="0">
                                    <a:latin typeface="Cambria Math"/>
                                  </a:rPr>
                                </m:ctrlPr>
                              </m:sSubPr>
                              <m:e>
                                <m:r>
                                  <a:rPr lang="en-US" altLang="ko-KR" b="0" i="1" smtClean="0">
                                    <a:latin typeface="Cambria Math"/>
                                  </a:rPr>
                                  <m:t>𝑥</m:t>
                                </m:r>
                              </m:e>
                              <m:sub>
                                <m:r>
                                  <a:rPr lang="en-US" altLang="ko-KR" b="0" i="1" smtClean="0">
                                    <a:latin typeface="Cambria Math"/>
                                  </a:rPr>
                                  <m:t>𝑖</m:t>
                                </m:r>
                              </m:sub>
                            </m:sSub>
                            <m:r>
                              <a:rPr lang="en-US" altLang="ko-KR" b="0" i="1" smtClean="0">
                                <a:latin typeface="Cambria Math"/>
                              </a:rPr>
                              <m:t>+</m:t>
                            </m:r>
                            <m:sSubSup>
                              <m:sSubSupPr>
                                <m:ctrlPr>
                                  <a:rPr lang="en-US" altLang="ko-KR" b="0" i="1" smtClean="0">
                                    <a:latin typeface="Cambria Math"/>
                                  </a:rPr>
                                </m:ctrlPr>
                              </m:sSubSupPr>
                              <m:e>
                                <m:r>
                                  <a:rPr lang="en-US" altLang="ko-KR" b="0" i="1" smtClean="0">
                                    <a:latin typeface="Cambria Math"/>
                                  </a:rPr>
                                  <m:t>𝑢</m:t>
                                </m:r>
                              </m:e>
                              <m:sub>
                                <m:r>
                                  <a:rPr lang="en-US" altLang="ko-KR" b="0" i="1" smtClean="0">
                                    <a:latin typeface="Cambria Math"/>
                                  </a:rPr>
                                  <m:t>𝑖</m:t>
                                </m:r>
                              </m:sub>
                              <m:sup>
                                <m:r>
                                  <a:rPr lang="en-US" altLang="ko-KR" b="0" i="1" smtClean="0">
                                    <a:latin typeface="Cambria Math"/>
                                  </a:rPr>
                                  <m:t>𝑇</m:t>
                                </m:r>
                              </m:sup>
                            </m:sSubSup>
                            <m:r>
                              <a:rPr lang="en-US" altLang="ko-KR" b="0" i="1" smtClean="0">
                                <a:latin typeface="Cambria Math"/>
                              </a:rPr>
                              <m:t>𝑅</m:t>
                            </m:r>
                            <m:sSub>
                              <m:sSubPr>
                                <m:ctrlPr>
                                  <a:rPr lang="en-US" altLang="ko-KR" b="0" i="1" smtClean="0">
                                    <a:latin typeface="Cambria Math"/>
                                  </a:rPr>
                                </m:ctrlPr>
                              </m:sSubPr>
                              <m:e>
                                <m:r>
                                  <a:rPr lang="en-US" altLang="ko-KR" b="0" i="1" smtClean="0">
                                    <a:latin typeface="Cambria Math"/>
                                  </a:rPr>
                                  <m:t>𝑢</m:t>
                                </m:r>
                              </m:e>
                              <m:sub>
                                <m:r>
                                  <a:rPr lang="en-US" altLang="ko-KR" b="0" i="1" smtClean="0">
                                    <a:latin typeface="Cambria Math"/>
                                  </a:rPr>
                                  <m:t>𝑖</m:t>
                                </m:r>
                              </m:sub>
                            </m:sSub>
                            <m:r>
                              <a:rPr lang="en-US" altLang="ko-KR" b="0" i="1" smtClean="0">
                                <a:latin typeface="Cambria Math"/>
                              </a:rPr>
                              <m:t>)</m:t>
                            </m:r>
                          </m:e>
                        </m:nary>
                      </m:e>
                    </m:nary>
                  </m:oMath>
                </a14:m>
                <a:endParaRPr lang="en-US" altLang="ko-KR" dirty="0" smtClean="0"/>
              </a:p>
              <a:p>
                <a:endParaRPr lang="en-US" altLang="ko-KR" dirty="0"/>
              </a:p>
              <a:p>
                <a:r>
                  <a:rPr lang="en-US" altLang="ko-KR" dirty="0" smtClean="0"/>
                  <a:t>2. Bellman equation - </a:t>
                </a:r>
              </a:p>
              <a:p>
                <a:endParaRPr lang="en-US" altLang="ko-KR" dirty="0" smtClean="0"/>
              </a:p>
              <a:p>
                <a:r>
                  <a:rPr lang="en-US" altLang="ko-KR" dirty="0"/>
                  <a:t> </a:t>
                </a:r>
                <a:r>
                  <a:rPr lang="en-US" altLang="ko-KR" dirty="0" smtClean="0"/>
                  <a:t> </a:t>
                </a:r>
                <a14:m>
                  <m:oMath xmlns:m="http://schemas.openxmlformats.org/officeDocument/2006/math">
                    <m:sSub>
                      <m:sSubPr>
                        <m:ctrlPr>
                          <a:rPr lang="ko-KR" altLang="ko-KR" i="1">
                            <a:latin typeface="Cambria Math"/>
                          </a:rPr>
                        </m:ctrlPr>
                      </m:sSubPr>
                      <m:e>
                        <m:r>
                          <a:rPr lang="en-US" altLang="ko-KR" i="1">
                            <a:latin typeface="Cambria Math"/>
                          </a:rPr>
                          <m:t>𝑉</m:t>
                        </m:r>
                      </m:e>
                      <m:sub>
                        <m:r>
                          <a:rPr lang="en-US" altLang="ko-KR" i="1">
                            <a:latin typeface="Cambria Math"/>
                          </a:rPr>
                          <m:t>𝑘</m:t>
                        </m:r>
                      </m:sub>
                    </m:sSub>
                    <m:r>
                      <a:rPr lang="en-US" altLang="ko-KR" i="1">
                        <a:latin typeface="Cambria Math"/>
                      </a:rPr>
                      <m:t>=</m:t>
                    </m:r>
                    <m:f>
                      <m:fPr>
                        <m:ctrlPr>
                          <a:rPr lang="ko-KR" altLang="ko-KR" i="1">
                            <a:latin typeface="Cambria Math"/>
                          </a:rPr>
                        </m:ctrlPr>
                      </m:fPr>
                      <m:num>
                        <m:r>
                          <a:rPr lang="en-US" altLang="ko-KR" i="1">
                            <a:latin typeface="Cambria Math"/>
                          </a:rPr>
                          <m:t>1</m:t>
                        </m:r>
                      </m:num>
                      <m:den>
                        <m:r>
                          <a:rPr lang="en-US" altLang="ko-KR" i="1">
                            <a:latin typeface="Cambria Math"/>
                          </a:rPr>
                          <m:t>2</m:t>
                        </m:r>
                      </m:den>
                    </m:f>
                    <m:nary>
                      <m:naryPr>
                        <m:chr m:val="∑"/>
                        <m:limLoc m:val="undOvr"/>
                        <m:ctrlPr>
                          <a:rPr lang="ko-KR" altLang="ko-KR" i="1">
                            <a:latin typeface="Cambria Math"/>
                          </a:rPr>
                        </m:ctrlPr>
                      </m:naryPr>
                      <m:sub>
                        <m:r>
                          <a:rPr lang="en-US" altLang="ko-KR" i="1">
                            <a:latin typeface="Cambria Math"/>
                          </a:rPr>
                          <m:t>𝑖</m:t>
                        </m:r>
                        <m:r>
                          <a:rPr lang="en-US" altLang="ko-KR" i="1">
                            <a:latin typeface="Cambria Math"/>
                          </a:rPr>
                          <m:t>=</m:t>
                        </m:r>
                        <m:r>
                          <a:rPr lang="en-US" altLang="ko-KR" i="1">
                            <a:latin typeface="Cambria Math"/>
                          </a:rPr>
                          <m:t>𝑘</m:t>
                        </m:r>
                      </m:sub>
                      <m:sup>
                        <m:r>
                          <a:rPr lang="en-US" altLang="ko-KR" i="1">
                            <a:latin typeface="Cambria Math"/>
                          </a:rPr>
                          <m:t>∞</m:t>
                        </m:r>
                      </m:sup>
                      <m:e>
                        <m:sSub>
                          <m:sSubPr>
                            <m:ctrlPr>
                              <a:rPr lang="ko-KR" altLang="ko-KR" i="1">
                                <a:latin typeface="Cambria Math"/>
                              </a:rPr>
                            </m:ctrlPr>
                          </m:sSubPr>
                          <m:e>
                            <m:r>
                              <a:rPr lang="en-US" altLang="ko-KR" i="1">
                                <a:latin typeface="Cambria Math"/>
                              </a:rPr>
                              <m:t>𝑟</m:t>
                            </m:r>
                          </m:e>
                          <m:sub>
                            <m:r>
                              <a:rPr lang="en-US" altLang="ko-KR" i="1">
                                <a:latin typeface="Cambria Math"/>
                              </a:rPr>
                              <m:t>𝑖</m:t>
                            </m:r>
                          </m:sub>
                        </m:sSub>
                        <m:r>
                          <a:rPr lang="en-US" altLang="ko-KR" i="1">
                            <a:latin typeface="Cambria Math"/>
                          </a:rPr>
                          <m:t>= </m:t>
                        </m:r>
                      </m:e>
                    </m:nary>
                    <m:f>
                      <m:fPr>
                        <m:ctrlPr>
                          <a:rPr lang="ko-KR" altLang="ko-KR" i="1">
                            <a:latin typeface="Cambria Math"/>
                          </a:rPr>
                        </m:ctrlPr>
                      </m:fPr>
                      <m:num>
                        <m:r>
                          <a:rPr lang="en-US" altLang="ko-KR" i="1">
                            <a:latin typeface="Cambria Math"/>
                          </a:rPr>
                          <m:t>1</m:t>
                        </m:r>
                      </m:num>
                      <m:den>
                        <m:r>
                          <a:rPr lang="en-US" altLang="ko-KR" i="1">
                            <a:latin typeface="Cambria Math"/>
                          </a:rPr>
                          <m:t>2</m:t>
                        </m:r>
                      </m:den>
                    </m:f>
                    <m:nary>
                      <m:naryPr>
                        <m:chr m:val="∑"/>
                        <m:limLoc m:val="undOvr"/>
                        <m:ctrlPr>
                          <a:rPr lang="ko-KR" altLang="ko-KR" i="1">
                            <a:latin typeface="Cambria Math"/>
                          </a:rPr>
                        </m:ctrlPr>
                      </m:naryPr>
                      <m:sub>
                        <m:r>
                          <a:rPr lang="en-US" altLang="ko-KR" i="1">
                            <a:latin typeface="Cambria Math"/>
                          </a:rPr>
                          <m:t>𝑖</m:t>
                        </m:r>
                        <m:r>
                          <a:rPr lang="en-US" altLang="ko-KR" i="1">
                            <a:latin typeface="Cambria Math"/>
                          </a:rPr>
                          <m:t>=</m:t>
                        </m:r>
                        <m:r>
                          <a:rPr lang="en-US" altLang="ko-KR" i="1">
                            <a:latin typeface="Cambria Math"/>
                          </a:rPr>
                          <m:t>𝑘</m:t>
                        </m:r>
                      </m:sub>
                      <m:sup>
                        <m:r>
                          <a:rPr lang="en-US" altLang="ko-KR" i="1">
                            <a:latin typeface="Cambria Math"/>
                          </a:rPr>
                          <m:t>∞</m:t>
                        </m:r>
                      </m:sup>
                      <m:e>
                        <m:d>
                          <m:dPr>
                            <m:ctrlPr>
                              <a:rPr lang="ko-KR" altLang="ko-KR" i="1">
                                <a:latin typeface="Cambria Math"/>
                              </a:rPr>
                            </m:ctrlPr>
                          </m:dPr>
                          <m:e>
                            <m:r>
                              <a:rPr lang="en-US" altLang="ko-KR" i="1">
                                <a:latin typeface="Cambria Math"/>
                              </a:rPr>
                              <m:t> </m:t>
                            </m:r>
                            <m:sSubSup>
                              <m:sSubSupPr>
                                <m:ctrlPr>
                                  <a:rPr lang="ko-KR" altLang="ko-KR" i="1">
                                    <a:latin typeface="Cambria Math"/>
                                  </a:rPr>
                                </m:ctrlPr>
                              </m:sSubSupPr>
                              <m:e>
                                <m:r>
                                  <a:rPr lang="en-US" altLang="ko-KR" i="1">
                                    <a:latin typeface="Cambria Math"/>
                                  </a:rPr>
                                  <m:t>𝑥</m:t>
                                </m:r>
                              </m:e>
                              <m:sub>
                                <m:r>
                                  <a:rPr lang="en-US" altLang="ko-KR" i="1">
                                    <a:latin typeface="Cambria Math"/>
                                  </a:rPr>
                                  <m:t>𝑖</m:t>
                                </m:r>
                              </m:sub>
                              <m:sup>
                                <m:r>
                                  <a:rPr lang="en-US" altLang="ko-KR" i="1">
                                    <a:latin typeface="Cambria Math"/>
                                  </a:rPr>
                                  <m:t>𝑇</m:t>
                                </m:r>
                              </m:sup>
                            </m:sSubSup>
                            <m:r>
                              <a:rPr lang="en-US" altLang="ko-KR" i="1">
                                <a:latin typeface="Cambria Math"/>
                              </a:rPr>
                              <m:t>𝑄</m:t>
                            </m:r>
                            <m:sSub>
                              <m:sSubPr>
                                <m:ctrlPr>
                                  <a:rPr lang="ko-KR" altLang="ko-KR" i="1">
                                    <a:latin typeface="Cambria Math"/>
                                  </a:rPr>
                                </m:ctrlPr>
                              </m:sSubPr>
                              <m:e>
                                <m:r>
                                  <a:rPr lang="en-US" altLang="ko-KR" i="1">
                                    <a:latin typeface="Cambria Math"/>
                                  </a:rPr>
                                  <m:t>𝑥</m:t>
                                </m:r>
                              </m:e>
                              <m:sub>
                                <m:r>
                                  <a:rPr lang="en-US" altLang="ko-KR" i="1">
                                    <a:latin typeface="Cambria Math"/>
                                  </a:rPr>
                                  <m:t>𝑖</m:t>
                                </m:r>
                              </m:sub>
                            </m:sSub>
                            <m:r>
                              <a:rPr lang="en-US" altLang="ko-KR" i="1">
                                <a:latin typeface="Cambria Math"/>
                              </a:rPr>
                              <m:t>+</m:t>
                            </m:r>
                            <m:sSubSup>
                              <m:sSubSupPr>
                                <m:ctrlPr>
                                  <a:rPr lang="ko-KR" altLang="ko-KR" i="1">
                                    <a:latin typeface="Cambria Math"/>
                                  </a:rPr>
                                </m:ctrlPr>
                              </m:sSubSupPr>
                              <m:e>
                                <m:r>
                                  <a:rPr lang="en-US" altLang="ko-KR" i="1">
                                    <a:latin typeface="Cambria Math"/>
                                  </a:rPr>
                                  <m:t>𝑢</m:t>
                                </m:r>
                              </m:e>
                              <m:sub>
                                <m:r>
                                  <a:rPr lang="en-US" altLang="ko-KR" i="1">
                                    <a:latin typeface="Cambria Math"/>
                                  </a:rPr>
                                  <m:t>𝑖</m:t>
                                </m:r>
                              </m:sub>
                              <m:sup>
                                <m:r>
                                  <a:rPr lang="en-US" altLang="ko-KR" i="1">
                                    <a:latin typeface="Cambria Math"/>
                                  </a:rPr>
                                  <m:t>𝑇</m:t>
                                </m:r>
                              </m:sup>
                            </m:sSubSup>
                            <m:r>
                              <a:rPr lang="en-US" altLang="ko-KR" i="1">
                                <a:latin typeface="Cambria Math"/>
                              </a:rPr>
                              <m:t>𝑅</m:t>
                            </m:r>
                            <m:r>
                              <a:rPr lang="en-US" altLang="ko-KR" i="1">
                                <a:latin typeface="Cambria Math"/>
                              </a:rPr>
                              <m:t> </m:t>
                            </m:r>
                            <m:sSub>
                              <m:sSubPr>
                                <m:ctrlPr>
                                  <a:rPr lang="ko-KR" altLang="ko-KR" i="1">
                                    <a:latin typeface="Cambria Math"/>
                                  </a:rPr>
                                </m:ctrlPr>
                              </m:sSubPr>
                              <m:e>
                                <m:r>
                                  <a:rPr lang="en-US" altLang="ko-KR" i="1">
                                    <a:latin typeface="Cambria Math"/>
                                  </a:rPr>
                                  <m:t>𝑢</m:t>
                                </m:r>
                              </m:e>
                              <m:sub>
                                <m:r>
                                  <a:rPr lang="en-US" altLang="ko-KR" i="1">
                                    <a:latin typeface="Cambria Math"/>
                                  </a:rPr>
                                  <m:t>𝑖</m:t>
                                </m:r>
                              </m:sub>
                            </m:sSub>
                          </m:e>
                        </m:d>
                      </m:e>
                    </m:nary>
                    <m:r>
                      <a:rPr lang="en-US" altLang="ko-KR" i="1">
                        <a:latin typeface="Cambria Math"/>
                      </a:rPr>
                      <m:t>  </m:t>
                    </m:r>
                  </m:oMath>
                </a14:m>
                <a:endParaRPr lang="ko-KR" altLang="ko-KR" dirty="0"/>
              </a:p>
              <a:p>
                <a:r>
                  <a:rPr lang="en-US" altLang="ko-KR" dirty="0" smtClean="0"/>
                  <a:t>  (11.2-25)      </a:t>
                </a:r>
                <a14:m>
                  <m:oMath xmlns:m="http://schemas.openxmlformats.org/officeDocument/2006/math">
                    <m:r>
                      <a:rPr lang="en-US" altLang="ko-KR" i="1">
                        <a:latin typeface="Cambria Math"/>
                      </a:rPr>
                      <m:t>=</m:t>
                    </m:r>
                    <m:f>
                      <m:fPr>
                        <m:ctrlPr>
                          <a:rPr lang="ko-KR" altLang="ko-KR" i="1">
                            <a:latin typeface="Cambria Math"/>
                          </a:rPr>
                        </m:ctrlPr>
                      </m:fPr>
                      <m:num>
                        <m:r>
                          <a:rPr lang="en-US" altLang="ko-KR" i="1">
                            <a:latin typeface="Cambria Math"/>
                          </a:rPr>
                          <m:t>1</m:t>
                        </m:r>
                      </m:num>
                      <m:den>
                        <m:r>
                          <a:rPr lang="en-US" altLang="ko-KR" i="1">
                            <a:latin typeface="Cambria Math"/>
                          </a:rPr>
                          <m:t>2</m:t>
                        </m:r>
                      </m:den>
                    </m:f>
                    <m:d>
                      <m:dPr>
                        <m:ctrlPr>
                          <a:rPr lang="ko-KR" altLang="ko-KR" i="1">
                            <a:latin typeface="Cambria Math"/>
                          </a:rPr>
                        </m:ctrlPr>
                      </m:dPr>
                      <m:e>
                        <m:sSubSup>
                          <m:sSubSupPr>
                            <m:ctrlPr>
                              <a:rPr lang="ko-KR" altLang="ko-KR" i="1">
                                <a:latin typeface="Cambria Math"/>
                              </a:rPr>
                            </m:ctrlPr>
                          </m:sSubSupPr>
                          <m:e>
                            <m:r>
                              <a:rPr lang="en-US" altLang="ko-KR" i="1">
                                <a:latin typeface="Cambria Math"/>
                              </a:rPr>
                              <m:t>𝑥</m:t>
                            </m:r>
                          </m:e>
                          <m:sub>
                            <m:r>
                              <a:rPr lang="en-US" altLang="ko-KR" i="1">
                                <a:latin typeface="Cambria Math"/>
                              </a:rPr>
                              <m:t>𝑘</m:t>
                            </m:r>
                          </m:sub>
                          <m:sup>
                            <m:r>
                              <a:rPr lang="en-US" altLang="ko-KR" i="1">
                                <a:latin typeface="Cambria Math"/>
                              </a:rPr>
                              <m:t>𝑇</m:t>
                            </m:r>
                          </m:sup>
                        </m:sSubSup>
                        <m:r>
                          <a:rPr lang="en-US" altLang="ko-KR" i="1">
                            <a:latin typeface="Cambria Math"/>
                          </a:rPr>
                          <m:t>𝑄</m:t>
                        </m:r>
                        <m:sSub>
                          <m:sSubPr>
                            <m:ctrlPr>
                              <a:rPr lang="ko-KR" altLang="ko-KR" i="1">
                                <a:latin typeface="Cambria Math"/>
                              </a:rPr>
                            </m:ctrlPr>
                          </m:sSubPr>
                          <m:e>
                            <m:r>
                              <a:rPr lang="en-US" altLang="ko-KR" i="1">
                                <a:latin typeface="Cambria Math"/>
                              </a:rPr>
                              <m:t>𝑥</m:t>
                            </m:r>
                          </m:e>
                          <m:sub>
                            <m:r>
                              <a:rPr lang="en-US" altLang="ko-KR" i="1">
                                <a:latin typeface="Cambria Math"/>
                              </a:rPr>
                              <m:t>𝑘</m:t>
                            </m:r>
                          </m:sub>
                        </m:sSub>
                        <m:r>
                          <a:rPr lang="en-US" altLang="ko-KR" i="1">
                            <a:latin typeface="Cambria Math"/>
                          </a:rPr>
                          <m:t>+</m:t>
                        </m:r>
                        <m:sSubSup>
                          <m:sSubSupPr>
                            <m:ctrlPr>
                              <a:rPr lang="ko-KR" altLang="ko-KR" i="1">
                                <a:latin typeface="Cambria Math"/>
                              </a:rPr>
                            </m:ctrlPr>
                          </m:sSubSupPr>
                          <m:e>
                            <m:r>
                              <a:rPr lang="en-US" altLang="ko-KR" i="1">
                                <a:latin typeface="Cambria Math"/>
                              </a:rPr>
                              <m:t>𝑢</m:t>
                            </m:r>
                          </m:e>
                          <m:sub>
                            <m:r>
                              <a:rPr lang="en-US" altLang="ko-KR" i="1">
                                <a:latin typeface="Cambria Math"/>
                              </a:rPr>
                              <m:t>𝑘</m:t>
                            </m:r>
                          </m:sub>
                          <m:sup>
                            <m:r>
                              <a:rPr lang="en-US" altLang="ko-KR" i="1">
                                <a:latin typeface="Cambria Math"/>
                              </a:rPr>
                              <m:t>𝑇</m:t>
                            </m:r>
                          </m:sup>
                        </m:sSubSup>
                        <m:r>
                          <a:rPr lang="en-US" altLang="ko-KR" i="1">
                            <a:latin typeface="Cambria Math"/>
                          </a:rPr>
                          <m:t>𝑅</m:t>
                        </m:r>
                        <m:sSub>
                          <m:sSubPr>
                            <m:ctrlPr>
                              <a:rPr lang="ko-KR" altLang="ko-KR" i="1">
                                <a:latin typeface="Cambria Math"/>
                              </a:rPr>
                            </m:ctrlPr>
                          </m:sSubPr>
                          <m:e>
                            <m:r>
                              <a:rPr lang="en-US" altLang="ko-KR" i="1">
                                <a:latin typeface="Cambria Math"/>
                              </a:rPr>
                              <m:t>𝑢</m:t>
                            </m:r>
                          </m:e>
                          <m:sub>
                            <m:r>
                              <a:rPr lang="en-US" altLang="ko-KR" i="1">
                                <a:latin typeface="Cambria Math"/>
                              </a:rPr>
                              <m:t>𝑘</m:t>
                            </m:r>
                          </m:sub>
                        </m:sSub>
                      </m:e>
                    </m:d>
                    <m:r>
                      <a:rPr lang="en-US" altLang="ko-KR" i="1">
                        <a:latin typeface="Cambria Math"/>
                      </a:rPr>
                      <m:t>+</m:t>
                    </m:r>
                    <m:r>
                      <a:rPr lang="en-US" altLang="ko-KR" i="1">
                        <a:latin typeface="Cambria Math"/>
                      </a:rPr>
                      <m:t>𝑉</m:t>
                    </m:r>
                    <m:r>
                      <a:rPr lang="en-US" altLang="ko-KR" i="1">
                        <a:latin typeface="Cambria Math"/>
                      </a:rPr>
                      <m:t>(</m:t>
                    </m:r>
                    <m:sSub>
                      <m:sSubPr>
                        <m:ctrlPr>
                          <a:rPr lang="ko-KR" altLang="ko-KR" i="1">
                            <a:latin typeface="Cambria Math"/>
                          </a:rPr>
                        </m:ctrlPr>
                      </m:sSubPr>
                      <m:e>
                        <m:r>
                          <a:rPr lang="en-US" altLang="ko-KR" i="1">
                            <a:latin typeface="Cambria Math"/>
                          </a:rPr>
                          <m:t>𝑥</m:t>
                        </m:r>
                      </m:e>
                      <m:sub>
                        <m:r>
                          <a:rPr lang="en-US" altLang="ko-KR" i="1">
                            <a:latin typeface="Cambria Math"/>
                          </a:rPr>
                          <m:t>𝑘</m:t>
                        </m:r>
                        <m:r>
                          <a:rPr lang="en-US" altLang="ko-KR" i="1">
                            <a:latin typeface="Cambria Math"/>
                          </a:rPr>
                          <m:t>+1</m:t>
                        </m:r>
                      </m:sub>
                    </m:sSub>
                  </m:oMath>
                </a14:m>
                <a:r>
                  <a:rPr lang="en-US" altLang="ko-KR" dirty="0"/>
                  <a:t>)</a:t>
                </a:r>
                <a:endParaRPr lang="en-US" altLang="ko-KR" dirty="0" smtClean="0"/>
              </a:p>
              <a:p>
                <a:endParaRPr lang="en-US" altLang="ko-KR" dirty="0" smtClean="0"/>
              </a:p>
              <a:p>
                <a:r>
                  <a:rPr lang="en-US" altLang="ko-KR" dirty="0"/>
                  <a:t> </a:t>
                </a:r>
                <a:r>
                  <a:rPr lang="en-US" altLang="ko-KR" dirty="0" smtClean="0"/>
                  <a:t>if</a:t>
                </a:r>
                <a:r>
                  <a:rPr lang="ko-KR" altLang="en-US" dirty="0" smtClean="0"/>
                  <a:t> </a:t>
                </a:r>
                <a14:m>
                  <m:oMath xmlns:m="http://schemas.openxmlformats.org/officeDocument/2006/math">
                    <m:sSub>
                      <m:sSubPr>
                        <m:ctrlPr>
                          <a:rPr lang="en-US" altLang="ko-KR" b="1" i="1" smtClean="0">
                            <a:latin typeface="Cambria Math"/>
                          </a:rPr>
                        </m:ctrlPr>
                      </m:sSubPr>
                      <m:e>
                        <m:r>
                          <a:rPr lang="en-US" altLang="ko-KR" b="1" i="1" smtClean="0">
                            <a:latin typeface="Cambria Math"/>
                          </a:rPr>
                          <m:t>𝑽</m:t>
                        </m:r>
                      </m:e>
                      <m:sub>
                        <m:r>
                          <a:rPr lang="en-US" altLang="ko-KR" b="1" i="1" smtClean="0">
                            <a:latin typeface="Cambria Math"/>
                          </a:rPr>
                          <m:t>𝒌</m:t>
                        </m:r>
                      </m:sub>
                    </m:sSub>
                    <m:r>
                      <a:rPr lang="en-US" altLang="ko-KR" b="1" i="1" smtClean="0">
                        <a:latin typeface="Cambria Math"/>
                      </a:rPr>
                      <m:t>=</m:t>
                    </m:r>
                    <m:f>
                      <m:fPr>
                        <m:ctrlPr>
                          <a:rPr lang="en-US" altLang="ko-KR" b="1" i="1" smtClean="0">
                            <a:latin typeface="Cambria Math"/>
                          </a:rPr>
                        </m:ctrlPr>
                      </m:fPr>
                      <m:num>
                        <m:r>
                          <a:rPr lang="en-US" altLang="ko-KR" b="1" i="1" smtClean="0">
                            <a:latin typeface="Cambria Math"/>
                          </a:rPr>
                          <m:t>𝟏</m:t>
                        </m:r>
                      </m:num>
                      <m:den>
                        <m:r>
                          <a:rPr lang="en-US" altLang="ko-KR" b="1" i="1" smtClean="0">
                            <a:latin typeface="Cambria Math"/>
                          </a:rPr>
                          <m:t>𝟐</m:t>
                        </m:r>
                      </m:den>
                    </m:f>
                    <m:sSubSup>
                      <m:sSubSupPr>
                        <m:ctrlPr>
                          <a:rPr lang="en-US" altLang="ko-KR" b="1" i="1" smtClean="0">
                            <a:latin typeface="Cambria Math"/>
                          </a:rPr>
                        </m:ctrlPr>
                      </m:sSubSupPr>
                      <m:e>
                        <m:r>
                          <a:rPr lang="en-US" altLang="ko-KR" b="1" i="1" smtClean="0">
                            <a:latin typeface="Cambria Math"/>
                          </a:rPr>
                          <m:t>𝒙</m:t>
                        </m:r>
                      </m:e>
                      <m:sub>
                        <m:r>
                          <a:rPr lang="en-US" altLang="ko-KR" b="1" i="1" smtClean="0">
                            <a:latin typeface="Cambria Math"/>
                          </a:rPr>
                          <m:t>𝒌</m:t>
                        </m:r>
                      </m:sub>
                      <m:sup>
                        <m:r>
                          <a:rPr lang="en-US" altLang="ko-KR" b="1" i="1" smtClean="0">
                            <a:latin typeface="Cambria Math"/>
                          </a:rPr>
                          <m:t>𝑻</m:t>
                        </m:r>
                      </m:sup>
                    </m:sSubSup>
                    <m:r>
                      <a:rPr lang="en-US" altLang="ko-KR" b="1" i="1" smtClean="0">
                        <a:latin typeface="Cambria Math"/>
                      </a:rPr>
                      <m:t>𝑷</m:t>
                    </m:r>
                    <m:sSub>
                      <m:sSubPr>
                        <m:ctrlPr>
                          <a:rPr lang="en-US" altLang="ko-KR" b="1" i="1" smtClean="0">
                            <a:latin typeface="Cambria Math"/>
                          </a:rPr>
                        </m:ctrlPr>
                      </m:sSubPr>
                      <m:e>
                        <m:r>
                          <a:rPr lang="en-US" altLang="ko-KR" b="1" i="1" smtClean="0">
                            <a:latin typeface="Cambria Math"/>
                          </a:rPr>
                          <m:t>𝒙</m:t>
                        </m:r>
                      </m:e>
                      <m:sub>
                        <m:r>
                          <a:rPr lang="en-US" altLang="ko-KR" b="1" i="1" smtClean="0">
                            <a:latin typeface="Cambria Math"/>
                          </a:rPr>
                          <m:t>𝒌</m:t>
                        </m:r>
                      </m:sub>
                    </m:sSub>
                  </m:oMath>
                </a14:m>
                <a:endParaRPr lang="en-US" altLang="ko-KR" b="1" dirty="0" smtClean="0"/>
              </a:p>
              <a:p>
                <a:endParaRPr lang="en-US" altLang="ko-KR" dirty="0"/>
              </a:p>
              <a:p>
                <a:r>
                  <a:rPr lang="en-US" altLang="ko-KR" dirty="0" smtClean="0"/>
                  <a:t>  (11.2-27)   </a:t>
                </a:r>
                <a14:m>
                  <m:oMath xmlns:m="http://schemas.openxmlformats.org/officeDocument/2006/math">
                    <m:r>
                      <a:rPr lang="en-US" altLang="ko-KR" b="0" i="0" smtClean="0">
                        <a:latin typeface="Cambria Math"/>
                      </a:rPr>
                      <m:t>2</m:t>
                    </m:r>
                    <m:sSub>
                      <m:sSubPr>
                        <m:ctrlPr>
                          <a:rPr lang="en-US" altLang="ko-KR" b="0" i="1" smtClean="0">
                            <a:latin typeface="Cambria Math"/>
                          </a:rPr>
                        </m:ctrlPr>
                      </m:sSubPr>
                      <m:e>
                        <m:r>
                          <a:rPr lang="en-US" altLang="ko-KR" b="0" i="1" smtClean="0">
                            <a:latin typeface="Cambria Math"/>
                          </a:rPr>
                          <m:t>𝑉</m:t>
                        </m:r>
                      </m:e>
                      <m:sub>
                        <m:r>
                          <a:rPr lang="en-US" altLang="ko-KR" b="0" i="1" smtClean="0">
                            <a:latin typeface="Cambria Math"/>
                          </a:rPr>
                          <m:t>𝑘</m:t>
                        </m:r>
                      </m:sub>
                    </m:sSub>
                    <m:r>
                      <a:rPr lang="en-US" altLang="ko-KR" b="0" i="1" smtClean="0">
                        <a:latin typeface="Cambria Math"/>
                      </a:rPr>
                      <m:t>=</m:t>
                    </m:r>
                    <m:sSubSup>
                      <m:sSubSupPr>
                        <m:ctrlPr>
                          <a:rPr lang="en-US" altLang="ko-KR" b="0" i="1" smtClean="0">
                            <a:latin typeface="Cambria Math"/>
                          </a:rPr>
                        </m:ctrlPr>
                      </m:sSubSupPr>
                      <m:e>
                        <m:r>
                          <a:rPr lang="en-US" altLang="ko-KR" b="0" i="1" smtClean="0">
                            <a:latin typeface="Cambria Math"/>
                          </a:rPr>
                          <m:t>𝑥</m:t>
                        </m:r>
                      </m:e>
                      <m:sub>
                        <m:r>
                          <a:rPr lang="en-US" altLang="ko-KR" b="0" i="1" smtClean="0">
                            <a:latin typeface="Cambria Math"/>
                          </a:rPr>
                          <m:t>𝑘</m:t>
                        </m:r>
                      </m:sub>
                      <m:sup>
                        <m:r>
                          <a:rPr lang="en-US" altLang="ko-KR" b="0" i="1" smtClean="0">
                            <a:latin typeface="Cambria Math"/>
                          </a:rPr>
                          <m:t>𝑇</m:t>
                        </m:r>
                      </m:sup>
                    </m:sSubSup>
                    <m:r>
                      <a:rPr lang="en-US" altLang="ko-KR" b="0" i="1" smtClean="0">
                        <a:latin typeface="Cambria Math"/>
                      </a:rPr>
                      <m:t>𝑃</m:t>
                    </m:r>
                    <m:sSub>
                      <m:sSubPr>
                        <m:ctrlPr>
                          <a:rPr lang="en-US" altLang="ko-KR" b="0" i="1" smtClean="0">
                            <a:latin typeface="Cambria Math"/>
                          </a:rPr>
                        </m:ctrlPr>
                      </m:sSubPr>
                      <m:e>
                        <m:r>
                          <a:rPr lang="en-US" altLang="ko-KR" b="0" i="1" smtClean="0">
                            <a:latin typeface="Cambria Math"/>
                          </a:rPr>
                          <m:t>𝑥</m:t>
                        </m:r>
                      </m:e>
                      <m:sub>
                        <m:r>
                          <a:rPr lang="en-US" altLang="ko-KR" b="0" i="1" smtClean="0">
                            <a:latin typeface="Cambria Math"/>
                          </a:rPr>
                          <m:t>𝑘</m:t>
                        </m:r>
                      </m:sub>
                    </m:sSub>
                    <m:r>
                      <a:rPr lang="en-US" altLang="ko-KR" b="0" i="1" smtClean="0">
                        <a:latin typeface="Cambria Math"/>
                      </a:rPr>
                      <m:t>= </m:t>
                    </m:r>
                    <m:d>
                      <m:dPr>
                        <m:ctrlPr>
                          <a:rPr lang="ko-KR" altLang="ko-KR" i="1">
                            <a:latin typeface="Cambria Math"/>
                          </a:rPr>
                        </m:ctrlPr>
                      </m:dPr>
                      <m:e>
                        <m:sSubSup>
                          <m:sSubSupPr>
                            <m:ctrlPr>
                              <a:rPr lang="ko-KR" altLang="ko-KR" i="1">
                                <a:latin typeface="Cambria Math"/>
                              </a:rPr>
                            </m:ctrlPr>
                          </m:sSubSupPr>
                          <m:e>
                            <m:r>
                              <a:rPr lang="en-US" altLang="ko-KR" i="1">
                                <a:latin typeface="Cambria Math"/>
                              </a:rPr>
                              <m:t>𝑥</m:t>
                            </m:r>
                          </m:e>
                          <m:sub>
                            <m:r>
                              <a:rPr lang="en-US" altLang="ko-KR" i="1">
                                <a:latin typeface="Cambria Math"/>
                              </a:rPr>
                              <m:t>𝑘</m:t>
                            </m:r>
                          </m:sub>
                          <m:sup>
                            <m:r>
                              <a:rPr lang="en-US" altLang="ko-KR" i="1">
                                <a:latin typeface="Cambria Math"/>
                              </a:rPr>
                              <m:t>𝑇</m:t>
                            </m:r>
                          </m:sup>
                        </m:sSubSup>
                        <m:r>
                          <a:rPr lang="en-US" altLang="ko-KR" i="1">
                            <a:latin typeface="Cambria Math"/>
                          </a:rPr>
                          <m:t>𝑄</m:t>
                        </m:r>
                        <m:sSub>
                          <m:sSubPr>
                            <m:ctrlPr>
                              <a:rPr lang="ko-KR" altLang="ko-KR" i="1">
                                <a:latin typeface="Cambria Math"/>
                              </a:rPr>
                            </m:ctrlPr>
                          </m:sSubPr>
                          <m:e>
                            <m:r>
                              <a:rPr lang="en-US" altLang="ko-KR" i="1">
                                <a:latin typeface="Cambria Math"/>
                              </a:rPr>
                              <m:t>𝑥</m:t>
                            </m:r>
                          </m:e>
                          <m:sub>
                            <m:r>
                              <a:rPr lang="en-US" altLang="ko-KR" i="1">
                                <a:latin typeface="Cambria Math"/>
                              </a:rPr>
                              <m:t>𝑘</m:t>
                            </m:r>
                          </m:sub>
                        </m:sSub>
                        <m:r>
                          <a:rPr lang="en-US" altLang="ko-KR" i="1">
                            <a:latin typeface="Cambria Math"/>
                          </a:rPr>
                          <m:t>+</m:t>
                        </m:r>
                        <m:sSubSup>
                          <m:sSubSupPr>
                            <m:ctrlPr>
                              <a:rPr lang="ko-KR" altLang="ko-KR" i="1">
                                <a:latin typeface="Cambria Math"/>
                              </a:rPr>
                            </m:ctrlPr>
                          </m:sSubSupPr>
                          <m:e>
                            <m:r>
                              <a:rPr lang="en-US" altLang="ko-KR" i="1">
                                <a:latin typeface="Cambria Math"/>
                              </a:rPr>
                              <m:t>𝑢</m:t>
                            </m:r>
                          </m:e>
                          <m:sub>
                            <m:r>
                              <a:rPr lang="en-US" altLang="ko-KR" i="1">
                                <a:latin typeface="Cambria Math"/>
                              </a:rPr>
                              <m:t>𝑘</m:t>
                            </m:r>
                          </m:sub>
                          <m:sup>
                            <m:r>
                              <a:rPr lang="en-US" altLang="ko-KR" i="1">
                                <a:latin typeface="Cambria Math"/>
                              </a:rPr>
                              <m:t>𝑇</m:t>
                            </m:r>
                          </m:sup>
                        </m:sSubSup>
                        <m:r>
                          <a:rPr lang="en-US" altLang="ko-KR" i="1">
                            <a:latin typeface="Cambria Math"/>
                          </a:rPr>
                          <m:t>𝑅</m:t>
                        </m:r>
                        <m:sSub>
                          <m:sSubPr>
                            <m:ctrlPr>
                              <a:rPr lang="ko-KR" altLang="ko-KR" i="1">
                                <a:latin typeface="Cambria Math"/>
                              </a:rPr>
                            </m:ctrlPr>
                          </m:sSubPr>
                          <m:e>
                            <m:r>
                              <a:rPr lang="en-US" altLang="ko-KR" i="1">
                                <a:latin typeface="Cambria Math"/>
                              </a:rPr>
                              <m:t>𝑢</m:t>
                            </m:r>
                          </m:e>
                          <m:sub>
                            <m:r>
                              <a:rPr lang="en-US" altLang="ko-KR" i="1">
                                <a:latin typeface="Cambria Math"/>
                              </a:rPr>
                              <m:t>𝑘</m:t>
                            </m:r>
                          </m:sub>
                        </m:sSub>
                      </m:e>
                    </m:d>
                    <m:r>
                      <a:rPr lang="en-US" altLang="ko-KR" b="0" i="1" smtClean="0">
                        <a:latin typeface="Cambria Math"/>
                      </a:rPr>
                      <m:t>+</m:t>
                    </m:r>
                    <m:sSubSup>
                      <m:sSubSupPr>
                        <m:ctrlPr>
                          <a:rPr lang="en-US" altLang="ko-KR" b="0" i="1" smtClean="0">
                            <a:latin typeface="Cambria Math"/>
                          </a:rPr>
                        </m:ctrlPr>
                      </m:sSubSupPr>
                      <m:e>
                        <m:r>
                          <a:rPr lang="en-US" altLang="ko-KR" b="0" i="1" smtClean="0">
                            <a:latin typeface="Cambria Math"/>
                          </a:rPr>
                          <m:t>𝑥</m:t>
                        </m:r>
                      </m:e>
                      <m:sub>
                        <m:r>
                          <a:rPr lang="en-US" altLang="ko-KR" b="0" i="1" smtClean="0">
                            <a:latin typeface="Cambria Math"/>
                          </a:rPr>
                          <m:t>𝑘</m:t>
                        </m:r>
                        <m:r>
                          <a:rPr lang="en-US" altLang="ko-KR" b="0" i="1" smtClean="0">
                            <a:latin typeface="Cambria Math"/>
                          </a:rPr>
                          <m:t>+1</m:t>
                        </m:r>
                      </m:sub>
                      <m:sup>
                        <m:r>
                          <a:rPr lang="en-US" altLang="ko-KR" b="0" i="1" smtClean="0">
                            <a:latin typeface="Cambria Math"/>
                          </a:rPr>
                          <m:t>𝑇</m:t>
                        </m:r>
                      </m:sup>
                    </m:sSubSup>
                    <m:r>
                      <a:rPr lang="en-US" altLang="ko-KR" b="0" i="1" smtClean="0">
                        <a:latin typeface="Cambria Math"/>
                      </a:rPr>
                      <m:t>𝑃</m:t>
                    </m:r>
                    <m:sSub>
                      <m:sSubPr>
                        <m:ctrlPr>
                          <a:rPr lang="en-US" altLang="ko-KR" b="0" i="1" smtClean="0">
                            <a:latin typeface="Cambria Math"/>
                          </a:rPr>
                        </m:ctrlPr>
                      </m:sSubPr>
                      <m:e>
                        <m:r>
                          <a:rPr lang="en-US" altLang="ko-KR" b="0" i="1" smtClean="0">
                            <a:latin typeface="Cambria Math"/>
                          </a:rPr>
                          <m:t>𝑥</m:t>
                        </m:r>
                      </m:e>
                      <m:sub>
                        <m:r>
                          <a:rPr lang="en-US" altLang="ko-KR" b="0" i="1" smtClean="0">
                            <a:latin typeface="Cambria Math"/>
                          </a:rPr>
                          <m:t>𝑘</m:t>
                        </m:r>
                        <m:r>
                          <a:rPr lang="en-US" altLang="ko-KR" b="0" i="1" smtClean="0">
                            <a:latin typeface="Cambria Math"/>
                          </a:rPr>
                          <m:t>+1</m:t>
                        </m:r>
                      </m:sub>
                    </m:sSub>
                  </m:oMath>
                </a14:m>
                <a:endParaRPr lang="ko-KR" altLang="ko-KR" dirty="0"/>
              </a:p>
              <a:p>
                <a:endParaRPr lang="en-US" altLang="ko-KR" dirty="0" smtClean="0"/>
              </a:p>
              <a:p>
                <a:r>
                  <a:rPr lang="en-US" altLang="ko-KR" dirty="0"/>
                  <a:t> </a:t>
                </a:r>
                <a:r>
                  <a:rPr lang="en-US" altLang="ko-KR" dirty="0" smtClean="0">
                    <a:sym typeface="Wingdings" panose="05000000000000000000" pitchFamily="2" charset="2"/>
                  </a:rPr>
                  <a:t> Even if </a:t>
                </a:r>
                <a14:m>
                  <m:oMath xmlns:m="http://schemas.openxmlformats.org/officeDocument/2006/math">
                    <m:r>
                      <a:rPr lang="en-US" altLang="ko-KR" b="0" i="1" smtClean="0">
                        <a:latin typeface="Cambria Math"/>
                        <a:sym typeface="Wingdings" panose="05000000000000000000" pitchFamily="2" charset="2"/>
                      </a:rPr>
                      <m:t>(</m:t>
                    </m:r>
                    <m:r>
                      <a:rPr lang="en-US" altLang="ko-KR" b="0" i="1" smtClean="0">
                        <a:latin typeface="Cambria Math"/>
                        <a:sym typeface="Wingdings" panose="05000000000000000000" pitchFamily="2" charset="2"/>
                      </a:rPr>
                      <m:t>𝐴</m:t>
                    </m:r>
                    <m:r>
                      <a:rPr lang="en-US" altLang="ko-KR" b="0" i="1" smtClean="0">
                        <a:latin typeface="Cambria Math"/>
                        <a:sym typeface="Wingdings" panose="05000000000000000000" pitchFamily="2" charset="2"/>
                      </a:rPr>
                      <m:t>,</m:t>
                    </m:r>
                    <m:r>
                      <a:rPr lang="en-US" altLang="ko-KR" b="0" i="1" smtClean="0">
                        <a:latin typeface="Cambria Math"/>
                        <a:sym typeface="Wingdings" panose="05000000000000000000" pitchFamily="2" charset="2"/>
                      </a:rPr>
                      <m:t>𝐵</m:t>
                    </m:r>
                    <m:r>
                      <a:rPr lang="en-US" altLang="ko-KR" b="0" i="1" smtClean="0">
                        <a:latin typeface="Cambria Math"/>
                        <a:sym typeface="Wingdings" panose="05000000000000000000" pitchFamily="2" charset="2"/>
                      </a:rPr>
                      <m:t>)</m:t>
                    </m:r>
                  </m:oMath>
                </a14:m>
                <a:r>
                  <a:rPr lang="en-US" altLang="ko-KR" dirty="0" smtClean="0"/>
                  <a:t> is unknown, from (11.2-27) the optimal value may be calculated.</a:t>
                </a:r>
              </a:p>
              <a:p>
                <a:endParaRPr lang="ko-KR" altLang="en-US" dirty="0"/>
              </a:p>
            </p:txBody>
          </p:sp>
        </mc:Choice>
        <mc:Fallback xmlns="">
          <p:sp>
            <p:nvSpPr>
              <p:cNvPr id="2" name="TextBox 1"/>
              <p:cNvSpPr txBox="1">
                <a:spLocks noRot="1" noChangeAspect="1" noMove="1" noResize="1" noEditPoints="1" noAdjustHandles="1" noChangeArrowheads="1" noChangeShapeType="1" noTextEdit="1"/>
              </p:cNvSpPr>
              <p:nvPr/>
            </p:nvSpPr>
            <p:spPr>
              <a:xfrm>
                <a:off x="323528" y="913739"/>
                <a:ext cx="8496944" cy="5870390"/>
              </a:xfrm>
              <a:prstGeom prst="rect">
                <a:avLst/>
              </a:prstGeom>
              <a:blipFill rotWithShape="1">
                <a:blip r:embed="rId3"/>
                <a:stretch>
                  <a:fillRect l="-717" t="-519"/>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7706399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79512" y="224612"/>
            <a:ext cx="8283550" cy="369332"/>
          </a:xfrm>
          <a:prstGeom prst="rect">
            <a:avLst/>
          </a:prstGeom>
          <a:noFill/>
        </p:spPr>
        <p:txBody>
          <a:bodyPr wrap="none" rtlCol="0">
            <a:spAutoFit/>
          </a:bodyPr>
          <a:lstStyle/>
          <a:p>
            <a:r>
              <a:rPr lang="en-US" altLang="ko-KR" dirty="0" smtClean="0"/>
              <a:t>11.2 MDP                                              Ch.11 Reinforcement Learning  </a:t>
            </a:r>
            <a:endParaRPr lang="ko-KR" altLang="en-US" dirty="0"/>
          </a:p>
        </p:txBody>
      </p:sp>
      <mc:AlternateContent xmlns:mc="http://schemas.openxmlformats.org/markup-compatibility/2006" xmlns:a14="http://schemas.microsoft.com/office/drawing/2010/main">
        <mc:Choice Requires="a14">
          <p:sp>
            <p:nvSpPr>
              <p:cNvPr id="2" name="TextBox 1"/>
              <p:cNvSpPr txBox="1"/>
              <p:nvPr/>
            </p:nvSpPr>
            <p:spPr>
              <a:xfrm>
                <a:off x="323528" y="913739"/>
                <a:ext cx="8712968" cy="5920403"/>
              </a:xfrm>
              <a:prstGeom prst="rect">
                <a:avLst/>
              </a:prstGeom>
              <a:noFill/>
            </p:spPr>
            <p:txBody>
              <a:bodyPr wrap="square" rtlCol="0">
                <a:spAutoFit/>
              </a:bodyPr>
              <a:lstStyle/>
              <a:p>
                <a:pPr marL="285750" indent="-285750">
                  <a:buFont typeface="Wingdings" panose="05000000000000000000" pitchFamily="2" charset="2"/>
                  <a:buChar char="l"/>
                </a:pPr>
                <a:r>
                  <a:rPr lang="en-US" altLang="ko-KR" dirty="0" smtClean="0"/>
                  <a:t>Ex.11.2-1  DT-LQR</a:t>
                </a:r>
              </a:p>
              <a:p>
                <a:pPr marL="285750" indent="-285750">
                  <a:buFont typeface="Wingdings" panose="05000000000000000000" pitchFamily="2" charset="2"/>
                  <a:buChar char="l"/>
                </a:pPr>
                <a:endParaRPr lang="en-US" altLang="ko-KR" dirty="0"/>
              </a:p>
              <a:p>
                <a:r>
                  <a:rPr lang="en-US" altLang="ko-KR" dirty="0" smtClean="0"/>
                  <a:t>3. If </a:t>
                </a:r>
                <a14:m>
                  <m:oMath xmlns:m="http://schemas.openxmlformats.org/officeDocument/2006/math">
                    <m:d>
                      <m:dPr>
                        <m:ctrlPr>
                          <a:rPr lang="en-US" altLang="ko-KR" b="0" i="1" smtClean="0">
                            <a:latin typeface="Cambria Math"/>
                          </a:rPr>
                        </m:ctrlPr>
                      </m:dPr>
                      <m:e>
                        <m:r>
                          <a:rPr lang="en-US" altLang="ko-KR" b="0" i="1" smtClean="0">
                            <a:latin typeface="Cambria Math"/>
                          </a:rPr>
                          <m:t>𝐴</m:t>
                        </m:r>
                        <m:r>
                          <a:rPr lang="en-US" altLang="ko-KR" b="0" i="1" smtClean="0">
                            <a:latin typeface="Cambria Math"/>
                          </a:rPr>
                          <m:t>,</m:t>
                        </m:r>
                        <m:r>
                          <a:rPr lang="en-US" altLang="ko-KR" b="0" i="1" smtClean="0">
                            <a:latin typeface="Cambria Math"/>
                          </a:rPr>
                          <m:t>𝐵</m:t>
                        </m:r>
                      </m:e>
                    </m:d>
                  </m:oMath>
                </a14:m>
                <a:r>
                  <a:rPr lang="en-US" altLang="ko-KR" dirty="0" smtClean="0"/>
                  <a:t> is known </a:t>
                </a:r>
              </a:p>
              <a:p>
                <a:endParaRPr lang="en-US" altLang="ko-KR" dirty="0" smtClean="0"/>
              </a:p>
              <a:p>
                <a:r>
                  <a:rPr lang="en-US" altLang="ko-KR" dirty="0"/>
                  <a:t> </a:t>
                </a:r>
                <a:r>
                  <a:rPr lang="en-US" altLang="ko-KR" dirty="0" smtClean="0"/>
                  <a:t>  </a:t>
                </a:r>
                <a14:m>
                  <m:oMath xmlns:m="http://schemas.openxmlformats.org/officeDocument/2006/math">
                    <m:r>
                      <a:rPr lang="en-US" altLang="ko-KR" b="0" i="1" smtClean="0">
                        <a:latin typeface="Cambria Math"/>
                      </a:rPr>
                      <m:t>2</m:t>
                    </m:r>
                    <m:sSub>
                      <m:sSubPr>
                        <m:ctrlPr>
                          <a:rPr lang="en-US" altLang="ko-KR" b="0" i="1" smtClean="0">
                            <a:latin typeface="Cambria Math"/>
                          </a:rPr>
                        </m:ctrlPr>
                      </m:sSubPr>
                      <m:e>
                        <m:r>
                          <a:rPr lang="en-US" altLang="ko-KR" b="0" i="1" smtClean="0">
                            <a:latin typeface="Cambria Math"/>
                          </a:rPr>
                          <m:t>𝑉</m:t>
                        </m:r>
                      </m:e>
                      <m:sub>
                        <m:r>
                          <a:rPr lang="en-US" altLang="ko-KR" b="0" i="1" smtClean="0">
                            <a:latin typeface="Cambria Math"/>
                          </a:rPr>
                          <m:t>𝑘</m:t>
                        </m:r>
                      </m:sub>
                    </m:sSub>
                    <m:r>
                      <a:rPr lang="en-US" altLang="ko-KR" b="0" i="1" smtClean="0">
                        <a:latin typeface="Cambria Math"/>
                      </a:rPr>
                      <m:t>=</m:t>
                    </m:r>
                    <m:sSubSup>
                      <m:sSubSupPr>
                        <m:ctrlPr>
                          <a:rPr lang="en-US" altLang="ko-KR" b="0" i="1" smtClean="0">
                            <a:latin typeface="Cambria Math"/>
                          </a:rPr>
                        </m:ctrlPr>
                      </m:sSubSupPr>
                      <m:e>
                        <m:r>
                          <a:rPr lang="en-US" altLang="ko-KR" b="0" i="1" smtClean="0">
                            <a:latin typeface="Cambria Math"/>
                          </a:rPr>
                          <m:t>𝑥</m:t>
                        </m:r>
                      </m:e>
                      <m:sub>
                        <m:r>
                          <a:rPr lang="en-US" altLang="ko-KR" b="0" i="1" smtClean="0">
                            <a:latin typeface="Cambria Math"/>
                          </a:rPr>
                          <m:t>𝑘</m:t>
                        </m:r>
                      </m:sub>
                      <m:sup>
                        <m:r>
                          <a:rPr lang="en-US" altLang="ko-KR" b="0" i="1" smtClean="0">
                            <a:latin typeface="Cambria Math"/>
                          </a:rPr>
                          <m:t>𝑇</m:t>
                        </m:r>
                      </m:sup>
                    </m:sSubSup>
                    <m:r>
                      <a:rPr lang="en-US" altLang="ko-KR" b="0" i="1" smtClean="0">
                        <a:latin typeface="Cambria Math"/>
                      </a:rPr>
                      <m:t>𝑄</m:t>
                    </m:r>
                    <m:r>
                      <a:rPr lang="en-US" altLang="ko-KR" b="0" i="1" smtClean="0">
                        <a:latin typeface="Cambria Math"/>
                      </a:rPr>
                      <m:t> </m:t>
                    </m:r>
                    <m:sSub>
                      <m:sSubPr>
                        <m:ctrlPr>
                          <a:rPr lang="en-US" altLang="ko-KR" b="0" i="1" smtClean="0">
                            <a:latin typeface="Cambria Math"/>
                          </a:rPr>
                        </m:ctrlPr>
                      </m:sSubPr>
                      <m:e>
                        <m:r>
                          <a:rPr lang="en-US" altLang="ko-KR" b="0" i="1" smtClean="0">
                            <a:latin typeface="Cambria Math"/>
                          </a:rPr>
                          <m:t>𝑥</m:t>
                        </m:r>
                      </m:e>
                      <m:sub>
                        <m:r>
                          <a:rPr lang="en-US" altLang="ko-KR" b="0" i="1" smtClean="0">
                            <a:latin typeface="Cambria Math"/>
                          </a:rPr>
                          <m:t>𝑘</m:t>
                        </m:r>
                      </m:sub>
                    </m:sSub>
                    <m:r>
                      <a:rPr lang="en-US" altLang="ko-KR" b="0" i="1" smtClean="0">
                        <a:latin typeface="Cambria Math"/>
                      </a:rPr>
                      <m:t>+</m:t>
                    </m:r>
                    <m:sSubSup>
                      <m:sSubSupPr>
                        <m:ctrlPr>
                          <a:rPr lang="en-US" altLang="ko-KR" b="0" i="1" smtClean="0">
                            <a:latin typeface="Cambria Math"/>
                          </a:rPr>
                        </m:ctrlPr>
                      </m:sSubSupPr>
                      <m:e>
                        <m:r>
                          <a:rPr lang="en-US" altLang="ko-KR" b="0" i="1" smtClean="0">
                            <a:latin typeface="Cambria Math"/>
                          </a:rPr>
                          <m:t>𝑢</m:t>
                        </m:r>
                      </m:e>
                      <m:sub>
                        <m:r>
                          <a:rPr lang="en-US" altLang="ko-KR" b="0" i="1" smtClean="0">
                            <a:latin typeface="Cambria Math"/>
                          </a:rPr>
                          <m:t>𝑘</m:t>
                        </m:r>
                      </m:sub>
                      <m:sup>
                        <m:r>
                          <a:rPr lang="en-US" altLang="ko-KR" b="0" i="1" smtClean="0">
                            <a:latin typeface="Cambria Math"/>
                          </a:rPr>
                          <m:t>𝑇</m:t>
                        </m:r>
                      </m:sup>
                    </m:sSubSup>
                    <m:r>
                      <a:rPr lang="en-US" altLang="ko-KR" b="0" i="1" smtClean="0">
                        <a:latin typeface="Cambria Math"/>
                      </a:rPr>
                      <m:t>𝑅</m:t>
                    </m:r>
                    <m:sSub>
                      <m:sSubPr>
                        <m:ctrlPr>
                          <a:rPr lang="en-US" altLang="ko-KR" b="0" i="1" smtClean="0">
                            <a:latin typeface="Cambria Math"/>
                          </a:rPr>
                        </m:ctrlPr>
                      </m:sSubPr>
                      <m:e>
                        <m:r>
                          <a:rPr lang="en-US" altLang="ko-KR" b="0" i="1" smtClean="0">
                            <a:latin typeface="Cambria Math"/>
                          </a:rPr>
                          <m:t>𝑢</m:t>
                        </m:r>
                      </m:e>
                      <m:sub>
                        <m:r>
                          <a:rPr lang="en-US" altLang="ko-KR" b="0" i="1" smtClean="0">
                            <a:latin typeface="Cambria Math"/>
                          </a:rPr>
                          <m:t>𝑘</m:t>
                        </m:r>
                      </m:sub>
                    </m:sSub>
                    <m:r>
                      <a:rPr lang="en-US" altLang="ko-KR" b="0" i="1" smtClean="0">
                        <a:latin typeface="Cambria Math"/>
                      </a:rPr>
                      <m:t>+</m:t>
                    </m:r>
                    <m:sSup>
                      <m:sSupPr>
                        <m:ctrlPr>
                          <a:rPr lang="en-US" altLang="ko-KR" b="0" i="1" smtClean="0">
                            <a:latin typeface="Cambria Math"/>
                          </a:rPr>
                        </m:ctrlPr>
                      </m:sSupPr>
                      <m:e>
                        <m:d>
                          <m:dPr>
                            <m:ctrlPr>
                              <a:rPr lang="en-US" altLang="ko-KR" b="0" i="1" smtClean="0">
                                <a:latin typeface="Cambria Math"/>
                              </a:rPr>
                            </m:ctrlPr>
                          </m:dPr>
                          <m:e>
                            <m:r>
                              <a:rPr lang="en-US" altLang="ko-KR" b="0" i="1" smtClean="0">
                                <a:latin typeface="Cambria Math"/>
                              </a:rPr>
                              <m:t>𝐴</m:t>
                            </m:r>
                            <m:sSub>
                              <m:sSubPr>
                                <m:ctrlPr>
                                  <a:rPr lang="en-US" altLang="ko-KR" b="0" i="1" smtClean="0">
                                    <a:latin typeface="Cambria Math"/>
                                  </a:rPr>
                                </m:ctrlPr>
                              </m:sSubPr>
                              <m:e>
                                <m:r>
                                  <a:rPr lang="en-US" altLang="ko-KR" b="0" i="1" smtClean="0">
                                    <a:latin typeface="Cambria Math"/>
                                  </a:rPr>
                                  <m:t>𝑥</m:t>
                                </m:r>
                              </m:e>
                              <m:sub>
                                <m:r>
                                  <a:rPr lang="en-US" altLang="ko-KR" b="0" i="1" smtClean="0">
                                    <a:latin typeface="Cambria Math"/>
                                  </a:rPr>
                                  <m:t>𝑘</m:t>
                                </m:r>
                              </m:sub>
                            </m:sSub>
                            <m:r>
                              <a:rPr lang="en-US" altLang="ko-KR" b="0" i="1" smtClean="0">
                                <a:latin typeface="Cambria Math"/>
                              </a:rPr>
                              <m:t>+</m:t>
                            </m:r>
                            <m:r>
                              <a:rPr lang="en-US" altLang="ko-KR" b="0" i="1" smtClean="0">
                                <a:latin typeface="Cambria Math"/>
                              </a:rPr>
                              <m:t>𝐵</m:t>
                            </m:r>
                            <m:sSub>
                              <m:sSubPr>
                                <m:ctrlPr>
                                  <a:rPr lang="en-US" altLang="ko-KR" b="0" i="1" smtClean="0">
                                    <a:latin typeface="Cambria Math"/>
                                  </a:rPr>
                                </m:ctrlPr>
                              </m:sSubPr>
                              <m:e>
                                <m:r>
                                  <a:rPr lang="en-US" altLang="ko-KR" b="0" i="1" smtClean="0">
                                    <a:latin typeface="Cambria Math"/>
                                  </a:rPr>
                                  <m:t>𝑢</m:t>
                                </m:r>
                              </m:e>
                              <m:sub>
                                <m:r>
                                  <a:rPr lang="en-US" altLang="ko-KR" b="0" i="1" smtClean="0">
                                    <a:latin typeface="Cambria Math"/>
                                  </a:rPr>
                                  <m:t>𝑘</m:t>
                                </m:r>
                              </m:sub>
                            </m:sSub>
                          </m:e>
                        </m:d>
                      </m:e>
                      <m:sup>
                        <m:r>
                          <a:rPr lang="en-US" altLang="ko-KR" b="0" i="1" smtClean="0">
                            <a:latin typeface="Cambria Math"/>
                          </a:rPr>
                          <m:t>𝑇</m:t>
                        </m:r>
                      </m:sup>
                    </m:sSup>
                    <m:r>
                      <a:rPr lang="en-US" altLang="ko-KR" b="0" i="1" smtClean="0">
                        <a:latin typeface="Cambria Math"/>
                      </a:rPr>
                      <m:t>𝑃</m:t>
                    </m:r>
                    <m:d>
                      <m:dPr>
                        <m:ctrlPr>
                          <a:rPr lang="en-US" altLang="ko-KR" b="0" i="1" smtClean="0">
                            <a:latin typeface="Cambria Math"/>
                          </a:rPr>
                        </m:ctrlPr>
                      </m:dPr>
                      <m:e>
                        <m:r>
                          <a:rPr lang="en-US" altLang="ko-KR" b="0" i="1" smtClean="0">
                            <a:latin typeface="Cambria Math"/>
                          </a:rPr>
                          <m:t>𝐴</m:t>
                        </m:r>
                        <m:sSub>
                          <m:sSubPr>
                            <m:ctrlPr>
                              <a:rPr lang="en-US" altLang="ko-KR" b="0" i="1" smtClean="0">
                                <a:latin typeface="Cambria Math"/>
                              </a:rPr>
                            </m:ctrlPr>
                          </m:sSubPr>
                          <m:e>
                            <m:r>
                              <a:rPr lang="en-US" altLang="ko-KR" b="0" i="1" smtClean="0">
                                <a:latin typeface="Cambria Math"/>
                              </a:rPr>
                              <m:t>𝑥</m:t>
                            </m:r>
                          </m:e>
                          <m:sub>
                            <m:r>
                              <a:rPr lang="en-US" altLang="ko-KR" b="0" i="1" smtClean="0">
                                <a:latin typeface="Cambria Math"/>
                              </a:rPr>
                              <m:t>𝑘</m:t>
                            </m:r>
                          </m:sub>
                        </m:sSub>
                        <m:r>
                          <a:rPr lang="en-US" altLang="ko-KR" b="0" i="1" smtClean="0">
                            <a:latin typeface="Cambria Math"/>
                          </a:rPr>
                          <m:t>+</m:t>
                        </m:r>
                        <m:r>
                          <a:rPr lang="en-US" altLang="ko-KR" b="0" i="1" smtClean="0">
                            <a:latin typeface="Cambria Math"/>
                          </a:rPr>
                          <m:t>𝐵</m:t>
                        </m:r>
                        <m:sSub>
                          <m:sSubPr>
                            <m:ctrlPr>
                              <a:rPr lang="en-US" altLang="ko-KR" b="0" i="1" smtClean="0">
                                <a:latin typeface="Cambria Math"/>
                              </a:rPr>
                            </m:ctrlPr>
                          </m:sSubPr>
                          <m:e>
                            <m:r>
                              <a:rPr lang="en-US" altLang="ko-KR" b="0" i="1" smtClean="0">
                                <a:latin typeface="Cambria Math"/>
                              </a:rPr>
                              <m:t>𝑢</m:t>
                            </m:r>
                          </m:e>
                          <m:sub>
                            <m:r>
                              <a:rPr lang="en-US" altLang="ko-KR" b="0" i="1" smtClean="0">
                                <a:latin typeface="Cambria Math"/>
                              </a:rPr>
                              <m:t>𝑘</m:t>
                            </m:r>
                          </m:sub>
                        </m:sSub>
                      </m:e>
                    </m:d>
                  </m:oMath>
                </a14:m>
                <a:endParaRPr lang="en-US" altLang="ko-KR" b="0" dirty="0" smtClean="0"/>
              </a:p>
              <a:p>
                <a:endParaRPr lang="en-US" altLang="ko-KR" dirty="0" smtClean="0"/>
              </a:p>
              <a:p>
                <a:r>
                  <a:rPr lang="en-US" altLang="ko-KR" dirty="0"/>
                  <a:t> </a:t>
                </a:r>
                <a:r>
                  <a:rPr lang="en-US" altLang="ko-KR" dirty="0" smtClean="0"/>
                  <a:t>if </a:t>
                </a:r>
                <a14:m>
                  <m:oMath xmlns:m="http://schemas.openxmlformats.org/officeDocument/2006/math">
                    <m:sSub>
                      <m:sSubPr>
                        <m:ctrlPr>
                          <a:rPr lang="en-US" altLang="ko-KR" b="0" i="1" smtClean="0">
                            <a:latin typeface="Cambria Math"/>
                          </a:rPr>
                        </m:ctrlPr>
                      </m:sSubPr>
                      <m:e>
                        <m:r>
                          <a:rPr lang="en-US" altLang="ko-KR" b="0" i="1" smtClean="0">
                            <a:latin typeface="Cambria Math"/>
                          </a:rPr>
                          <m:t>𝑢</m:t>
                        </m:r>
                      </m:e>
                      <m:sub>
                        <m:r>
                          <a:rPr lang="en-US" altLang="ko-KR" b="0" i="1" smtClean="0">
                            <a:latin typeface="Cambria Math"/>
                          </a:rPr>
                          <m:t>𝑘</m:t>
                        </m:r>
                      </m:sub>
                    </m:sSub>
                    <m:r>
                      <a:rPr lang="en-US" altLang="ko-KR" b="0" i="1" smtClean="0">
                        <a:latin typeface="Cambria Math"/>
                      </a:rPr>
                      <m:t>=−</m:t>
                    </m:r>
                    <m:r>
                      <a:rPr lang="en-US" altLang="ko-KR" b="0" i="1" smtClean="0">
                        <a:latin typeface="Cambria Math"/>
                      </a:rPr>
                      <m:t>𝐾</m:t>
                    </m:r>
                    <m:sSub>
                      <m:sSubPr>
                        <m:ctrlPr>
                          <a:rPr lang="en-US" altLang="ko-KR" b="0" i="1" smtClean="0">
                            <a:latin typeface="Cambria Math"/>
                          </a:rPr>
                        </m:ctrlPr>
                      </m:sSubPr>
                      <m:e>
                        <m:r>
                          <a:rPr lang="en-US" altLang="ko-KR" b="0" i="1" smtClean="0">
                            <a:latin typeface="Cambria Math"/>
                          </a:rPr>
                          <m:t>𝑥</m:t>
                        </m:r>
                      </m:e>
                      <m:sub>
                        <m:r>
                          <a:rPr lang="en-US" altLang="ko-KR" b="0" i="1" smtClean="0">
                            <a:latin typeface="Cambria Math"/>
                          </a:rPr>
                          <m:t>𝑘</m:t>
                        </m:r>
                      </m:sub>
                    </m:sSub>
                  </m:oMath>
                </a14:m>
                <a:r>
                  <a:rPr lang="en-US" altLang="ko-KR" b="0" dirty="0" smtClean="0"/>
                  <a:t>, then </a:t>
                </a:r>
              </a:p>
              <a:p>
                <a:endParaRPr lang="en-US" altLang="ko-KR" dirty="0"/>
              </a:p>
              <a:p>
                <a:r>
                  <a:rPr lang="en-US" altLang="ko-KR" b="0" dirty="0" smtClean="0"/>
                  <a:t>   </a:t>
                </a:r>
                <a14:m>
                  <m:oMath xmlns:m="http://schemas.openxmlformats.org/officeDocument/2006/math">
                    <m:sSup>
                      <m:sSupPr>
                        <m:ctrlPr>
                          <a:rPr lang="en-US" altLang="ko-KR" b="0" i="1" smtClean="0">
                            <a:latin typeface="Cambria Math"/>
                          </a:rPr>
                        </m:ctrlPr>
                      </m:sSupPr>
                      <m:e>
                        <m:d>
                          <m:dPr>
                            <m:ctrlPr>
                              <a:rPr lang="en-US" altLang="ko-KR" b="0" i="1" smtClean="0">
                                <a:latin typeface="Cambria Math"/>
                              </a:rPr>
                            </m:ctrlPr>
                          </m:dPr>
                          <m:e>
                            <m:r>
                              <a:rPr lang="en-US" altLang="ko-KR" b="0" i="1" smtClean="0">
                                <a:latin typeface="Cambria Math"/>
                              </a:rPr>
                              <m:t>𝐴</m:t>
                            </m:r>
                            <m:r>
                              <a:rPr lang="en-US" altLang="ko-KR" b="0" i="1" smtClean="0">
                                <a:latin typeface="Cambria Math"/>
                              </a:rPr>
                              <m:t>−</m:t>
                            </m:r>
                            <m:r>
                              <a:rPr lang="en-US" altLang="ko-KR" b="0" i="1" smtClean="0">
                                <a:latin typeface="Cambria Math"/>
                              </a:rPr>
                              <m:t>𝐵𝐾</m:t>
                            </m:r>
                          </m:e>
                        </m:d>
                      </m:e>
                      <m:sup>
                        <m:r>
                          <a:rPr lang="en-US" altLang="ko-KR" b="0" i="1" smtClean="0">
                            <a:latin typeface="Cambria Math"/>
                          </a:rPr>
                          <m:t>𝑇</m:t>
                        </m:r>
                      </m:sup>
                    </m:sSup>
                    <m:r>
                      <a:rPr lang="en-US" altLang="ko-KR" b="0" i="1" smtClean="0">
                        <a:latin typeface="Cambria Math"/>
                      </a:rPr>
                      <m:t>𝑃</m:t>
                    </m:r>
                    <m:d>
                      <m:dPr>
                        <m:ctrlPr>
                          <a:rPr lang="en-US" altLang="ko-KR" b="0" i="1" smtClean="0">
                            <a:latin typeface="Cambria Math"/>
                          </a:rPr>
                        </m:ctrlPr>
                      </m:dPr>
                      <m:e>
                        <m:r>
                          <a:rPr lang="en-US" altLang="ko-KR" b="0" i="1" smtClean="0">
                            <a:latin typeface="Cambria Math"/>
                          </a:rPr>
                          <m:t>𝐴</m:t>
                        </m:r>
                        <m:r>
                          <a:rPr lang="en-US" altLang="ko-KR" b="0" i="1" smtClean="0">
                            <a:latin typeface="Cambria Math"/>
                          </a:rPr>
                          <m:t>−</m:t>
                        </m:r>
                        <m:r>
                          <a:rPr lang="en-US" altLang="ko-KR" b="0" i="1" smtClean="0">
                            <a:latin typeface="Cambria Math"/>
                          </a:rPr>
                          <m:t>𝐵𝐾</m:t>
                        </m:r>
                      </m:e>
                    </m:d>
                    <m:r>
                      <a:rPr lang="en-US" altLang="ko-KR" b="0" i="1" smtClean="0">
                        <a:latin typeface="Cambria Math"/>
                      </a:rPr>
                      <m:t>−</m:t>
                    </m:r>
                    <m:r>
                      <a:rPr lang="en-US" altLang="ko-KR" b="0" i="1" smtClean="0">
                        <a:latin typeface="Cambria Math"/>
                      </a:rPr>
                      <m:t>𝑃</m:t>
                    </m:r>
                    <m:r>
                      <a:rPr lang="en-US" altLang="ko-KR" b="0" i="1" smtClean="0">
                        <a:latin typeface="Cambria Math"/>
                      </a:rPr>
                      <m:t>+</m:t>
                    </m:r>
                    <m:r>
                      <a:rPr lang="en-US" altLang="ko-KR" b="0" i="1" smtClean="0">
                        <a:latin typeface="Cambria Math"/>
                      </a:rPr>
                      <m:t>𝑄</m:t>
                    </m:r>
                    <m:r>
                      <a:rPr lang="en-US" altLang="ko-KR" b="0" i="1" smtClean="0">
                        <a:latin typeface="Cambria Math"/>
                      </a:rPr>
                      <m:t>+</m:t>
                    </m:r>
                    <m:sSup>
                      <m:sSupPr>
                        <m:ctrlPr>
                          <a:rPr lang="en-US" altLang="ko-KR" b="0" i="1" smtClean="0">
                            <a:latin typeface="Cambria Math"/>
                          </a:rPr>
                        </m:ctrlPr>
                      </m:sSupPr>
                      <m:e>
                        <m:r>
                          <a:rPr lang="en-US" altLang="ko-KR" b="0" i="1" smtClean="0">
                            <a:latin typeface="Cambria Math"/>
                          </a:rPr>
                          <m:t>𝐾</m:t>
                        </m:r>
                      </m:e>
                      <m:sup>
                        <m:r>
                          <a:rPr lang="en-US" altLang="ko-KR" b="0" i="1" smtClean="0">
                            <a:latin typeface="Cambria Math"/>
                          </a:rPr>
                          <m:t>𝑇</m:t>
                        </m:r>
                      </m:sup>
                    </m:sSup>
                    <m:r>
                      <a:rPr lang="en-US" altLang="ko-KR" b="0" i="1" smtClean="0">
                        <a:latin typeface="Cambria Math"/>
                      </a:rPr>
                      <m:t>𝑅𝐾</m:t>
                    </m:r>
                    <m:r>
                      <a:rPr lang="en-US" altLang="ko-KR" b="0" i="1" smtClean="0">
                        <a:latin typeface="Cambria Math"/>
                      </a:rPr>
                      <m:t> =0</m:t>
                    </m:r>
                  </m:oMath>
                </a14:m>
                <a:endParaRPr lang="en-US" altLang="ko-KR" b="0" dirty="0" smtClean="0"/>
              </a:p>
              <a:p>
                <a:endParaRPr lang="en-US" altLang="ko-KR" dirty="0" smtClean="0"/>
              </a:p>
              <a:p>
                <a:r>
                  <a:rPr lang="en-US" altLang="ko-KR" dirty="0" smtClean="0"/>
                  <a:t>For the stationary condition , differentiate the equation w.r.t </a:t>
                </a:r>
                <a14:m>
                  <m:oMath xmlns:m="http://schemas.openxmlformats.org/officeDocument/2006/math">
                    <m:r>
                      <a:rPr lang="en-US" altLang="ko-KR" b="0" i="1" smtClean="0">
                        <a:latin typeface="Cambria Math"/>
                      </a:rPr>
                      <m:t>𝐾</m:t>
                    </m:r>
                  </m:oMath>
                </a14:m>
                <a:endParaRPr lang="en-US" altLang="ko-KR" b="0" i="1" dirty="0" smtClean="0">
                  <a:latin typeface="Cambria Math"/>
                </a:endParaRPr>
              </a:p>
              <a:p>
                <a:pPr/>
                <a14:m>
                  <m:oMathPara xmlns:m="http://schemas.openxmlformats.org/officeDocument/2006/math">
                    <m:oMathParaPr>
                      <m:jc m:val="centerGroup"/>
                    </m:oMathParaPr>
                    <m:oMath xmlns:m="http://schemas.openxmlformats.org/officeDocument/2006/math">
                      <m:sSup>
                        <m:sSupPr>
                          <m:ctrlPr>
                            <a:rPr lang="en-US" altLang="ko-KR" b="0" i="1" smtClean="0">
                              <a:latin typeface="Cambria Math"/>
                            </a:rPr>
                          </m:ctrlPr>
                        </m:sSupPr>
                        <m:e>
                          <m:r>
                            <a:rPr lang="en-US" altLang="ko-KR" b="0" i="1" smtClean="0">
                              <a:latin typeface="Cambria Math"/>
                            </a:rPr>
                            <m:t>−</m:t>
                          </m:r>
                          <m:r>
                            <a:rPr lang="en-US" altLang="ko-KR" b="0" i="1" smtClean="0">
                              <a:latin typeface="Cambria Math"/>
                            </a:rPr>
                            <m:t>𝐵</m:t>
                          </m:r>
                        </m:e>
                        <m:sup>
                          <m:r>
                            <a:rPr lang="en-US" altLang="ko-KR" b="0" i="1" smtClean="0">
                              <a:latin typeface="Cambria Math"/>
                            </a:rPr>
                            <m:t>𝑇</m:t>
                          </m:r>
                        </m:sup>
                      </m:sSup>
                      <m:r>
                        <a:rPr lang="en-US" altLang="ko-KR" b="0" i="1" smtClean="0">
                          <a:latin typeface="Cambria Math"/>
                        </a:rPr>
                        <m:t>𝑃</m:t>
                      </m:r>
                      <m:d>
                        <m:dPr>
                          <m:ctrlPr>
                            <a:rPr lang="en-US" altLang="ko-KR" b="0" i="1" smtClean="0">
                              <a:latin typeface="Cambria Math"/>
                            </a:rPr>
                          </m:ctrlPr>
                        </m:dPr>
                        <m:e>
                          <m:r>
                            <a:rPr lang="en-US" altLang="ko-KR" b="0" i="1" smtClean="0">
                              <a:latin typeface="Cambria Math"/>
                            </a:rPr>
                            <m:t>𝐴</m:t>
                          </m:r>
                          <m:r>
                            <a:rPr lang="en-US" altLang="ko-KR" b="0" i="1" smtClean="0">
                              <a:latin typeface="Cambria Math"/>
                            </a:rPr>
                            <m:t>−</m:t>
                          </m:r>
                          <m:r>
                            <a:rPr lang="en-US" altLang="ko-KR" b="0" i="1" smtClean="0">
                              <a:latin typeface="Cambria Math"/>
                            </a:rPr>
                            <m:t>𝐵𝐾</m:t>
                          </m:r>
                        </m:e>
                      </m:d>
                      <m:r>
                        <a:rPr lang="en-US" altLang="ko-KR" b="0" i="1" smtClean="0">
                          <a:latin typeface="Cambria Math"/>
                        </a:rPr>
                        <m:t> −</m:t>
                      </m:r>
                      <m:sSup>
                        <m:sSupPr>
                          <m:ctrlPr>
                            <a:rPr lang="en-US" altLang="ko-KR" b="0" i="1" smtClean="0">
                              <a:latin typeface="Cambria Math"/>
                            </a:rPr>
                          </m:ctrlPr>
                        </m:sSupPr>
                        <m:e>
                          <m:r>
                            <a:rPr lang="en-US" altLang="ko-KR" b="0" i="1" smtClean="0">
                              <a:latin typeface="Cambria Math"/>
                            </a:rPr>
                            <m:t>𝐵</m:t>
                          </m:r>
                        </m:e>
                        <m:sup>
                          <m:r>
                            <a:rPr lang="en-US" altLang="ko-KR" b="0" i="1" smtClean="0">
                              <a:latin typeface="Cambria Math"/>
                            </a:rPr>
                            <m:t>𝑇</m:t>
                          </m:r>
                        </m:sup>
                      </m:sSup>
                      <m:r>
                        <a:rPr lang="en-US" altLang="ko-KR" b="0" i="1" smtClean="0">
                          <a:latin typeface="Cambria Math"/>
                        </a:rPr>
                        <m:t>𝑃</m:t>
                      </m:r>
                      <m:d>
                        <m:dPr>
                          <m:ctrlPr>
                            <a:rPr lang="en-US" altLang="ko-KR" b="0" i="1" smtClean="0">
                              <a:latin typeface="Cambria Math"/>
                            </a:rPr>
                          </m:ctrlPr>
                        </m:dPr>
                        <m:e>
                          <m:r>
                            <a:rPr lang="en-US" altLang="ko-KR" b="0" i="1" smtClean="0">
                              <a:latin typeface="Cambria Math"/>
                            </a:rPr>
                            <m:t>𝐴</m:t>
                          </m:r>
                          <m:r>
                            <a:rPr lang="en-US" altLang="ko-KR" b="0" i="1" smtClean="0">
                              <a:latin typeface="Cambria Math"/>
                            </a:rPr>
                            <m:t>−</m:t>
                          </m:r>
                          <m:r>
                            <a:rPr lang="en-US" altLang="ko-KR" b="0" i="1" smtClean="0">
                              <a:latin typeface="Cambria Math"/>
                            </a:rPr>
                            <m:t>𝐵𝐾</m:t>
                          </m:r>
                        </m:e>
                      </m:d>
                      <m:r>
                        <a:rPr lang="en-US" altLang="ko-KR" b="0" i="1" smtClean="0">
                          <a:latin typeface="Cambria Math"/>
                        </a:rPr>
                        <m:t>+</m:t>
                      </m:r>
                      <m:r>
                        <a:rPr lang="en-US" altLang="ko-KR" b="0" i="1" smtClean="0">
                          <a:latin typeface="Cambria Math"/>
                        </a:rPr>
                        <m:t>𝑃𝐾</m:t>
                      </m:r>
                      <m:r>
                        <a:rPr lang="en-US" altLang="ko-KR" b="0" i="1" smtClean="0">
                          <a:latin typeface="Cambria Math"/>
                        </a:rPr>
                        <m:t>+</m:t>
                      </m:r>
                      <m:r>
                        <a:rPr lang="en-US" altLang="ko-KR" b="0" i="1" smtClean="0">
                          <a:latin typeface="Cambria Math"/>
                        </a:rPr>
                        <m:t>𝑃𝐾</m:t>
                      </m:r>
                      <m:r>
                        <a:rPr lang="en-US" altLang="ko-KR" b="0" i="1" smtClean="0">
                          <a:latin typeface="Cambria Math"/>
                        </a:rPr>
                        <m:t>=0</m:t>
                      </m:r>
                    </m:oMath>
                  </m:oMathPara>
                </a14:m>
                <a:endParaRPr lang="en-US" altLang="ko-KR" b="0" dirty="0" smtClean="0"/>
              </a:p>
              <a:p>
                <a:r>
                  <a:rPr lang="en-US" altLang="ko-KR" dirty="0" smtClean="0"/>
                  <a:t> to get </a:t>
                </a:r>
              </a:p>
              <a:p>
                <a:endParaRPr lang="en-US" altLang="ko-KR" dirty="0">
                  <a:sym typeface="Wingdings" panose="05000000000000000000" pitchFamily="2" charset="2"/>
                </a:endParaRPr>
              </a:p>
              <a:p>
                <a:r>
                  <a:rPr lang="en-US" altLang="ko-KR" dirty="0" smtClean="0">
                    <a:sym typeface="Wingdings" panose="05000000000000000000" pitchFamily="2" charset="2"/>
                  </a:rPr>
                  <a:t>                      </a:t>
                </a:r>
                <a14:m>
                  <m:oMath xmlns:m="http://schemas.openxmlformats.org/officeDocument/2006/math">
                    <m:r>
                      <a:rPr lang="en-US" altLang="ko-KR" b="0" i="1" smtClean="0">
                        <a:latin typeface="Cambria Math"/>
                        <a:sym typeface="Wingdings" panose="05000000000000000000" pitchFamily="2" charset="2"/>
                      </a:rPr>
                      <m:t>𝐾</m:t>
                    </m:r>
                    <m:r>
                      <a:rPr lang="en-US" altLang="ko-KR" b="0" i="1" smtClean="0">
                        <a:latin typeface="Cambria Math"/>
                        <a:sym typeface="Wingdings" panose="05000000000000000000" pitchFamily="2" charset="2"/>
                      </a:rPr>
                      <m:t>=</m:t>
                    </m:r>
                    <m:sSup>
                      <m:sSupPr>
                        <m:ctrlPr>
                          <a:rPr lang="en-US" altLang="ko-KR" b="0" i="1" smtClean="0">
                            <a:latin typeface="Cambria Math"/>
                            <a:sym typeface="Wingdings" panose="05000000000000000000" pitchFamily="2" charset="2"/>
                          </a:rPr>
                        </m:ctrlPr>
                      </m:sSupPr>
                      <m:e>
                        <m:d>
                          <m:dPr>
                            <m:ctrlPr>
                              <a:rPr lang="en-US" altLang="ko-KR" b="0" i="1" smtClean="0">
                                <a:latin typeface="Cambria Math"/>
                                <a:sym typeface="Wingdings" panose="05000000000000000000" pitchFamily="2" charset="2"/>
                              </a:rPr>
                            </m:ctrlPr>
                          </m:dPr>
                          <m:e>
                            <m:sSup>
                              <m:sSupPr>
                                <m:ctrlPr>
                                  <a:rPr lang="en-US" altLang="ko-KR" b="0" i="1" smtClean="0">
                                    <a:latin typeface="Cambria Math"/>
                                    <a:sym typeface="Wingdings" panose="05000000000000000000" pitchFamily="2" charset="2"/>
                                  </a:rPr>
                                </m:ctrlPr>
                              </m:sSupPr>
                              <m:e>
                                <m:r>
                                  <a:rPr lang="en-US" altLang="ko-KR" b="0" i="1" smtClean="0">
                                    <a:latin typeface="Cambria Math"/>
                                    <a:sym typeface="Wingdings" panose="05000000000000000000" pitchFamily="2" charset="2"/>
                                  </a:rPr>
                                  <m:t>𝐵</m:t>
                                </m:r>
                              </m:e>
                              <m:sup>
                                <m:r>
                                  <a:rPr lang="en-US" altLang="ko-KR" b="0" i="1" smtClean="0">
                                    <a:latin typeface="Cambria Math"/>
                                    <a:sym typeface="Wingdings" panose="05000000000000000000" pitchFamily="2" charset="2"/>
                                  </a:rPr>
                                  <m:t>𝑇</m:t>
                                </m:r>
                              </m:sup>
                            </m:sSup>
                            <m:r>
                              <a:rPr lang="en-US" altLang="ko-KR" b="0" i="1" smtClean="0">
                                <a:latin typeface="Cambria Math"/>
                                <a:sym typeface="Wingdings" panose="05000000000000000000" pitchFamily="2" charset="2"/>
                              </a:rPr>
                              <m:t>𝑃𝐵</m:t>
                            </m:r>
                            <m:r>
                              <a:rPr lang="en-US" altLang="ko-KR" b="0" i="1" smtClean="0">
                                <a:latin typeface="Cambria Math"/>
                                <a:sym typeface="Wingdings" panose="05000000000000000000" pitchFamily="2" charset="2"/>
                              </a:rPr>
                              <m:t>+</m:t>
                            </m:r>
                            <m:r>
                              <a:rPr lang="en-US" altLang="ko-KR" b="0" i="1" smtClean="0">
                                <a:latin typeface="Cambria Math"/>
                                <a:sym typeface="Wingdings" panose="05000000000000000000" pitchFamily="2" charset="2"/>
                              </a:rPr>
                              <m:t>𝑅</m:t>
                            </m:r>
                          </m:e>
                        </m:d>
                      </m:e>
                      <m:sup>
                        <m:r>
                          <a:rPr lang="en-US" altLang="ko-KR" b="0" i="1" smtClean="0">
                            <a:latin typeface="Cambria Math"/>
                            <a:sym typeface="Wingdings" panose="05000000000000000000" pitchFamily="2" charset="2"/>
                          </a:rPr>
                          <m:t>−1</m:t>
                        </m:r>
                      </m:sup>
                    </m:sSup>
                    <m:sSup>
                      <m:sSupPr>
                        <m:ctrlPr>
                          <a:rPr lang="en-US" altLang="ko-KR" b="0" i="1" smtClean="0">
                            <a:latin typeface="Cambria Math"/>
                            <a:sym typeface="Wingdings" panose="05000000000000000000" pitchFamily="2" charset="2"/>
                          </a:rPr>
                        </m:ctrlPr>
                      </m:sSupPr>
                      <m:e>
                        <m:r>
                          <a:rPr lang="en-US" altLang="ko-KR" b="0" i="1" smtClean="0">
                            <a:latin typeface="Cambria Math"/>
                            <a:sym typeface="Wingdings" panose="05000000000000000000" pitchFamily="2" charset="2"/>
                          </a:rPr>
                          <m:t>𝐵</m:t>
                        </m:r>
                      </m:e>
                      <m:sup>
                        <m:r>
                          <a:rPr lang="en-US" altLang="ko-KR" b="0" i="1" smtClean="0">
                            <a:latin typeface="Cambria Math"/>
                            <a:sym typeface="Wingdings" panose="05000000000000000000" pitchFamily="2" charset="2"/>
                          </a:rPr>
                          <m:t>𝑇</m:t>
                        </m:r>
                      </m:sup>
                    </m:sSup>
                    <m:r>
                      <a:rPr lang="en-US" altLang="ko-KR" b="0" i="1" smtClean="0">
                        <a:latin typeface="Cambria Math"/>
                        <a:sym typeface="Wingdings" panose="05000000000000000000" pitchFamily="2" charset="2"/>
                      </a:rPr>
                      <m:t>𝑃𝐴</m:t>
                    </m:r>
                    <m:r>
                      <a:rPr lang="en-US" altLang="ko-KR" b="0" i="1" smtClean="0">
                        <a:latin typeface="Cambria Math"/>
                        <a:sym typeface="Wingdings" panose="05000000000000000000" pitchFamily="2" charset="2"/>
                      </a:rPr>
                      <m:t> </m:t>
                    </m:r>
                  </m:oMath>
                </a14:m>
                <a:endParaRPr lang="en-US" altLang="ko-KR" b="0" dirty="0" smtClean="0"/>
              </a:p>
              <a:p>
                <a:endParaRPr lang="en-US" altLang="ko-KR" dirty="0"/>
              </a:p>
              <a:p>
                <a:r>
                  <a:rPr lang="en-US" altLang="ko-KR" dirty="0" smtClean="0"/>
                  <a:t> so that </a:t>
                </a:r>
              </a:p>
              <a:p>
                <a:endParaRPr lang="en-US" altLang="ko-KR" dirty="0"/>
              </a:p>
              <a:p>
                <a:r>
                  <a:rPr lang="en-US" altLang="ko-KR" dirty="0" smtClean="0"/>
                  <a:t> (11.2.-32)   </a:t>
                </a:r>
                <a14:m>
                  <m:oMath xmlns:m="http://schemas.openxmlformats.org/officeDocument/2006/math">
                    <m:sSup>
                      <m:sSupPr>
                        <m:ctrlPr>
                          <a:rPr lang="en-US" altLang="ko-KR" b="0" i="1" smtClean="0">
                            <a:latin typeface="Cambria Math"/>
                          </a:rPr>
                        </m:ctrlPr>
                      </m:sSupPr>
                      <m:e>
                        <m:r>
                          <a:rPr lang="en-US" altLang="ko-KR" b="0" i="1" smtClean="0">
                            <a:latin typeface="Cambria Math"/>
                          </a:rPr>
                          <m:t>𝐴</m:t>
                        </m:r>
                      </m:e>
                      <m:sup>
                        <m:r>
                          <a:rPr lang="en-US" altLang="ko-KR" b="0" i="1" smtClean="0">
                            <a:latin typeface="Cambria Math"/>
                          </a:rPr>
                          <m:t>𝑇</m:t>
                        </m:r>
                      </m:sup>
                    </m:sSup>
                    <m:r>
                      <a:rPr lang="en-US" altLang="ko-KR" b="0" i="1" smtClean="0">
                        <a:latin typeface="Cambria Math"/>
                      </a:rPr>
                      <m:t>𝑃𝐴</m:t>
                    </m:r>
                    <m:r>
                      <a:rPr lang="en-US" altLang="ko-KR" b="0" i="1" smtClean="0">
                        <a:latin typeface="Cambria Math"/>
                      </a:rPr>
                      <m:t> −</m:t>
                    </m:r>
                    <m:r>
                      <a:rPr lang="en-US" altLang="ko-KR" b="0" i="1" smtClean="0">
                        <a:latin typeface="Cambria Math"/>
                      </a:rPr>
                      <m:t>𝑃</m:t>
                    </m:r>
                    <m:r>
                      <a:rPr lang="en-US" altLang="ko-KR" b="0" i="1" smtClean="0">
                        <a:latin typeface="Cambria Math"/>
                      </a:rPr>
                      <m:t>+</m:t>
                    </m:r>
                    <m:r>
                      <a:rPr lang="en-US" altLang="ko-KR" b="0" i="1" smtClean="0">
                        <a:latin typeface="Cambria Math"/>
                      </a:rPr>
                      <m:t>𝑄</m:t>
                    </m:r>
                    <m:r>
                      <a:rPr lang="en-US" altLang="ko-KR" b="0" i="1" smtClean="0">
                        <a:latin typeface="Cambria Math"/>
                      </a:rPr>
                      <m:t>−</m:t>
                    </m:r>
                    <m:sSup>
                      <m:sSupPr>
                        <m:ctrlPr>
                          <a:rPr lang="en-US" altLang="ko-KR" b="0" i="1" smtClean="0">
                            <a:latin typeface="Cambria Math"/>
                          </a:rPr>
                        </m:ctrlPr>
                      </m:sSupPr>
                      <m:e>
                        <m:r>
                          <a:rPr lang="en-US" altLang="ko-KR" b="0" i="1" smtClean="0">
                            <a:latin typeface="Cambria Math"/>
                          </a:rPr>
                          <m:t>𝐴</m:t>
                        </m:r>
                      </m:e>
                      <m:sup>
                        <m:r>
                          <a:rPr lang="en-US" altLang="ko-KR" b="0" i="1" smtClean="0">
                            <a:latin typeface="Cambria Math"/>
                          </a:rPr>
                          <m:t>𝑇</m:t>
                        </m:r>
                      </m:sup>
                    </m:sSup>
                    <m:r>
                      <a:rPr lang="en-US" altLang="ko-KR" b="0" i="1" smtClean="0">
                        <a:latin typeface="Cambria Math"/>
                      </a:rPr>
                      <m:t>𝑃𝐵</m:t>
                    </m:r>
                    <m:sSup>
                      <m:sSupPr>
                        <m:ctrlPr>
                          <a:rPr lang="en-US" altLang="ko-KR" b="0" i="1" smtClean="0">
                            <a:latin typeface="Cambria Math"/>
                          </a:rPr>
                        </m:ctrlPr>
                      </m:sSupPr>
                      <m:e>
                        <m:d>
                          <m:dPr>
                            <m:ctrlPr>
                              <a:rPr lang="en-US" altLang="ko-KR" b="0" i="1" smtClean="0">
                                <a:latin typeface="Cambria Math"/>
                              </a:rPr>
                            </m:ctrlPr>
                          </m:dPr>
                          <m:e>
                            <m:sSup>
                              <m:sSupPr>
                                <m:ctrlPr>
                                  <a:rPr lang="en-US" altLang="ko-KR" b="0" i="1" smtClean="0">
                                    <a:latin typeface="Cambria Math"/>
                                  </a:rPr>
                                </m:ctrlPr>
                              </m:sSupPr>
                              <m:e>
                                <m:r>
                                  <a:rPr lang="en-US" altLang="ko-KR" b="0" i="1" smtClean="0">
                                    <a:latin typeface="Cambria Math"/>
                                  </a:rPr>
                                  <m:t>𝐵</m:t>
                                </m:r>
                              </m:e>
                              <m:sup>
                                <m:r>
                                  <a:rPr lang="en-US" altLang="ko-KR" b="0" i="1" smtClean="0">
                                    <a:latin typeface="Cambria Math"/>
                                  </a:rPr>
                                  <m:t>𝑇</m:t>
                                </m:r>
                              </m:sup>
                            </m:sSup>
                            <m:r>
                              <a:rPr lang="en-US" altLang="ko-KR" b="0" i="1" smtClean="0">
                                <a:latin typeface="Cambria Math"/>
                              </a:rPr>
                              <m:t>𝑃𝐵</m:t>
                            </m:r>
                            <m:r>
                              <a:rPr lang="en-US" altLang="ko-KR" b="0" i="1" smtClean="0">
                                <a:latin typeface="Cambria Math"/>
                              </a:rPr>
                              <m:t>+</m:t>
                            </m:r>
                            <m:r>
                              <a:rPr lang="en-US" altLang="ko-KR" b="0" i="1" smtClean="0">
                                <a:latin typeface="Cambria Math"/>
                              </a:rPr>
                              <m:t>𝑅</m:t>
                            </m:r>
                          </m:e>
                        </m:d>
                      </m:e>
                      <m:sup>
                        <m:r>
                          <a:rPr lang="en-US" altLang="ko-KR" b="0" i="1" smtClean="0">
                            <a:latin typeface="Cambria Math"/>
                          </a:rPr>
                          <m:t>−1</m:t>
                        </m:r>
                      </m:sup>
                    </m:sSup>
                    <m:sSup>
                      <m:sSupPr>
                        <m:ctrlPr>
                          <a:rPr lang="en-US" altLang="ko-KR" b="0" i="1" smtClean="0">
                            <a:latin typeface="Cambria Math"/>
                          </a:rPr>
                        </m:ctrlPr>
                      </m:sSupPr>
                      <m:e>
                        <m:r>
                          <a:rPr lang="en-US" altLang="ko-KR" b="0" i="1" smtClean="0">
                            <a:latin typeface="Cambria Math"/>
                          </a:rPr>
                          <m:t>𝐵</m:t>
                        </m:r>
                      </m:e>
                      <m:sup>
                        <m:r>
                          <a:rPr lang="en-US" altLang="ko-KR" b="0" i="1" smtClean="0">
                            <a:latin typeface="Cambria Math"/>
                          </a:rPr>
                          <m:t>𝑇</m:t>
                        </m:r>
                      </m:sup>
                    </m:sSup>
                    <m:r>
                      <a:rPr lang="en-US" altLang="ko-KR" b="0" i="1" smtClean="0">
                        <a:latin typeface="Cambria Math"/>
                      </a:rPr>
                      <m:t>𝑃𝐴</m:t>
                    </m:r>
                    <m:r>
                      <a:rPr lang="en-US" altLang="ko-KR" b="0" i="1" smtClean="0">
                        <a:latin typeface="Cambria Math"/>
                      </a:rPr>
                      <m:t>=0 </m:t>
                    </m:r>
                  </m:oMath>
                </a14:m>
                <a:endParaRPr lang="en-US" altLang="ko-KR" dirty="0" smtClean="0"/>
              </a:p>
              <a:p>
                <a:endParaRPr lang="en-US" altLang="ko-KR" dirty="0"/>
              </a:p>
              <a:p>
                <a:r>
                  <a:rPr lang="en-US" altLang="ko-KR" dirty="0" smtClean="0"/>
                  <a:t> is the same to  ARE in DT</a:t>
                </a:r>
                <a:endParaRPr lang="ko-KR" altLang="en-US" dirty="0"/>
              </a:p>
            </p:txBody>
          </p:sp>
        </mc:Choice>
        <mc:Fallback xmlns="">
          <p:sp>
            <p:nvSpPr>
              <p:cNvPr id="2" name="TextBox 1"/>
              <p:cNvSpPr txBox="1">
                <a:spLocks noRot="1" noChangeAspect="1" noMove="1" noResize="1" noEditPoints="1" noAdjustHandles="1" noChangeArrowheads="1" noChangeShapeType="1" noTextEdit="1"/>
              </p:cNvSpPr>
              <p:nvPr/>
            </p:nvSpPr>
            <p:spPr>
              <a:xfrm>
                <a:off x="323528" y="913739"/>
                <a:ext cx="8712968" cy="5920403"/>
              </a:xfrm>
              <a:prstGeom prst="rect">
                <a:avLst/>
              </a:prstGeom>
              <a:blipFill rotWithShape="1">
                <a:blip r:embed="rId3"/>
                <a:stretch>
                  <a:fillRect l="-560" t="-515" b="-721"/>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2891678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79512" y="224612"/>
            <a:ext cx="8283550" cy="369332"/>
          </a:xfrm>
          <a:prstGeom prst="rect">
            <a:avLst/>
          </a:prstGeom>
          <a:noFill/>
        </p:spPr>
        <p:txBody>
          <a:bodyPr wrap="none" rtlCol="0">
            <a:spAutoFit/>
          </a:bodyPr>
          <a:lstStyle/>
          <a:p>
            <a:r>
              <a:rPr lang="en-US" altLang="ko-KR" dirty="0" smtClean="0"/>
              <a:t>11.2 MDP                                              Ch.11 Reinforcement Learning  </a:t>
            </a:r>
            <a:endParaRPr lang="ko-KR" altLang="en-US" dirty="0"/>
          </a:p>
        </p:txBody>
      </p:sp>
      <mc:AlternateContent xmlns:mc="http://schemas.openxmlformats.org/markup-compatibility/2006">
        <mc:Choice xmlns:a14="http://schemas.microsoft.com/office/drawing/2010/main" Requires="a14">
          <p:sp>
            <p:nvSpPr>
              <p:cNvPr id="2" name="TextBox 1"/>
              <p:cNvSpPr txBox="1"/>
              <p:nvPr/>
            </p:nvSpPr>
            <p:spPr>
              <a:xfrm>
                <a:off x="323528" y="913739"/>
                <a:ext cx="8712968" cy="3139321"/>
              </a:xfrm>
              <a:prstGeom prst="rect">
                <a:avLst/>
              </a:prstGeom>
              <a:noFill/>
            </p:spPr>
            <p:txBody>
              <a:bodyPr wrap="square" rtlCol="0">
                <a:spAutoFit/>
              </a:bodyPr>
              <a:lstStyle/>
              <a:p>
                <a:pPr marL="285750" indent="-285750">
                  <a:buFont typeface="Wingdings" panose="05000000000000000000" pitchFamily="2" charset="2"/>
                  <a:buChar char="l"/>
                </a:pPr>
                <a:r>
                  <a:rPr lang="en-US" altLang="ko-KR" dirty="0" smtClean="0"/>
                  <a:t>MPC  &amp;  RL </a:t>
                </a:r>
              </a:p>
              <a:p>
                <a:pPr marL="285750" indent="-285750">
                  <a:buFont typeface="Wingdings" panose="05000000000000000000" pitchFamily="2" charset="2"/>
                  <a:buChar char="l"/>
                </a:pPr>
                <a:endParaRPr lang="en-US" altLang="ko-KR" dirty="0"/>
              </a:p>
              <a:p>
                <a:r>
                  <a:rPr lang="en-US" altLang="ko-KR" dirty="0" smtClean="0"/>
                  <a:t> - On-line controller </a:t>
                </a:r>
              </a:p>
              <a:p>
                <a:endParaRPr lang="en-US" altLang="ko-KR" dirty="0"/>
              </a:p>
              <a:p>
                <a:r>
                  <a:rPr lang="en-US" altLang="ko-KR" dirty="0" smtClean="0"/>
                  <a:t>    with measurement </a:t>
                </a:r>
                <a14:m>
                  <m:oMath xmlns:m="http://schemas.openxmlformats.org/officeDocument/2006/math">
                    <m:sSub>
                      <m:sSubPr>
                        <m:ctrlPr>
                          <a:rPr lang="en-US" altLang="ko-KR" b="0" i="1" smtClean="0">
                            <a:latin typeface="Cambria Math"/>
                          </a:rPr>
                        </m:ctrlPr>
                      </m:sSubPr>
                      <m:e>
                        <m:r>
                          <a:rPr lang="en-US" altLang="ko-KR" b="0" i="1" smtClean="0">
                            <a:latin typeface="Cambria Math"/>
                          </a:rPr>
                          <m:t>𝑥</m:t>
                        </m:r>
                      </m:e>
                      <m:sub>
                        <m:r>
                          <a:rPr lang="en-US" altLang="ko-KR" b="0" i="1" smtClean="0">
                            <a:latin typeface="Cambria Math"/>
                          </a:rPr>
                          <m:t>𝑡</m:t>
                        </m:r>
                      </m:sub>
                    </m:sSub>
                  </m:oMath>
                </a14:m>
                <a:r>
                  <a:rPr lang="en-US" altLang="ko-KR" dirty="0" smtClean="0"/>
                  <a:t> find </a:t>
                </a:r>
                <a14:m>
                  <m:oMath xmlns:m="http://schemas.openxmlformats.org/officeDocument/2006/math">
                    <m:sSub>
                      <m:sSubPr>
                        <m:ctrlPr>
                          <a:rPr lang="en-US" altLang="ko-KR" b="0" i="1" smtClean="0">
                            <a:latin typeface="Cambria Math"/>
                          </a:rPr>
                        </m:ctrlPr>
                      </m:sSubPr>
                      <m:e>
                        <m:r>
                          <a:rPr lang="en-US" altLang="ko-KR" b="0" i="1" smtClean="0">
                            <a:latin typeface="Cambria Math"/>
                          </a:rPr>
                          <m:t>𝑢</m:t>
                        </m:r>
                      </m:e>
                      <m:sub>
                        <m:r>
                          <a:rPr lang="en-US" altLang="ko-KR" b="0" i="1" smtClean="0">
                            <a:latin typeface="Cambria Math"/>
                          </a:rPr>
                          <m:t>𝑡</m:t>
                        </m:r>
                      </m:sub>
                    </m:sSub>
                  </m:oMath>
                </a14:m>
                <a:endParaRPr lang="en-US" altLang="ko-KR" dirty="0" smtClean="0"/>
              </a:p>
              <a:p>
                <a:endParaRPr lang="en-US" altLang="ko-KR" dirty="0"/>
              </a:p>
              <a:p>
                <a:r>
                  <a:rPr lang="en-US" altLang="ko-KR" dirty="0" smtClean="0"/>
                  <a:t> - MPC :  known system model / linear controller </a:t>
                </a:r>
              </a:p>
              <a:p>
                <a:r>
                  <a:rPr lang="en-US" altLang="ko-KR" dirty="0"/>
                  <a:t> </a:t>
                </a:r>
                <a:r>
                  <a:rPr lang="en-US" altLang="ko-KR" dirty="0" smtClean="0"/>
                  <a:t>  RL    :  (unknown , known)  model / any controller</a:t>
                </a:r>
              </a:p>
              <a:p>
                <a:endParaRPr lang="en-US" altLang="ko-KR" dirty="0"/>
              </a:p>
              <a:p>
                <a:pPr marL="285750" indent="-285750">
                  <a:buFontTx/>
                  <a:buChar char="-"/>
                </a:pPr>
                <a:r>
                  <a:rPr lang="en-US" altLang="ko-KR" dirty="0" smtClean="0"/>
                  <a:t>MPC : non-linear controller ???</a:t>
                </a:r>
              </a:p>
              <a:p>
                <a:r>
                  <a:rPr lang="en-US" altLang="ko-KR" dirty="0" smtClean="0"/>
                  <a:t>   RL    : ergodic??? How to prove the ergodicity in non-linear system ???</a:t>
                </a:r>
                <a:endParaRPr lang="ko-KR" altLang="en-US" dirty="0"/>
              </a:p>
            </p:txBody>
          </p:sp>
        </mc:Choice>
        <mc:Fallback>
          <p:sp>
            <p:nvSpPr>
              <p:cNvPr id="2" name="TextBox 1"/>
              <p:cNvSpPr txBox="1">
                <a:spLocks noRot="1" noChangeAspect="1" noMove="1" noResize="1" noEditPoints="1" noAdjustHandles="1" noChangeArrowheads="1" noChangeShapeType="1" noTextEdit="1"/>
              </p:cNvSpPr>
              <p:nvPr/>
            </p:nvSpPr>
            <p:spPr>
              <a:xfrm>
                <a:off x="323528" y="913739"/>
                <a:ext cx="8712968" cy="3139321"/>
              </a:xfrm>
              <a:prstGeom prst="rect">
                <a:avLst/>
              </a:prstGeom>
              <a:blipFill rotWithShape="1">
                <a:blip r:embed="rId3"/>
                <a:stretch>
                  <a:fillRect l="-700" t="-971" b="-2136"/>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3228415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224612"/>
            <a:ext cx="2762231" cy="369332"/>
          </a:xfrm>
          <a:prstGeom prst="rect">
            <a:avLst/>
          </a:prstGeom>
          <a:noFill/>
        </p:spPr>
        <p:txBody>
          <a:bodyPr wrap="none" rtlCol="0">
            <a:spAutoFit/>
          </a:bodyPr>
          <a:lstStyle/>
          <a:p>
            <a:r>
              <a:rPr lang="en-US" altLang="ko-KR" dirty="0" smtClean="0"/>
              <a:t> </a:t>
            </a:r>
            <a:r>
              <a:rPr lang="en-US" altLang="ko-KR" dirty="0" smtClean="0"/>
              <a:t>Dynamic programming </a:t>
            </a:r>
            <a:endParaRPr lang="ko-KR" altLang="en-US" dirty="0"/>
          </a:p>
        </p:txBody>
      </p:sp>
      <p:sp>
        <p:nvSpPr>
          <p:cNvPr id="4" name="직사각형 3"/>
          <p:cNvSpPr/>
          <p:nvPr/>
        </p:nvSpPr>
        <p:spPr>
          <a:xfrm>
            <a:off x="361578" y="3501008"/>
            <a:ext cx="7992888" cy="1754326"/>
          </a:xfrm>
          <a:prstGeom prst="rect">
            <a:avLst/>
          </a:prstGeom>
        </p:spPr>
        <p:txBody>
          <a:bodyPr wrap="square">
            <a:spAutoFit/>
          </a:bodyPr>
          <a:lstStyle/>
          <a:p>
            <a:endParaRPr lang="en-US" altLang="ko-KR" dirty="0" smtClean="0"/>
          </a:p>
          <a:p>
            <a:r>
              <a:rPr lang="en-US" altLang="ko-KR" dirty="0" smtClean="0"/>
              <a:t>Bellman’s Remark. </a:t>
            </a:r>
          </a:p>
          <a:p>
            <a:endParaRPr lang="en-US" altLang="ko-KR" dirty="0"/>
          </a:p>
          <a:p>
            <a:r>
              <a:rPr lang="en-US" altLang="ko-KR" dirty="0" smtClean="0"/>
              <a:t>“</a:t>
            </a:r>
            <a:r>
              <a:rPr lang="en-US" altLang="ko-KR" dirty="0"/>
              <a:t>An optimal policy has the property that no matter what the previous decision(i.e., controls) has been, the remaining decisions must an optimal policy with regard to the state resulting from those previous decision.”</a:t>
            </a:r>
            <a:endParaRPr lang="ko-KR" altLang="ko-KR" dirty="0"/>
          </a:p>
        </p:txBody>
      </p:sp>
      <mc:AlternateContent xmlns:mc="http://schemas.openxmlformats.org/markup-compatibility/2006">
        <mc:Choice xmlns:a14="http://schemas.microsoft.com/office/drawing/2010/main" Requires="a14">
          <p:sp>
            <p:nvSpPr>
              <p:cNvPr id="5" name="직사각형 4"/>
              <p:cNvSpPr/>
              <p:nvPr/>
            </p:nvSpPr>
            <p:spPr>
              <a:xfrm>
                <a:off x="361578" y="950665"/>
                <a:ext cx="7819950" cy="4951420"/>
              </a:xfrm>
              <a:prstGeom prst="rect">
                <a:avLst/>
              </a:prstGeom>
            </p:spPr>
            <p:txBody>
              <a:bodyPr wrap="square">
                <a:spAutoFit/>
              </a:bodyPr>
              <a:lstStyle/>
              <a:p>
                <a:pPr marL="285750" indent="-285750">
                  <a:buFont typeface="Wingdings" panose="05000000000000000000" pitchFamily="2" charset="2"/>
                  <a:buChar char="l"/>
                </a:pPr>
                <a:r>
                  <a:rPr lang="en-US" altLang="ko-KR" dirty="0" smtClean="0"/>
                  <a:t>Optimal Control </a:t>
                </a:r>
              </a:p>
              <a:p>
                <a:r>
                  <a:rPr lang="en-US" altLang="ko-KR" dirty="0" smtClean="0"/>
                  <a:t>Let</a:t>
                </a:r>
                <a:endParaRPr lang="ko-KR" altLang="ko-KR" dirty="0"/>
              </a:p>
              <a:p>
                <a:r>
                  <a:rPr lang="en-US" altLang="ko-KR" dirty="0"/>
                  <a:t> </a:t>
                </a:r>
                <a:r>
                  <a:rPr lang="en-US" altLang="ko-KR" dirty="0" smtClean="0"/>
                  <a:t>                 </a:t>
                </a:r>
                <a14:m>
                  <m:oMath xmlns:m="http://schemas.openxmlformats.org/officeDocument/2006/math">
                    <m:sSub>
                      <m:sSubPr>
                        <m:ctrlPr>
                          <a:rPr lang="en-US" altLang="ko-KR" i="1">
                            <a:latin typeface="Cambria Math"/>
                          </a:rPr>
                        </m:ctrlPr>
                      </m:sSubPr>
                      <m:e>
                        <m:r>
                          <a:rPr lang="en-US" altLang="ko-KR" i="1">
                            <a:latin typeface="Cambria Math"/>
                          </a:rPr>
                          <m:t>𝑥</m:t>
                        </m:r>
                      </m:e>
                      <m:sub>
                        <m:r>
                          <a:rPr lang="en-US" altLang="ko-KR" i="1">
                            <a:latin typeface="Cambria Math"/>
                          </a:rPr>
                          <m:t>𝑘</m:t>
                        </m:r>
                        <m:r>
                          <a:rPr lang="en-US" altLang="ko-KR" i="1">
                            <a:latin typeface="Cambria Math"/>
                          </a:rPr>
                          <m:t>+1</m:t>
                        </m:r>
                      </m:sub>
                    </m:sSub>
                    <m:r>
                      <a:rPr lang="en-US" altLang="ko-KR" i="1">
                        <a:latin typeface="Cambria Math"/>
                      </a:rPr>
                      <m:t>=</m:t>
                    </m:r>
                    <m:sSup>
                      <m:sSupPr>
                        <m:ctrlPr>
                          <a:rPr lang="en-US" altLang="ko-KR" i="1">
                            <a:latin typeface="Cambria Math"/>
                          </a:rPr>
                        </m:ctrlPr>
                      </m:sSupPr>
                      <m:e>
                        <m:r>
                          <a:rPr lang="en-US" altLang="ko-KR" i="1">
                            <a:latin typeface="Cambria Math"/>
                          </a:rPr>
                          <m:t>𝑓</m:t>
                        </m:r>
                      </m:e>
                      <m:sup>
                        <m:r>
                          <a:rPr lang="en-US" altLang="ko-KR" i="1">
                            <a:latin typeface="Cambria Math"/>
                          </a:rPr>
                          <m:t>𝑘</m:t>
                        </m:r>
                      </m:sup>
                    </m:sSup>
                    <m:r>
                      <a:rPr lang="en-US" altLang="ko-KR" i="1">
                        <a:latin typeface="Cambria Math"/>
                      </a:rPr>
                      <m:t>(</m:t>
                    </m:r>
                    <m:sSub>
                      <m:sSubPr>
                        <m:ctrlPr>
                          <a:rPr lang="en-US" altLang="ko-KR" i="1">
                            <a:latin typeface="Cambria Math"/>
                          </a:rPr>
                        </m:ctrlPr>
                      </m:sSubPr>
                      <m:e>
                        <m:r>
                          <a:rPr lang="en-US" altLang="ko-KR" i="1">
                            <a:latin typeface="Cambria Math"/>
                          </a:rPr>
                          <m:t>𝑥</m:t>
                        </m:r>
                      </m:e>
                      <m:sub>
                        <m:r>
                          <a:rPr lang="en-US" altLang="ko-KR" i="1">
                            <a:latin typeface="Cambria Math"/>
                          </a:rPr>
                          <m:t>𝑘</m:t>
                        </m:r>
                      </m:sub>
                    </m:sSub>
                    <m:r>
                      <a:rPr lang="en-US" altLang="ko-KR" i="1">
                        <a:latin typeface="Cambria Math"/>
                      </a:rPr>
                      <m:t>, </m:t>
                    </m:r>
                    <m:sSub>
                      <m:sSubPr>
                        <m:ctrlPr>
                          <a:rPr lang="en-US" altLang="ko-KR" i="1">
                            <a:latin typeface="Cambria Math"/>
                          </a:rPr>
                        </m:ctrlPr>
                      </m:sSubPr>
                      <m:e>
                        <m:r>
                          <a:rPr lang="en-US" altLang="ko-KR" i="1">
                            <a:latin typeface="Cambria Math"/>
                          </a:rPr>
                          <m:t>𝑢</m:t>
                        </m:r>
                      </m:e>
                      <m:sub>
                        <m:r>
                          <a:rPr lang="en-US" altLang="ko-KR" i="1">
                            <a:latin typeface="Cambria Math"/>
                          </a:rPr>
                          <m:t>𝑘</m:t>
                        </m:r>
                      </m:sub>
                    </m:sSub>
                    <m:r>
                      <a:rPr lang="en-US" altLang="ko-KR" i="1">
                        <a:latin typeface="Cambria Math"/>
                      </a:rPr>
                      <m:t>)</m:t>
                    </m:r>
                  </m:oMath>
                </a14:m>
                <a:endParaRPr lang="en-US" altLang="ko-KR" dirty="0"/>
              </a:p>
              <a:p>
                <a:endParaRPr lang="en-US" altLang="ko-KR" dirty="0"/>
              </a:p>
              <a:p>
                <a:r>
                  <a:rPr lang="en-US" altLang="ko-KR" dirty="0"/>
                  <a:t>  - Cost </a:t>
                </a:r>
              </a:p>
              <a:p>
                <a:endParaRPr lang="en-US" altLang="ko-KR" dirty="0"/>
              </a:p>
              <a:p>
                <a:r>
                  <a:rPr lang="en-US" altLang="ko-KR" dirty="0"/>
                  <a:t>   (6.2-2)   </a:t>
                </a:r>
                <a14:m>
                  <m:oMath xmlns:m="http://schemas.openxmlformats.org/officeDocument/2006/math">
                    <m:sSub>
                      <m:sSubPr>
                        <m:ctrlPr>
                          <a:rPr lang="en-US" altLang="ko-KR" i="1">
                            <a:latin typeface="Cambria Math"/>
                          </a:rPr>
                        </m:ctrlPr>
                      </m:sSubPr>
                      <m:e>
                        <m:r>
                          <m:rPr>
                            <m:sty m:val="p"/>
                          </m:rPr>
                          <a:rPr lang="en-US" altLang="ko-KR">
                            <a:latin typeface="Cambria Math"/>
                          </a:rPr>
                          <m:t>J</m:t>
                        </m:r>
                      </m:e>
                      <m:sub>
                        <m:r>
                          <m:rPr>
                            <m:sty m:val="p"/>
                          </m:rPr>
                          <a:rPr lang="en-US" altLang="ko-KR">
                            <a:latin typeface="Cambria Math"/>
                          </a:rPr>
                          <m:t>i</m:t>
                        </m:r>
                      </m:sub>
                    </m:sSub>
                    <m:d>
                      <m:dPr>
                        <m:ctrlPr>
                          <a:rPr lang="en-US" altLang="ko-KR" i="1">
                            <a:latin typeface="Cambria Math"/>
                          </a:rPr>
                        </m:ctrlPr>
                      </m:dPr>
                      <m:e>
                        <m:sSub>
                          <m:sSubPr>
                            <m:ctrlPr>
                              <a:rPr lang="en-US" altLang="ko-KR" i="1">
                                <a:latin typeface="Cambria Math"/>
                              </a:rPr>
                            </m:ctrlPr>
                          </m:sSubPr>
                          <m:e>
                            <m:r>
                              <m:rPr>
                                <m:sty m:val="p"/>
                              </m:rPr>
                              <a:rPr lang="en-US" altLang="ko-KR">
                                <a:latin typeface="Cambria Math"/>
                              </a:rPr>
                              <m:t>x</m:t>
                            </m:r>
                          </m:e>
                          <m:sub>
                            <m:r>
                              <m:rPr>
                                <m:sty m:val="p"/>
                              </m:rPr>
                              <a:rPr lang="en-US" altLang="ko-KR">
                                <a:latin typeface="Cambria Math"/>
                              </a:rPr>
                              <m:t>i</m:t>
                            </m:r>
                          </m:sub>
                        </m:sSub>
                      </m:e>
                    </m:d>
                    <m:r>
                      <a:rPr lang="en-US" altLang="ko-KR">
                        <a:latin typeface="Cambria Math"/>
                      </a:rPr>
                      <m:t>=</m:t>
                    </m:r>
                    <m:r>
                      <a:rPr lang="en-US" altLang="ko-KR" i="1">
                        <a:latin typeface="Cambria Math"/>
                      </a:rPr>
                      <m:t>𝜙</m:t>
                    </m:r>
                    <m:d>
                      <m:dPr>
                        <m:ctrlPr>
                          <a:rPr lang="en-US" altLang="ko-KR" i="1">
                            <a:latin typeface="Cambria Math"/>
                          </a:rPr>
                        </m:ctrlPr>
                      </m:dPr>
                      <m:e>
                        <m:r>
                          <a:rPr lang="en-US" altLang="ko-KR" i="1">
                            <a:latin typeface="Cambria Math"/>
                          </a:rPr>
                          <m:t>𝑁</m:t>
                        </m:r>
                        <m:r>
                          <a:rPr lang="en-US" altLang="ko-KR" i="1">
                            <a:latin typeface="Cambria Math"/>
                          </a:rPr>
                          <m:t>, </m:t>
                        </m:r>
                        <m:sSub>
                          <m:sSubPr>
                            <m:ctrlPr>
                              <a:rPr lang="en-US" altLang="ko-KR" i="1">
                                <a:latin typeface="Cambria Math"/>
                              </a:rPr>
                            </m:ctrlPr>
                          </m:sSubPr>
                          <m:e>
                            <m:r>
                              <a:rPr lang="en-US" altLang="ko-KR" i="1">
                                <a:latin typeface="Cambria Math"/>
                              </a:rPr>
                              <m:t>𝑥</m:t>
                            </m:r>
                          </m:e>
                          <m:sub>
                            <m:r>
                              <a:rPr lang="en-US" altLang="ko-KR" i="1">
                                <a:latin typeface="Cambria Math"/>
                              </a:rPr>
                              <m:t>𝑁</m:t>
                            </m:r>
                          </m:sub>
                        </m:sSub>
                      </m:e>
                    </m:d>
                    <m:r>
                      <a:rPr lang="en-US" altLang="ko-KR" i="1">
                        <a:latin typeface="Cambria Math"/>
                      </a:rPr>
                      <m:t>+ </m:t>
                    </m:r>
                    <m:nary>
                      <m:naryPr>
                        <m:chr m:val="∑"/>
                        <m:ctrlPr>
                          <a:rPr lang="en-US" altLang="ko-KR" i="1">
                            <a:latin typeface="Cambria Math"/>
                          </a:rPr>
                        </m:ctrlPr>
                      </m:naryPr>
                      <m:sub>
                        <m:r>
                          <m:rPr>
                            <m:brk m:alnAt="23"/>
                          </m:rPr>
                          <a:rPr lang="en-US" altLang="ko-KR" i="1">
                            <a:latin typeface="Cambria Math"/>
                          </a:rPr>
                          <m:t>𝑘</m:t>
                        </m:r>
                        <m:r>
                          <a:rPr lang="en-US" altLang="ko-KR" i="1">
                            <a:latin typeface="Cambria Math"/>
                          </a:rPr>
                          <m:t>=</m:t>
                        </m:r>
                        <m:r>
                          <a:rPr lang="en-US" altLang="ko-KR" i="1">
                            <a:latin typeface="Cambria Math"/>
                          </a:rPr>
                          <m:t>𝑖</m:t>
                        </m:r>
                      </m:sub>
                      <m:sup>
                        <m:r>
                          <a:rPr lang="en-US" altLang="ko-KR" i="1">
                            <a:latin typeface="Cambria Math"/>
                          </a:rPr>
                          <m:t>𝑁</m:t>
                        </m:r>
                        <m:r>
                          <a:rPr lang="en-US" altLang="ko-KR" i="1">
                            <a:latin typeface="Cambria Math"/>
                          </a:rPr>
                          <m:t>−1</m:t>
                        </m:r>
                      </m:sup>
                      <m:e>
                        <m:sSup>
                          <m:sSupPr>
                            <m:ctrlPr>
                              <a:rPr lang="en-US" altLang="ko-KR" i="1">
                                <a:latin typeface="Cambria Math"/>
                              </a:rPr>
                            </m:ctrlPr>
                          </m:sSupPr>
                          <m:e>
                            <m:r>
                              <a:rPr lang="en-US" altLang="ko-KR" i="1">
                                <a:latin typeface="Cambria Math"/>
                              </a:rPr>
                              <m:t>𝐿</m:t>
                            </m:r>
                          </m:e>
                          <m:sup>
                            <m:r>
                              <a:rPr lang="en-US" altLang="ko-KR" i="1">
                                <a:latin typeface="Cambria Math"/>
                              </a:rPr>
                              <m:t>𝑘</m:t>
                            </m:r>
                          </m:sup>
                        </m:sSup>
                        <m:d>
                          <m:dPr>
                            <m:ctrlPr>
                              <a:rPr lang="en-US" altLang="ko-KR" i="1">
                                <a:latin typeface="Cambria Math"/>
                              </a:rPr>
                            </m:ctrlPr>
                          </m:dPr>
                          <m:e>
                            <m:sSub>
                              <m:sSubPr>
                                <m:ctrlPr>
                                  <a:rPr lang="en-US" altLang="ko-KR" i="1">
                                    <a:latin typeface="Cambria Math"/>
                                  </a:rPr>
                                </m:ctrlPr>
                              </m:sSubPr>
                              <m:e>
                                <m:r>
                                  <a:rPr lang="en-US" altLang="ko-KR" i="1">
                                    <a:latin typeface="Cambria Math"/>
                                  </a:rPr>
                                  <m:t>𝑥</m:t>
                                </m:r>
                              </m:e>
                              <m:sub>
                                <m:r>
                                  <a:rPr lang="en-US" altLang="ko-KR" i="1">
                                    <a:latin typeface="Cambria Math"/>
                                  </a:rPr>
                                  <m:t>𝑘</m:t>
                                </m:r>
                              </m:sub>
                            </m:sSub>
                            <m:r>
                              <a:rPr lang="en-US" altLang="ko-KR" i="1">
                                <a:latin typeface="Cambria Math"/>
                              </a:rPr>
                              <m:t>,</m:t>
                            </m:r>
                            <m:sSub>
                              <m:sSubPr>
                                <m:ctrlPr>
                                  <a:rPr lang="en-US" altLang="ko-KR" i="1">
                                    <a:latin typeface="Cambria Math"/>
                                  </a:rPr>
                                </m:ctrlPr>
                              </m:sSubPr>
                              <m:e>
                                <m:r>
                                  <a:rPr lang="en-US" altLang="ko-KR" i="1">
                                    <a:latin typeface="Cambria Math"/>
                                  </a:rPr>
                                  <m:t>𝑢</m:t>
                                </m:r>
                              </m:e>
                              <m:sub>
                                <m:r>
                                  <a:rPr lang="en-US" altLang="ko-KR" i="1">
                                    <a:latin typeface="Cambria Math"/>
                                  </a:rPr>
                                  <m:t>𝑘</m:t>
                                </m:r>
                              </m:sub>
                            </m:sSub>
                          </m:e>
                        </m:d>
                      </m:e>
                    </m:nary>
                  </m:oMath>
                </a14:m>
                <a:endParaRPr lang="en-US" altLang="ko-KR" dirty="0" smtClean="0"/>
              </a:p>
              <a:p>
                <a:endParaRPr lang="en-US" altLang="ko-KR" dirty="0"/>
              </a:p>
              <a:p>
                <a:r>
                  <a:rPr lang="en-US" altLang="ko-KR" dirty="0" smtClean="0"/>
                  <a:t> </a:t>
                </a:r>
                <a:endParaRPr lang="en-US" altLang="ko-KR" dirty="0" smtClean="0"/>
              </a:p>
              <a:p>
                <a:pPr/>
                <a:endParaRPr lang="en-US" altLang="ko-KR" dirty="0" smtClean="0"/>
              </a:p>
              <a:p>
                <a:pPr/>
                <a:endParaRPr lang="en-US" altLang="ko-KR" dirty="0" smtClean="0"/>
              </a:p>
              <a:p>
                <a:pPr/>
                <a:endParaRPr lang="en-US" altLang="ko-KR" dirty="0"/>
              </a:p>
              <a:p>
                <a:pPr/>
                <a:endParaRPr lang="en-US" altLang="ko-KR" dirty="0" smtClean="0"/>
              </a:p>
              <a:p>
                <a:pPr/>
                <a:endParaRPr lang="en-US" altLang="ko-KR" dirty="0"/>
              </a:p>
              <a:p>
                <a:pPr/>
                <a:endParaRPr lang="en-US" altLang="ko-KR" dirty="0" smtClean="0"/>
              </a:p>
              <a:p>
                <a:r>
                  <a:rPr lang="en-US" altLang="ko-KR" dirty="0"/>
                  <a:t> (6.2-4)         </a:t>
                </a:r>
                <a14:m>
                  <m:oMath xmlns:m="http://schemas.openxmlformats.org/officeDocument/2006/math">
                    <m:sSubSup>
                      <m:sSubSupPr>
                        <m:ctrlPr>
                          <a:rPr lang="en-US" altLang="ko-KR" i="1">
                            <a:latin typeface="Cambria Math"/>
                          </a:rPr>
                        </m:ctrlPr>
                      </m:sSubSupPr>
                      <m:e>
                        <m:r>
                          <a:rPr lang="en-US" altLang="ko-KR" i="1">
                            <a:latin typeface="Cambria Math"/>
                          </a:rPr>
                          <m:t>𝐽</m:t>
                        </m:r>
                      </m:e>
                      <m:sub>
                        <m:r>
                          <a:rPr lang="en-US" altLang="ko-KR" i="1">
                            <a:latin typeface="Cambria Math"/>
                          </a:rPr>
                          <m:t>𝑘</m:t>
                        </m:r>
                      </m:sub>
                      <m:sup>
                        <m:r>
                          <a:rPr lang="en-US" altLang="ko-KR" i="1">
                            <a:latin typeface="Cambria Math"/>
                          </a:rPr>
                          <m:t>∗</m:t>
                        </m:r>
                      </m:sup>
                    </m:sSubSup>
                    <m:d>
                      <m:dPr>
                        <m:ctrlPr>
                          <a:rPr lang="en-US" altLang="ko-KR" i="1">
                            <a:latin typeface="Cambria Math"/>
                          </a:rPr>
                        </m:ctrlPr>
                      </m:dPr>
                      <m:e>
                        <m:sSub>
                          <m:sSubPr>
                            <m:ctrlPr>
                              <a:rPr lang="en-US" altLang="ko-KR" i="1">
                                <a:latin typeface="Cambria Math"/>
                              </a:rPr>
                            </m:ctrlPr>
                          </m:sSubPr>
                          <m:e>
                            <m:r>
                              <a:rPr lang="en-US" altLang="ko-KR" i="1">
                                <a:latin typeface="Cambria Math"/>
                              </a:rPr>
                              <m:t>𝑥</m:t>
                            </m:r>
                          </m:e>
                          <m:sub>
                            <m:r>
                              <a:rPr lang="en-US" altLang="ko-KR" i="1">
                                <a:latin typeface="Cambria Math"/>
                              </a:rPr>
                              <m:t>𝑘</m:t>
                            </m:r>
                          </m:sub>
                        </m:sSub>
                      </m:e>
                    </m:d>
                    <m:r>
                      <a:rPr lang="en-US" altLang="ko-KR" i="1">
                        <a:latin typeface="Cambria Math"/>
                      </a:rPr>
                      <m:t>=</m:t>
                    </m:r>
                    <m:func>
                      <m:funcPr>
                        <m:ctrlPr>
                          <a:rPr lang="en-US" altLang="ko-KR" i="1">
                            <a:latin typeface="Cambria Math"/>
                          </a:rPr>
                        </m:ctrlPr>
                      </m:funcPr>
                      <m:fName>
                        <m:limLow>
                          <m:limLowPr>
                            <m:ctrlPr>
                              <a:rPr lang="en-US" altLang="ko-KR" i="1">
                                <a:latin typeface="Cambria Math"/>
                              </a:rPr>
                            </m:ctrlPr>
                          </m:limLowPr>
                          <m:e>
                            <m:r>
                              <m:rPr>
                                <m:sty m:val="p"/>
                              </m:rPr>
                              <a:rPr lang="en-US" altLang="ko-KR">
                                <a:latin typeface="Cambria Math"/>
                              </a:rPr>
                              <m:t>min</m:t>
                            </m:r>
                          </m:e>
                          <m:lim>
                            <m:sSub>
                              <m:sSubPr>
                                <m:ctrlPr>
                                  <a:rPr lang="en-US" altLang="ko-KR" i="1">
                                    <a:latin typeface="Cambria Math"/>
                                  </a:rPr>
                                </m:ctrlPr>
                              </m:sSubPr>
                              <m:e>
                                <m:r>
                                  <a:rPr lang="en-US" altLang="ko-KR" i="1">
                                    <a:latin typeface="Cambria Math"/>
                                  </a:rPr>
                                  <m:t>𝑢</m:t>
                                </m:r>
                              </m:e>
                              <m:sub>
                                <m:r>
                                  <a:rPr lang="en-US" altLang="ko-KR" i="1">
                                    <a:latin typeface="Cambria Math"/>
                                  </a:rPr>
                                  <m:t>𝑘</m:t>
                                </m:r>
                              </m:sub>
                            </m:sSub>
                          </m:lim>
                        </m:limLow>
                      </m:fName>
                      <m:e>
                        <m:r>
                          <a:rPr lang="en-US" altLang="ko-KR" i="1">
                            <a:latin typeface="Cambria Math"/>
                          </a:rPr>
                          <m:t>(</m:t>
                        </m:r>
                        <m:sSup>
                          <m:sSupPr>
                            <m:ctrlPr>
                              <a:rPr lang="en-US" altLang="ko-KR" i="1">
                                <a:latin typeface="Cambria Math"/>
                              </a:rPr>
                            </m:ctrlPr>
                          </m:sSupPr>
                          <m:e>
                            <m:r>
                              <a:rPr lang="en-US" altLang="ko-KR" i="1">
                                <a:latin typeface="Cambria Math"/>
                              </a:rPr>
                              <m:t>𝐿</m:t>
                            </m:r>
                          </m:e>
                          <m:sup>
                            <m:r>
                              <a:rPr lang="en-US" altLang="ko-KR" i="1">
                                <a:latin typeface="Cambria Math"/>
                              </a:rPr>
                              <m:t>𝑘</m:t>
                            </m:r>
                          </m:sup>
                        </m:sSup>
                        <m:d>
                          <m:dPr>
                            <m:ctrlPr>
                              <a:rPr lang="en-US" altLang="ko-KR" i="1">
                                <a:latin typeface="Cambria Math"/>
                              </a:rPr>
                            </m:ctrlPr>
                          </m:dPr>
                          <m:e>
                            <m:sSub>
                              <m:sSubPr>
                                <m:ctrlPr>
                                  <a:rPr lang="en-US" altLang="ko-KR" i="1">
                                    <a:latin typeface="Cambria Math"/>
                                  </a:rPr>
                                </m:ctrlPr>
                              </m:sSubPr>
                              <m:e>
                                <m:r>
                                  <a:rPr lang="en-US" altLang="ko-KR" i="1">
                                    <a:latin typeface="Cambria Math"/>
                                  </a:rPr>
                                  <m:t>𝑥</m:t>
                                </m:r>
                              </m:e>
                              <m:sub>
                                <m:r>
                                  <a:rPr lang="en-US" altLang="ko-KR" i="1">
                                    <a:latin typeface="Cambria Math"/>
                                  </a:rPr>
                                  <m:t>𝑘</m:t>
                                </m:r>
                              </m:sub>
                            </m:sSub>
                            <m:r>
                              <a:rPr lang="en-US" altLang="ko-KR" i="1">
                                <a:latin typeface="Cambria Math"/>
                              </a:rPr>
                              <m:t>, </m:t>
                            </m:r>
                            <m:sSub>
                              <m:sSubPr>
                                <m:ctrlPr>
                                  <a:rPr lang="en-US" altLang="ko-KR" i="1">
                                    <a:latin typeface="Cambria Math"/>
                                  </a:rPr>
                                </m:ctrlPr>
                              </m:sSubPr>
                              <m:e>
                                <m:r>
                                  <a:rPr lang="en-US" altLang="ko-KR" i="1">
                                    <a:latin typeface="Cambria Math"/>
                                  </a:rPr>
                                  <m:t>𝑢</m:t>
                                </m:r>
                              </m:e>
                              <m:sub>
                                <m:r>
                                  <a:rPr lang="en-US" altLang="ko-KR" i="1">
                                    <a:latin typeface="Cambria Math"/>
                                  </a:rPr>
                                  <m:t>𝑘</m:t>
                                </m:r>
                              </m:sub>
                            </m:sSub>
                          </m:e>
                        </m:d>
                        <m:r>
                          <a:rPr lang="en-US" altLang="ko-KR" i="1">
                            <a:latin typeface="Cambria Math"/>
                          </a:rPr>
                          <m:t> +</m:t>
                        </m:r>
                        <m:sSubSup>
                          <m:sSubSupPr>
                            <m:ctrlPr>
                              <a:rPr lang="en-US" altLang="ko-KR" i="1">
                                <a:latin typeface="Cambria Math"/>
                              </a:rPr>
                            </m:ctrlPr>
                          </m:sSubSupPr>
                          <m:e>
                            <m:r>
                              <a:rPr lang="en-US" altLang="ko-KR" i="1">
                                <a:latin typeface="Cambria Math"/>
                              </a:rPr>
                              <m:t>𝐽</m:t>
                            </m:r>
                          </m:e>
                          <m:sub>
                            <m:r>
                              <a:rPr lang="en-US" altLang="ko-KR" i="1">
                                <a:latin typeface="Cambria Math"/>
                              </a:rPr>
                              <m:t>𝑘</m:t>
                            </m:r>
                            <m:r>
                              <a:rPr lang="en-US" altLang="ko-KR" i="1">
                                <a:latin typeface="Cambria Math"/>
                              </a:rPr>
                              <m:t>+1</m:t>
                            </m:r>
                          </m:sub>
                          <m:sup>
                            <m:r>
                              <a:rPr lang="en-US" altLang="ko-KR" i="1">
                                <a:latin typeface="Cambria Math"/>
                              </a:rPr>
                              <m:t>∗</m:t>
                            </m:r>
                          </m:sup>
                        </m:sSubSup>
                        <m:d>
                          <m:dPr>
                            <m:ctrlPr>
                              <a:rPr lang="en-US" altLang="ko-KR" i="1">
                                <a:latin typeface="Cambria Math"/>
                              </a:rPr>
                            </m:ctrlPr>
                          </m:dPr>
                          <m:e>
                            <m:sSub>
                              <m:sSubPr>
                                <m:ctrlPr>
                                  <a:rPr lang="en-US" altLang="ko-KR" i="1">
                                    <a:latin typeface="Cambria Math"/>
                                  </a:rPr>
                                </m:ctrlPr>
                              </m:sSubPr>
                              <m:e>
                                <m:r>
                                  <a:rPr lang="en-US" altLang="ko-KR" i="1">
                                    <a:latin typeface="Cambria Math"/>
                                  </a:rPr>
                                  <m:t>𝑥</m:t>
                                </m:r>
                              </m:e>
                              <m:sub>
                                <m:r>
                                  <a:rPr lang="en-US" altLang="ko-KR" i="1">
                                    <a:latin typeface="Cambria Math"/>
                                  </a:rPr>
                                  <m:t>𝑘</m:t>
                                </m:r>
                                <m:r>
                                  <a:rPr lang="en-US" altLang="ko-KR" i="1">
                                    <a:latin typeface="Cambria Math"/>
                                  </a:rPr>
                                  <m:t>+1</m:t>
                                </m:r>
                              </m:sub>
                            </m:sSub>
                          </m:e>
                        </m:d>
                      </m:e>
                    </m:func>
                    <m:r>
                      <a:rPr lang="en-US" altLang="ko-KR" i="1">
                        <a:latin typeface="Cambria Math"/>
                      </a:rPr>
                      <m:t>) </m:t>
                    </m:r>
                  </m:oMath>
                </a14:m>
                <a:endParaRPr lang="en-US" altLang="ko-KR" dirty="0"/>
              </a:p>
              <a:p>
                <a:endParaRPr lang="ko-KR" altLang="ko-KR" dirty="0"/>
              </a:p>
            </p:txBody>
          </p:sp>
        </mc:Choice>
        <mc:Fallback>
          <p:sp>
            <p:nvSpPr>
              <p:cNvPr id="5" name="직사각형 4"/>
              <p:cNvSpPr>
                <a:spLocks noRot="1" noChangeAspect="1" noMove="1" noResize="1" noEditPoints="1" noAdjustHandles="1" noChangeArrowheads="1" noChangeShapeType="1" noTextEdit="1"/>
              </p:cNvSpPr>
              <p:nvPr/>
            </p:nvSpPr>
            <p:spPr>
              <a:xfrm>
                <a:off x="361578" y="950665"/>
                <a:ext cx="7819950" cy="4951420"/>
              </a:xfrm>
              <a:prstGeom prst="rect">
                <a:avLst/>
              </a:prstGeom>
              <a:blipFill rotWithShape="1">
                <a:blip r:embed="rId3"/>
                <a:stretch>
                  <a:fillRect l="-624" t="-616"/>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38945076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79512" y="224612"/>
            <a:ext cx="8283550" cy="369332"/>
          </a:xfrm>
          <a:prstGeom prst="rect">
            <a:avLst/>
          </a:prstGeom>
          <a:noFill/>
        </p:spPr>
        <p:txBody>
          <a:bodyPr wrap="none" rtlCol="0">
            <a:spAutoFit/>
          </a:bodyPr>
          <a:lstStyle/>
          <a:p>
            <a:r>
              <a:rPr lang="en-US" altLang="ko-KR" dirty="0" smtClean="0"/>
              <a:t>11.2 MDP                                              Ch.11 Reinforcement Learning  </a:t>
            </a:r>
            <a:endParaRPr lang="ko-KR" altLang="en-US" dirty="0"/>
          </a:p>
        </p:txBody>
      </p:sp>
      <p:sp>
        <p:nvSpPr>
          <p:cNvPr id="2" name="TextBox 1"/>
          <p:cNvSpPr txBox="1"/>
          <p:nvPr/>
        </p:nvSpPr>
        <p:spPr>
          <a:xfrm>
            <a:off x="323528" y="1052736"/>
            <a:ext cx="5989460" cy="1200329"/>
          </a:xfrm>
          <a:prstGeom prst="rect">
            <a:avLst/>
          </a:prstGeom>
          <a:noFill/>
        </p:spPr>
        <p:txBody>
          <a:bodyPr wrap="none" rtlCol="0">
            <a:spAutoFit/>
          </a:bodyPr>
          <a:lstStyle/>
          <a:p>
            <a:pPr marL="285750" indent="-285750">
              <a:buFont typeface="Wingdings" panose="05000000000000000000" pitchFamily="2" charset="2"/>
              <a:buChar char="l"/>
            </a:pPr>
            <a:r>
              <a:rPr lang="en-US" altLang="ko-KR" dirty="0" smtClean="0"/>
              <a:t>Comments on optimal policy and value in googling </a:t>
            </a:r>
          </a:p>
          <a:p>
            <a:pPr marL="285750" indent="-285750">
              <a:buFont typeface="Wingdings" panose="05000000000000000000" pitchFamily="2" charset="2"/>
              <a:buChar char="l"/>
            </a:pPr>
            <a:endParaRPr lang="en-US" altLang="ko-KR" dirty="0"/>
          </a:p>
          <a:p>
            <a:pPr marL="285750" indent="-285750">
              <a:buFont typeface="Wingdings" panose="05000000000000000000" pitchFamily="2" charset="2"/>
              <a:buChar char="l"/>
            </a:pPr>
            <a:endParaRPr lang="en-US" altLang="ko-KR" dirty="0" smtClean="0"/>
          </a:p>
          <a:p>
            <a:r>
              <a:rPr lang="en-US" altLang="ko-KR" dirty="0"/>
              <a:t> </a:t>
            </a:r>
            <a:r>
              <a:rPr lang="en-US" altLang="ko-KR" dirty="0" smtClean="0"/>
              <a:t> 1)  If the states transition matrix is ergodic, then </a:t>
            </a:r>
            <a:endParaRPr lang="ko-KR" altLang="en-US" dirty="0"/>
          </a:p>
        </p:txBody>
      </p:sp>
      <mc:AlternateContent xmlns:mc="http://schemas.openxmlformats.org/markup-compatibility/2006" xmlns:a14="http://schemas.microsoft.com/office/drawing/2010/main">
        <mc:Choice Requires="a14">
          <p:sp>
            <p:nvSpPr>
              <p:cNvPr id="4" name="직사각형 3"/>
              <p:cNvSpPr/>
              <p:nvPr/>
            </p:nvSpPr>
            <p:spPr>
              <a:xfrm>
                <a:off x="395536" y="2381438"/>
                <a:ext cx="7848872" cy="412157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ko-KR" altLang="ko-KR" i="1">
                              <a:latin typeface="Cambria Math"/>
                            </a:rPr>
                          </m:ctrlPr>
                        </m:sSubSupPr>
                        <m:e>
                          <m:r>
                            <m:rPr>
                              <m:sty m:val="p"/>
                            </m:rPr>
                            <a:rPr lang="en-US" altLang="ko-KR">
                              <a:latin typeface="Cambria Math"/>
                            </a:rPr>
                            <m:t>V</m:t>
                          </m:r>
                        </m:e>
                        <m:sub>
                          <m:r>
                            <m:rPr>
                              <m:sty m:val="p"/>
                            </m:rPr>
                            <a:rPr lang="en-US" altLang="ko-KR">
                              <a:latin typeface="Cambria Math"/>
                            </a:rPr>
                            <m:t>k</m:t>
                          </m:r>
                        </m:sub>
                        <m:sup>
                          <m:r>
                            <a:rPr lang="en-US" altLang="ko-KR" i="1">
                              <a:latin typeface="Cambria Math"/>
                            </a:rPr>
                            <m:t>∗</m:t>
                          </m:r>
                        </m:sup>
                      </m:sSubSup>
                      <m:r>
                        <a:rPr lang="en-US" altLang="ko-KR" i="1">
                          <a:latin typeface="Cambria Math"/>
                        </a:rPr>
                        <m:t>=</m:t>
                      </m:r>
                      <m:func>
                        <m:funcPr>
                          <m:ctrlPr>
                            <a:rPr lang="ko-KR" altLang="ko-KR" i="1">
                              <a:latin typeface="Cambria Math"/>
                            </a:rPr>
                          </m:ctrlPr>
                        </m:funcPr>
                        <m:fName>
                          <m:limLow>
                            <m:limLowPr>
                              <m:ctrlPr>
                                <a:rPr lang="ko-KR" altLang="ko-KR" i="1">
                                  <a:latin typeface="Cambria Math"/>
                                </a:rPr>
                              </m:ctrlPr>
                            </m:limLowPr>
                            <m:e>
                              <m:r>
                                <m:rPr>
                                  <m:sty m:val="p"/>
                                </m:rPr>
                                <a:rPr lang="en-US" altLang="ko-KR">
                                  <a:latin typeface="Cambria Math"/>
                                </a:rPr>
                                <m:t>min</m:t>
                              </m:r>
                            </m:e>
                            <m:lim>
                              <m:r>
                                <a:rPr lang="en-US" altLang="ko-KR" i="1">
                                  <a:latin typeface="Cambria Math"/>
                                </a:rPr>
                                <m:t>𝜋</m:t>
                              </m:r>
                            </m:lim>
                          </m:limLow>
                        </m:fName>
                        <m:e>
                          <m:sSubSup>
                            <m:sSubSupPr>
                              <m:ctrlPr>
                                <a:rPr lang="ko-KR" altLang="ko-KR" i="1">
                                  <a:latin typeface="Cambria Math"/>
                                </a:rPr>
                              </m:ctrlPr>
                            </m:sSubSupPr>
                            <m:e>
                              <m:r>
                                <a:rPr lang="en-US" altLang="ko-KR" i="1">
                                  <a:latin typeface="Cambria Math"/>
                                </a:rPr>
                                <m:t>𝑉</m:t>
                              </m:r>
                            </m:e>
                            <m:sub>
                              <m:r>
                                <a:rPr lang="en-US" altLang="ko-KR" i="1">
                                  <a:latin typeface="Cambria Math"/>
                                </a:rPr>
                                <m:t>𝑘</m:t>
                              </m:r>
                            </m:sub>
                            <m:sup>
                              <m:r>
                                <a:rPr lang="en-US" altLang="ko-KR" i="1">
                                  <a:latin typeface="Cambria Math"/>
                                </a:rPr>
                                <m:t>𝜋</m:t>
                              </m:r>
                            </m:sup>
                          </m:sSubSup>
                        </m:e>
                      </m:func>
                      <m:d>
                        <m:dPr>
                          <m:ctrlPr>
                            <a:rPr lang="ko-KR" altLang="ko-KR" i="1">
                              <a:latin typeface="Cambria Math"/>
                            </a:rPr>
                          </m:ctrlPr>
                        </m:dPr>
                        <m:e>
                          <m:r>
                            <a:rPr lang="en-US" altLang="ko-KR" i="1">
                              <a:latin typeface="Cambria Math"/>
                            </a:rPr>
                            <m:t>𝑥</m:t>
                          </m:r>
                        </m:e>
                      </m:d>
                      <m:r>
                        <a:rPr lang="en-US" altLang="ko-KR" i="1">
                          <a:latin typeface="Cambria Math"/>
                        </a:rPr>
                        <m:t>=</m:t>
                      </m:r>
                      <m:func>
                        <m:funcPr>
                          <m:ctrlPr>
                            <a:rPr lang="ko-KR" altLang="ko-KR" i="1">
                              <a:latin typeface="Cambria Math"/>
                            </a:rPr>
                          </m:ctrlPr>
                        </m:funcPr>
                        <m:fName>
                          <m:limLow>
                            <m:limLowPr>
                              <m:ctrlPr>
                                <a:rPr lang="ko-KR" altLang="ko-KR" i="1">
                                  <a:latin typeface="Cambria Math"/>
                                </a:rPr>
                              </m:ctrlPr>
                            </m:limLowPr>
                            <m:e>
                              <m:r>
                                <m:rPr>
                                  <m:sty m:val="p"/>
                                </m:rPr>
                                <a:rPr lang="en-US" altLang="ko-KR">
                                  <a:latin typeface="Cambria Math"/>
                                </a:rPr>
                                <m:t>min</m:t>
                              </m:r>
                            </m:e>
                            <m:lim>
                              <m:r>
                                <a:rPr lang="en-US" altLang="ko-KR" i="1">
                                  <a:latin typeface="Cambria Math"/>
                                </a:rPr>
                                <m:t>𝜋</m:t>
                              </m:r>
                            </m:lim>
                          </m:limLow>
                        </m:fName>
                        <m:e>
                          <m:nary>
                            <m:naryPr>
                              <m:chr m:val="∑"/>
                              <m:limLoc m:val="undOvr"/>
                              <m:supHide m:val="on"/>
                              <m:ctrlPr>
                                <a:rPr lang="ko-KR" altLang="ko-KR" b="1" i="1">
                                  <a:solidFill>
                                    <a:srgbClr val="FF0000"/>
                                  </a:solidFill>
                                  <a:latin typeface="Cambria Math"/>
                                </a:rPr>
                              </m:ctrlPr>
                            </m:naryPr>
                            <m:sub>
                              <m:r>
                                <a:rPr lang="en-US" altLang="ko-KR" b="1" i="1">
                                  <a:solidFill>
                                    <a:srgbClr val="FF0000"/>
                                  </a:solidFill>
                                  <a:latin typeface="Cambria Math"/>
                                </a:rPr>
                                <m:t>𝒖</m:t>
                              </m:r>
                            </m:sub>
                            <m:sup/>
                            <m:e>
                              <m:r>
                                <a:rPr lang="en-US" altLang="ko-KR" b="1" i="1">
                                  <a:solidFill>
                                    <a:srgbClr val="FF0000"/>
                                  </a:solidFill>
                                  <a:latin typeface="Cambria Math"/>
                                </a:rPr>
                                <m:t>𝝅</m:t>
                              </m:r>
                              <m:r>
                                <a:rPr lang="en-US" altLang="ko-KR" b="1" i="1">
                                  <a:solidFill>
                                    <a:srgbClr val="FF0000"/>
                                  </a:solidFill>
                                  <a:latin typeface="Cambria Math"/>
                                </a:rPr>
                                <m:t>(</m:t>
                              </m:r>
                              <m:r>
                                <a:rPr lang="en-US" altLang="ko-KR" b="1" i="1">
                                  <a:solidFill>
                                    <a:srgbClr val="FF0000"/>
                                  </a:solidFill>
                                  <a:latin typeface="Cambria Math"/>
                                </a:rPr>
                                <m:t>𝒙</m:t>
                              </m:r>
                              <m:r>
                                <a:rPr lang="en-US" altLang="ko-KR" b="1" i="1">
                                  <a:solidFill>
                                    <a:srgbClr val="FF0000"/>
                                  </a:solidFill>
                                  <a:latin typeface="Cambria Math"/>
                                </a:rPr>
                                <m:t>,</m:t>
                              </m:r>
                              <m:r>
                                <a:rPr lang="en-US" altLang="ko-KR" b="1" i="1">
                                  <a:solidFill>
                                    <a:srgbClr val="FF0000"/>
                                  </a:solidFill>
                                  <a:latin typeface="Cambria Math"/>
                                </a:rPr>
                                <m:t>𝒖</m:t>
                              </m:r>
                              <m:r>
                                <a:rPr lang="en-US" altLang="ko-KR" b="1" i="1">
                                  <a:solidFill>
                                    <a:srgbClr val="FF0000"/>
                                  </a:solidFill>
                                  <a:latin typeface="Cambria Math"/>
                                </a:rPr>
                                <m:t>)</m:t>
                              </m:r>
                            </m:e>
                          </m:nary>
                          <m:nary>
                            <m:naryPr>
                              <m:chr m:val="∑"/>
                              <m:limLoc m:val="undOvr"/>
                              <m:supHide m:val="on"/>
                              <m:ctrlPr>
                                <a:rPr lang="ko-KR" altLang="ko-KR" i="1">
                                  <a:latin typeface="Cambria Math"/>
                                </a:rPr>
                              </m:ctrlPr>
                            </m:naryPr>
                            <m:sub>
                              <m:r>
                                <a:rPr lang="en-US" altLang="ko-KR" i="1">
                                  <a:latin typeface="Cambria Math"/>
                                </a:rPr>
                                <m:t>𝑥</m:t>
                              </m:r>
                              <m:r>
                                <a:rPr lang="en-US" altLang="ko-KR" i="1">
                                  <a:latin typeface="Cambria Math"/>
                                </a:rPr>
                                <m:t>′</m:t>
                              </m:r>
                            </m:sub>
                            <m:sup/>
                            <m:e>
                              <m:sSubSup>
                                <m:sSubSupPr>
                                  <m:ctrlPr>
                                    <a:rPr lang="ko-KR" altLang="ko-KR" i="1">
                                      <a:latin typeface="Cambria Math"/>
                                    </a:rPr>
                                  </m:ctrlPr>
                                </m:sSubSupPr>
                                <m:e>
                                  <m:r>
                                    <a:rPr lang="en-US" altLang="ko-KR" i="1">
                                      <a:latin typeface="Cambria Math"/>
                                    </a:rPr>
                                    <m:t>𝑃</m:t>
                                  </m:r>
                                </m:e>
                                <m:sub>
                                  <m:r>
                                    <a:rPr lang="en-US" altLang="ko-KR" i="1">
                                      <a:latin typeface="Cambria Math"/>
                                    </a:rPr>
                                    <m:t>𝑥</m:t>
                                  </m:r>
                                  <m:sSup>
                                    <m:sSupPr>
                                      <m:ctrlPr>
                                        <a:rPr lang="ko-KR" altLang="ko-KR" i="1">
                                          <a:latin typeface="Cambria Math"/>
                                        </a:rPr>
                                      </m:ctrlPr>
                                    </m:sSupPr>
                                    <m:e>
                                      <m:r>
                                        <a:rPr lang="en-US" altLang="ko-KR" i="1">
                                          <a:latin typeface="Cambria Math"/>
                                        </a:rPr>
                                        <m:t>𝑥</m:t>
                                      </m:r>
                                    </m:e>
                                    <m:sup>
                                      <m:r>
                                        <a:rPr lang="en-US" altLang="ko-KR" i="1">
                                          <a:latin typeface="Cambria Math"/>
                                        </a:rPr>
                                        <m:t>′</m:t>
                                      </m:r>
                                    </m:sup>
                                  </m:sSup>
                                </m:sub>
                                <m:sup>
                                  <m:r>
                                    <a:rPr lang="en-US" altLang="ko-KR" i="1">
                                      <a:latin typeface="Cambria Math"/>
                                    </a:rPr>
                                    <m:t>𝑢</m:t>
                                  </m:r>
                                </m:sup>
                              </m:sSubSup>
                              <m:d>
                                <m:dPr>
                                  <m:begChr m:val="["/>
                                  <m:endChr m:val="]"/>
                                  <m:ctrlPr>
                                    <a:rPr lang="ko-KR" altLang="ko-KR" i="1">
                                      <a:latin typeface="Cambria Math"/>
                                    </a:rPr>
                                  </m:ctrlPr>
                                </m:dPr>
                                <m:e>
                                  <m:sSubSup>
                                    <m:sSubSupPr>
                                      <m:ctrlPr>
                                        <a:rPr lang="ko-KR" altLang="ko-KR" i="1">
                                          <a:latin typeface="Cambria Math"/>
                                        </a:rPr>
                                      </m:ctrlPr>
                                    </m:sSubSupPr>
                                    <m:e>
                                      <m:r>
                                        <a:rPr lang="en-US" altLang="ko-KR" i="1">
                                          <a:latin typeface="Cambria Math"/>
                                        </a:rPr>
                                        <m:t>𝑅</m:t>
                                      </m:r>
                                    </m:e>
                                    <m:sub>
                                      <m:r>
                                        <a:rPr lang="en-US" altLang="ko-KR" i="1">
                                          <a:latin typeface="Cambria Math"/>
                                        </a:rPr>
                                        <m:t>𝑥</m:t>
                                      </m:r>
                                      <m:sSup>
                                        <m:sSupPr>
                                          <m:ctrlPr>
                                            <a:rPr lang="ko-KR" altLang="ko-KR" i="1">
                                              <a:latin typeface="Cambria Math"/>
                                            </a:rPr>
                                          </m:ctrlPr>
                                        </m:sSupPr>
                                        <m:e>
                                          <m:r>
                                            <a:rPr lang="en-US" altLang="ko-KR" i="1">
                                              <a:latin typeface="Cambria Math"/>
                                            </a:rPr>
                                            <m:t>𝑥</m:t>
                                          </m:r>
                                        </m:e>
                                        <m:sup>
                                          <m:r>
                                            <a:rPr lang="en-US" altLang="ko-KR" i="1">
                                              <a:latin typeface="Cambria Math"/>
                                            </a:rPr>
                                            <m:t>′</m:t>
                                          </m:r>
                                        </m:sup>
                                      </m:sSup>
                                    </m:sub>
                                    <m:sup>
                                      <m:r>
                                        <a:rPr lang="en-US" altLang="ko-KR" i="1">
                                          <a:latin typeface="Cambria Math"/>
                                        </a:rPr>
                                        <m:t>𝑢</m:t>
                                      </m:r>
                                    </m:sup>
                                  </m:sSubSup>
                                  <m:r>
                                    <a:rPr lang="en-US" altLang="ko-KR" i="1">
                                      <a:latin typeface="Cambria Math"/>
                                    </a:rPr>
                                    <m:t>+</m:t>
                                  </m:r>
                                  <m:r>
                                    <a:rPr lang="en-US" altLang="ko-KR" i="1">
                                      <a:latin typeface="Cambria Math"/>
                                    </a:rPr>
                                    <m:t>𝛾</m:t>
                                  </m:r>
                                  <m:sSubSup>
                                    <m:sSubSupPr>
                                      <m:ctrlPr>
                                        <a:rPr lang="ko-KR" altLang="ko-KR" i="1">
                                          <a:latin typeface="Cambria Math"/>
                                        </a:rPr>
                                      </m:ctrlPr>
                                    </m:sSubSupPr>
                                    <m:e>
                                      <m:r>
                                        <a:rPr lang="en-US" altLang="ko-KR" i="1">
                                          <a:latin typeface="Cambria Math"/>
                                        </a:rPr>
                                        <m:t>𝑉</m:t>
                                      </m:r>
                                    </m:e>
                                    <m:sub>
                                      <m:r>
                                        <a:rPr lang="en-US" altLang="ko-KR" i="1">
                                          <a:latin typeface="Cambria Math"/>
                                        </a:rPr>
                                        <m:t>𝑘</m:t>
                                      </m:r>
                                      <m:r>
                                        <a:rPr lang="en-US" altLang="ko-KR" i="1">
                                          <a:latin typeface="Cambria Math"/>
                                        </a:rPr>
                                        <m:t>+1</m:t>
                                      </m:r>
                                    </m:sub>
                                    <m:sup>
                                      <m:r>
                                        <a:rPr lang="en-US" altLang="ko-KR" i="1">
                                          <a:latin typeface="Cambria Math"/>
                                        </a:rPr>
                                        <m:t>∗</m:t>
                                      </m:r>
                                    </m:sup>
                                  </m:sSubSup>
                                  <m:r>
                                    <a:rPr lang="en-US" altLang="ko-KR" i="1">
                                      <a:latin typeface="Cambria Math"/>
                                    </a:rPr>
                                    <m:t>(</m:t>
                                  </m:r>
                                  <m:sSup>
                                    <m:sSupPr>
                                      <m:ctrlPr>
                                        <a:rPr lang="ko-KR" altLang="ko-KR" i="1">
                                          <a:latin typeface="Cambria Math"/>
                                        </a:rPr>
                                      </m:ctrlPr>
                                    </m:sSupPr>
                                    <m:e>
                                      <m:r>
                                        <a:rPr lang="en-US" altLang="ko-KR" i="1">
                                          <a:latin typeface="Cambria Math"/>
                                        </a:rPr>
                                        <m:t>𝑥</m:t>
                                      </m:r>
                                    </m:e>
                                    <m:sup>
                                      <m:r>
                                        <a:rPr lang="en-US" altLang="ko-KR" i="1">
                                          <a:latin typeface="Cambria Math"/>
                                        </a:rPr>
                                        <m:t>′</m:t>
                                      </m:r>
                                    </m:sup>
                                  </m:sSup>
                                  <m:r>
                                    <a:rPr lang="en-US" altLang="ko-KR" i="1">
                                      <a:latin typeface="Cambria Math"/>
                                    </a:rPr>
                                    <m:t>)</m:t>
                                  </m:r>
                                </m:e>
                              </m:d>
                              <m:r>
                                <a:rPr lang="en-US" altLang="ko-KR" i="1">
                                  <a:latin typeface="Cambria Math"/>
                                </a:rPr>
                                <m:t> </m:t>
                              </m:r>
                            </m:e>
                          </m:nary>
                        </m:e>
                      </m:func>
                    </m:oMath>
                  </m:oMathPara>
                </a14:m>
                <a:endParaRPr lang="en-US" altLang="ko-KR" dirty="0"/>
              </a:p>
              <a:p>
                <a:r>
                  <a:rPr lang="en-US" altLang="ko-KR" dirty="0"/>
                  <a:t>(11.2-13)                   </a:t>
                </a:r>
                <a14:m>
                  <m:oMath xmlns:m="http://schemas.openxmlformats.org/officeDocument/2006/math">
                    <m:func>
                      <m:funcPr>
                        <m:ctrlPr>
                          <a:rPr lang="ko-KR" altLang="ko-KR" i="1">
                            <a:latin typeface="Cambria Math"/>
                          </a:rPr>
                        </m:ctrlPr>
                      </m:funcPr>
                      <m:fName>
                        <m:limLow>
                          <m:limLowPr>
                            <m:ctrlPr>
                              <a:rPr lang="ko-KR" altLang="ko-KR" i="1">
                                <a:latin typeface="Cambria Math"/>
                              </a:rPr>
                            </m:ctrlPr>
                          </m:limLowPr>
                          <m:e>
                            <m:r>
                              <a:rPr lang="en-US" altLang="ko-KR">
                                <a:latin typeface="Cambria Math"/>
                              </a:rPr>
                              <m:t>=</m:t>
                            </m:r>
                            <m:r>
                              <m:rPr>
                                <m:sty m:val="p"/>
                              </m:rPr>
                              <a:rPr lang="en-US" altLang="ko-KR">
                                <a:latin typeface="Cambria Math"/>
                              </a:rPr>
                              <m:t>min</m:t>
                            </m:r>
                          </m:e>
                          <m:lim>
                            <m:r>
                              <a:rPr lang="en-US" altLang="ko-KR" i="1">
                                <a:latin typeface="Cambria Math"/>
                              </a:rPr>
                              <m:t>𝜋</m:t>
                            </m:r>
                          </m:lim>
                        </m:limLow>
                      </m:fName>
                      <m:e>
                        <m:nary>
                          <m:naryPr>
                            <m:chr m:val="∑"/>
                            <m:limLoc m:val="undOvr"/>
                            <m:supHide m:val="on"/>
                            <m:ctrlPr>
                              <a:rPr lang="ko-KR" altLang="ko-KR" i="1">
                                <a:latin typeface="Cambria Math"/>
                              </a:rPr>
                            </m:ctrlPr>
                          </m:naryPr>
                          <m:sub>
                            <m:r>
                              <a:rPr lang="en-US" altLang="ko-KR" i="1">
                                <a:latin typeface="Cambria Math"/>
                              </a:rPr>
                              <m:t>𝑥</m:t>
                            </m:r>
                            <m:r>
                              <a:rPr lang="en-US" altLang="ko-KR" i="1">
                                <a:latin typeface="Cambria Math"/>
                              </a:rPr>
                              <m:t>′</m:t>
                            </m:r>
                          </m:sub>
                          <m:sup/>
                          <m:e>
                            <m:sSubSup>
                              <m:sSubSupPr>
                                <m:ctrlPr>
                                  <a:rPr lang="ko-KR" altLang="ko-KR" i="1">
                                    <a:latin typeface="Cambria Math"/>
                                  </a:rPr>
                                </m:ctrlPr>
                              </m:sSubSupPr>
                              <m:e>
                                <m:r>
                                  <a:rPr lang="en-US" altLang="ko-KR" i="1">
                                    <a:latin typeface="Cambria Math"/>
                                  </a:rPr>
                                  <m:t>𝑃</m:t>
                                </m:r>
                              </m:e>
                              <m:sub>
                                <m:r>
                                  <a:rPr lang="en-US" altLang="ko-KR" i="1">
                                    <a:latin typeface="Cambria Math"/>
                                  </a:rPr>
                                  <m:t>𝑥</m:t>
                                </m:r>
                                <m:sSup>
                                  <m:sSupPr>
                                    <m:ctrlPr>
                                      <a:rPr lang="ko-KR" altLang="ko-KR" i="1">
                                        <a:latin typeface="Cambria Math"/>
                                      </a:rPr>
                                    </m:ctrlPr>
                                  </m:sSupPr>
                                  <m:e>
                                    <m:r>
                                      <a:rPr lang="en-US" altLang="ko-KR" i="1">
                                        <a:latin typeface="Cambria Math"/>
                                      </a:rPr>
                                      <m:t>𝑥</m:t>
                                    </m:r>
                                  </m:e>
                                  <m:sup>
                                    <m:r>
                                      <a:rPr lang="en-US" altLang="ko-KR" i="1">
                                        <a:latin typeface="Cambria Math"/>
                                      </a:rPr>
                                      <m:t>′</m:t>
                                    </m:r>
                                  </m:sup>
                                </m:sSup>
                              </m:sub>
                              <m:sup>
                                <m:r>
                                  <a:rPr lang="en-US" altLang="ko-KR" i="1">
                                    <a:latin typeface="Cambria Math"/>
                                  </a:rPr>
                                  <m:t>𝑢</m:t>
                                </m:r>
                              </m:sup>
                            </m:sSubSup>
                            <m:d>
                              <m:dPr>
                                <m:begChr m:val="["/>
                                <m:endChr m:val="]"/>
                                <m:ctrlPr>
                                  <a:rPr lang="ko-KR" altLang="ko-KR" i="1">
                                    <a:latin typeface="Cambria Math"/>
                                  </a:rPr>
                                </m:ctrlPr>
                              </m:dPr>
                              <m:e>
                                <m:sSubSup>
                                  <m:sSubSupPr>
                                    <m:ctrlPr>
                                      <a:rPr lang="ko-KR" altLang="ko-KR" i="1">
                                        <a:latin typeface="Cambria Math"/>
                                      </a:rPr>
                                    </m:ctrlPr>
                                  </m:sSubSupPr>
                                  <m:e>
                                    <m:r>
                                      <a:rPr lang="en-US" altLang="ko-KR" i="1">
                                        <a:latin typeface="Cambria Math"/>
                                      </a:rPr>
                                      <m:t>𝑅</m:t>
                                    </m:r>
                                  </m:e>
                                  <m:sub>
                                    <m:r>
                                      <a:rPr lang="en-US" altLang="ko-KR" i="1">
                                        <a:latin typeface="Cambria Math"/>
                                      </a:rPr>
                                      <m:t>𝑥</m:t>
                                    </m:r>
                                    <m:sSup>
                                      <m:sSupPr>
                                        <m:ctrlPr>
                                          <a:rPr lang="ko-KR" altLang="ko-KR" i="1">
                                            <a:latin typeface="Cambria Math"/>
                                          </a:rPr>
                                        </m:ctrlPr>
                                      </m:sSupPr>
                                      <m:e>
                                        <m:r>
                                          <a:rPr lang="en-US" altLang="ko-KR" i="1">
                                            <a:latin typeface="Cambria Math"/>
                                          </a:rPr>
                                          <m:t>𝑥</m:t>
                                        </m:r>
                                      </m:e>
                                      <m:sup>
                                        <m:r>
                                          <a:rPr lang="en-US" altLang="ko-KR" i="1">
                                            <a:latin typeface="Cambria Math"/>
                                          </a:rPr>
                                          <m:t>′</m:t>
                                        </m:r>
                                      </m:sup>
                                    </m:sSup>
                                  </m:sub>
                                  <m:sup>
                                    <m:r>
                                      <a:rPr lang="en-US" altLang="ko-KR" i="1">
                                        <a:latin typeface="Cambria Math"/>
                                      </a:rPr>
                                      <m:t>𝑢</m:t>
                                    </m:r>
                                  </m:sup>
                                </m:sSubSup>
                                <m:r>
                                  <a:rPr lang="en-US" altLang="ko-KR" i="1">
                                    <a:latin typeface="Cambria Math"/>
                                  </a:rPr>
                                  <m:t>+</m:t>
                                </m:r>
                                <m:r>
                                  <a:rPr lang="en-US" altLang="ko-KR" i="1">
                                    <a:latin typeface="Cambria Math"/>
                                  </a:rPr>
                                  <m:t>𝛾</m:t>
                                </m:r>
                                <m:sSubSup>
                                  <m:sSubSupPr>
                                    <m:ctrlPr>
                                      <a:rPr lang="ko-KR" altLang="ko-KR" i="1">
                                        <a:latin typeface="Cambria Math"/>
                                      </a:rPr>
                                    </m:ctrlPr>
                                  </m:sSubSupPr>
                                  <m:e>
                                    <m:r>
                                      <a:rPr lang="en-US" altLang="ko-KR" i="1">
                                        <a:latin typeface="Cambria Math"/>
                                      </a:rPr>
                                      <m:t>𝑉</m:t>
                                    </m:r>
                                  </m:e>
                                  <m:sub>
                                    <m:r>
                                      <a:rPr lang="en-US" altLang="ko-KR" i="1">
                                        <a:latin typeface="Cambria Math"/>
                                      </a:rPr>
                                      <m:t>𝑘</m:t>
                                    </m:r>
                                    <m:r>
                                      <a:rPr lang="en-US" altLang="ko-KR" i="1">
                                        <a:latin typeface="Cambria Math"/>
                                      </a:rPr>
                                      <m:t>+1</m:t>
                                    </m:r>
                                  </m:sub>
                                  <m:sup>
                                    <m:r>
                                      <a:rPr lang="en-US" altLang="ko-KR" i="1">
                                        <a:latin typeface="Cambria Math"/>
                                      </a:rPr>
                                      <m:t>∗</m:t>
                                    </m:r>
                                  </m:sup>
                                </m:sSubSup>
                                <m:r>
                                  <a:rPr lang="en-US" altLang="ko-KR" i="1">
                                    <a:latin typeface="Cambria Math"/>
                                  </a:rPr>
                                  <m:t>(</m:t>
                                </m:r>
                                <m:sSup>
                                  <m:sSupPr>
                                    <m:ctrlPr>
                                      <a:rPr lang="ko-KR" altLang="ko-KR" i="1">
                                        <a:latin typeface="Cambria Math"/>
                                      </a:rPr>
                                    </m:ctrlPr>
                                  </m:sSupPr>
                                  <m:e>
                                    <m:r>
                                      <a:rPr lang="en-US" altLang="ko-KR" i="1">
                                        <a:latin typeface="Cambria Math"/>
                                      </a:rPr>
                                      <m:t>𝑥</m:t>
                                    </m:r>
                                  </m:e>
                                  <m:sup>
                                    <m:r>
                                      <a:rPr lang="en-US" altLang="ko-KR" i="1">
                                        <a:latin typeface="Cambria Math"/>
                                      </a:rPr>
                                      <m:t>′</m:t>
                                    </m:r>
                                  </m:sup>
                                </m:sSup>
                                <m:r>
                                  <a:rPr lang="en-US" altLang="ko-KR" i="1">
                                    <a:latin typeface="Cambria Math"/>
                                  </a:rPr>
                                  <m:t>)</m:t>
                                </m:r>
                              </m:e>
                            </m:d>
                            <m:r>
                              <a:rPr lang="en-US" altLang="ko-KR" i="1">
                                <a:latin typeface="Cambria Math"/>
                              </a:rPr>
                              <m:t> </m:t>
                            </m:r>
                          </m:e>
                        </m:nary>
                      </m:e>
                    </m:func>
                  </m:oMath>
                </a14:m>
                <a:endParaRPr lang="en-US" altLang="ko-KR" dirty="0" smtClean="0"/>
              </a:p>
              <a:p>
                <a:endParaRPr lang="en-US" altLang="ko-KR" dirty="0"/>
              </a:p>
              <a:p>
                <a:endParaRPr lang="en-US" altLang="ko-KR" dirty="0" smtClean="0"/>
              </a:p>
              <a:p>
                <a:r>
                  <a:rPr lang="en-US" altLang="ko-KR" dirty="0"/>
                  <a:t> </a:t>
                </a:r>
                <a:r>
                  <a:rPr lang="en-US" altLang="ko-KR" dirty="0" smtClean="0"/>
                  <a:t> </a:t>
                </a:r>
                <a:r>
                  <a:rPr lang="en-US" altLang="ko-KR" dirty="0" smtClean="0">
                    <a:sym typeface="Wingdings" panose="05000000000000000000" pitchFamily="2" charset="2"/>
                  </a:rPr>
                  <a:t>  in googling, many of examples are without mentioning “Ergodic”</a:t>
                </a:r>
              </a:p>
              <a:p>
                <a:endParaRPr lang="en-US" altLang="ko-KR" dirty="0">
                  <a:sym typeface="Wingdings" panose="05000000000000000000" pitchFamily="2" charset="2"/>
                </a:endParaRPr>
              </a:p>
              <a:p>
                <a:pPr/>
                <a14:m>
                  <m:oMathPara xmlns:m="http://schemas.openxmlformats.org/officeDocument/2006/math">
                    <m:oMathParaPr>
                      <m:jc m:val="centerGroup"/>
                    </m:oMathParaPr>
                    <m:oMath xmlns:m="http://schemas.openxmlformats.org/officeDocument/2006/math">
                      <m:sSubSup>
                        <m:sSubSupPr>
                          <m:ctrlPr>
                            <a:rPr lang="ko-KR" altLang="ko-KR" i="1">
                              <a:latin typeface="Cambria Math"/>
                            </a:rPr>
                          </m:ctrlPr>
                        </m:sSubSupPr>
                        <m:e>
                          <m:r>
                            <m:rPr>
                              <m:sty m:val="p"/>
                            </m:rPr>
                            <a:rPr lang="en-US" altLang="ko-KR">
                              <a:latin typeface="Cambria Math"/>
                            </a:rPr>
                            <m:t>V</m:t>
                          </m:r>
                        </m:e>
                        <m:sub>
                          <m:r>
                            <m:rPr>
                              <m:sty m:val="p"/>
                            </m:rPr>
                            <a:rPr lang="en-US" altLang="ko-KR">
                              <a:latin typeface="Cambria Math"/>
                            </a:rPr>
                            <m:t>k</m:t>
                          </m:r>
                        </m:sub>
                        <m:sup>
                          <m:r>
                            <a:rPr lang="en-US" altLang="ko-KR" i="1">
                              <a:latin typeface="Cambria Math"/>
                            </a:rPr>
                            <m:t>∗</m:t>
                          </m:r>
                        </m:sup>
                      </m:sSubSup>
                      <m:r>
                        <a:rPr lang="en-US" altLang="ko-KR" i="1">
                          <a:latin typeface="Cambria Math"/>
                        </a:rPr>
                        <m:t>=</m:t>
                      </m:r>
                      <m:func>
                        <m:funcPr>
                          <m:ctrlPr>
                            <a:rPr lang="ko-KR" altLang="ko-KR" i="1">
                              <a:latin typeface="Cambria Math"/>
                            </a:rPr>
                          </m:ctrlPr>
                        </m:funcPr>
                        <m:fName>
                          <m:limLow>
                            <m:limLowPr>
                              <m:ctrlPr>
                                <a:rPr lang="ko-KR" altLang="ko-KR" i="1">
                                  <a:latin typeface="Cambria Math"/>
                                </a:rPr>
                              </m:ctrlPr>
                            </m:limLowPr>
                            <m:e>
                              <m:r>
                                <m:rPr>
                                  <m:sty m:val="p"/>
                                </m:rPr>
                                <a:rPr lang="en-US" altLang="ko-KR">
                                  <a:latin typeface="Cambria Math"/>
                                </a:rPr>
                                <m:t>min</m:t>
                              </m:r>
                            </m:e>
                            <m:lim>
                              <m:r>
                                <a:rPr lang="en-US" altLang="ko-KR" i="1">
                                  <a:latin typeface="Cambria Math"/>
                                </a:rPr>
                                <m:t>𝜋</m:t>
                              </m:r>
                            </m:lim>
                          </m:limLow>
                        </m:fName>
                        <m:e>
                          <m:sSubSup>
                            <m:sSubSupPr>
                              <m:ctrlPr>
                                <a:rPr lang="ko-KR" altLang="ko-KR" i="1">
                                  <a:latin typeface="Cambria Math"/>
                                </a:rPr>
                              </m:ctrlPr>
                            </m:sSubSupPr>
                            <m:e>
                              <m:r>
                                <a:rPr lang="en-US" altLang="ko-KR" i="1">
                                  <a:latin typeface="Cambria Math"/>
                                </a:rPr>
                                <m:t>𝑉</m:t>
                              </m:r>
                            </m:e>
                            <m:sub>
                              <m:r>
                                <a:rPr lang="en-US" altLang="ko-KR" i="1">
                                  <a:latin typeface="Cambria Math"/>
                                </a:rPr>
                                <m:t>𝑘</m:t>
                              </m:r>
                            </m:sub>
                            <m:sup>
                              <m:r>
                                <a:rPr lang="en-US" altLang="ko-KR" i="1">
                                  <a:latin typeface="Cambria Math"/>
                                </a:rPr>
                                <m:t>𝜋</m:t>
                              </m:r>
                            </m:sup>
                          </m:sSubSup>
                        </m:e>
                      </m:func>
                      <m:d>
                        <m:dPr>
                          <m:ctrlPr>
                            <a:rPr lang="ko-KR" altLang="ko-KR" i="1">
                              <a:latin typeface="Cambria Math"/>
                            </a:rPr>
                          </m:ctrlPr>
                        </m:dPr>
                        <m:e>
                          <m:r>
                            <a:rPr lang="en-US" altLang="ko-KR" i="1">
                              <a:latin typeface="Cambria Math"/>
                            </a:rPr>
                            <m:t>𝑥</m:t>
                          </m:r>
                        </m:e>
                      </m:d>
                      <m:r>
                        <a:rPr lang="en-US" altLang="ko-KR" i="1">
                          <a:latin typeface="Cambria Math"/>
                        </a:rPr>
                        <m:t>=</m:t>
                      </m:r>
                      <m:func>
                        <m:funcPr>
                          <m:ctrlPr>
                            <a:rPr lang="ko-KR" altLang="ko-KR" i="1">
                              <a:latin typeface="Cambria Math"/>
                            </a:rPr>
                          </m:ctrlPr>
                        </m:funcPr>
                        <m:fName>
                          <m:limLow>
                            <m:limLowPr>
                              <m:ctrlPr>
                                <a:rPr lang="ko-KR" altLang="ko-KR" i="1">
                                  <a:latin typeface="Cambria Math"/>
                                </a:rPr>
                              </m:ctrlPr>
                            </m:limLowPr>
                            <m:e>
                              <m:r>
                                <m:rPr>
                                  <m:sty m:val="p"/>
                                </m:rPr>
                                <a:rPr lang="en-US" altLang="ko-KR">
                                  <a:latin typeface="Cambria Math"/>
                                </a:rPr>
                                <m:t>min</m:t>
                              </m:r>
                            </m:e>
                            <m:lim>
                              <m:r>
                                <a:rPr lang="en-US" altLang="ko-KR" i="1">
                                  <a:latin typeface="Cambria Math"/>
                                </a:rPr>
                                <m:t>𝜋</m:t>
                              </m:r>
                            </m:lim>
                          </m:limLow>
                        </m:fName>
                        <m:e>
                          <m:nary>
                            <m:naryPr>
                              <m:chr m:val="∑"/>
                              <m:limLoc m:val="undOvr"/>
                              <m:supHide m:val="on"/>
                              <m:ctrlPr>
                                <a:rPr lang="ko-KR" altLang="ko-KR" i="1">
                                  <a:latin typeface="Cambria Math"/>
                                </a:rPr>
                              </m:ctrlPr>
                            </m:naryPr>
                            <m:sub>
                              <m:r>
                                <a:rPr lang="en-US" altLang="ko-KR" i="1">
                                  <a:latin typeface="Cambria Math"/>
                                </a:rPr>
                                <m:t>𝑥</m:t>
                              </m:r>
                              <m:r>
                                <a:rPr lang="en-US" altLang="ko-KR" i="1">
                                  <a:latin typeface="Cambria Math"/>
                                </a:rPr>
                                <m:t>′</m:t>
                              </m:r>
                            </m:sub>
                            <m:sup/>
                            <m:e>
                              <m:sSubSup>
                                <m:sSubSupPr>
                                  <m:ctrlPr>
                                    <a:rPr lang="ko-KR" altLang="ko-KR" i="1">
                                      <a:latin typeface="Cambria Math"/>
                                    </a:rPr>
                                  </m:ctrlPr>
                                </m:sSubSupPr>
                                <m:e>
                                  <m:r>
                                    <a:rPr lang="en-US" altLang="ko-KR" i="1">
                                      <a:latin typeface="Cambria Math"/>
                                    </a:rPr>
                                    <m:t>𝑃</m:t>
                                  </m:r>
                                </m:e>
                                <m:sub>
                                  <m:r>
                                    <a:rPr lang="en-US" altLang="ko-KR" i="1">
                                      <a:latin typeface="Cambria Math"/>
                                    </a:rPr>
                                    <m:t>𝑥</m:t>
                                  </m:r>
                                  <m:sSup>
                                    <m:sSupPr>
                                      <m:ctrlPr>
                                        <a:rPr lang="ko-KR" altLang="ko-KR" i="1">
                                          <a:latin typeface="Cambria Math"/>
                                        </a:rPr>
                                      </m:ctrlPr>
                                    </m:sSupPr>
                                    <m:e>
                                      <m:r>
                                        <a:rPr lang="en-US" altLang="ko-KR" i="1">
                                          <a:latin typeface="Cambria Math"/>
                                        </a:rPr>
                                        <m:t>𝑥</m:t>
                                      </m:r>
                                    </m:e>
                                    <m:sup>
                                      <m:r>
                                        <a:rPr lang="en-US" altLang="ko-KR" i="1">
                                          <a:latin typeface="Cambria Math"/>
                                        </a:rPr>
                                        <m:t>′</m:t>
                                      </m:r>
                                    </m:sup>
                                  </m:sSup>
                                </m:sub>
                                <m:sup>
                                  <m:r>
                                    <a:rPr lang="en-US" altLang="ko-KR" i="1">
                                      <a:latin typeface="Cambria Math"/>
                                    </a:rPr>
                                    <m:t>𝑢</m:t>
                                  </m:r>
                                </m:sup>
                              </m:sSubSup>
                              <m:d>
                                <m:dPr>
                                  <m:begChr m:val="["/>
                                  <m:endChr m:val="]"/>
                                  <m:ctrlPr>
                                    <a:rPr lang="ko-KR" altLang="ko-KR" i="1">
                                      <a:latin typeface="Cambria Math"/>
                                    </a:rPr>
                                  </m:ctrlPr>
                                </m:dPr>
                                <m:e>
                                  <m:sSubSup>
                                    <m:sSubSupPr>
                                      <m:ctrlPr>
                                        <a:rPr lang="ko-KR" altLang="ko-KR" i="1">
                                          <a:latin typeface="Cambria Math"/>
                                        </a:rPr>
                                      </m:ctrlPr>
                                    </m:sSubSupPr>
                                    <m:e>
                                      <m:r>
                                        <a:rPr lang="en-US" altLang="ko-KR" i="1">
                                          <a:latin typeface="Cambria Math"/>
                                        </a:rPr>
                                        <m:t>𝑅</m:t>
                                      </m:r>
                                    </m:e>
                                    <m:sub>
                                      <m:r>
                                        <a:rPr lang="en-US" altLang="ko-KR" i="1">
                                          <a:latin typeface="Cambria Math"/>
                                        </a:rPr>
                                        <m:t>𝑥</m:t>
                                      </m:r>
                                      <m:sSup>
                                        <m:sSupPr>
                                          <m:ctrlPr>
                                            <a:rPr lang="ko-KR" altLang="ko-KR" i="1">
                                              <a:latin typeface="Cambria Math"/>
                                            </a:rPr>
                                          </m:ctrlPr>
                                        </m:sSupPr>
                                        <m:e>
                                          <m:r>
                                            <a:rPr lang="en-US" altLang="ko-KR" i="1">
                                              <a:latin typeface="Cambria Math"/>
                                            </a:rPr>
                                            <m:t>𝑥</m:t>
                                          </m:r>
                                        </m:e>
                                        <m:sup>
                                          <m:r>
                                            <a:rPr lang="en-US" altLang="ko-KR" i="1">
                                              <a:latin typeface="Cambria Math"/>
                                            </a:rPr>
                                            <m:t>′</m:t>
                                          </m:r>
                                        </m:sup>
                                      </m:sSup>
                                    </m:sub>
                                    <m:sup>
                                      <m:r>
                                        <a:rPr lang="en-US" altLang="ko-KR" i="1">
                                          <a:latin typeface="Cambria Math"/>
                                        </a:rPr>
                                        <m:t>𝑢</m:t>
                                      </m:r>
                                    </m:sup>
                                  </m:sSubSup>
                                  <m:r>
                                    <a:rPr lang="en-US" altLang="ko-KR" i="1">
                                      <a:latin typeface="Cambria Math"/>
                                    </a:rPr>
                                    <m:t>+</m:t>
                                  </m:r>
                                  <m:r>
                                    <a:rPr lang="en-US" altLang="ko-KR" i="1">
                                      <a:latin typeface="Cambria Math"/>
                                    </a:rPr>
                                    <m:t>𝛾</m:t>
                                  </m:r>
                                  <m:sSubSup>
                                    <m:sSubSupPr>
                                      <m:ctrlPr>
                                        <a:rPr lang="ko-KR" altLang="ko-KR" i="1">
                                          <a:latin typeface="Cambria Math"/>
                                        </a:rPr>
                                      </m:ctrlPr>
                                    </m:sSubSupPr>
                                    <m:e>
                                      <m:r>
                                        <a:rPr lang="en-US" altLang="ko-KR" i="1">
                                          <a:latin typeface="Cambria Math"/>
                                        </a:rPr>
                                        <m:t>𝑉</m:t>
                                      </m:r>
                                    </m:e>
                                    <m:sub>
                                      <m:r>
                                        <a:rPr lang="en-US" altLang="ko-KR" i="1">
                                          <a:latin typeface="Cambria Math"/>
                                        </a:rPr>
                                        <m:t>𝑘</m:t>
                                      </m:r>
                                      <m:r>
                                        <a:rPr lang="en-US" altLang="ko-KR" i="1">
                                          <a:latin typeface="Cambria Math"/>
                                        </a:rPr>
                                        <m:t>+1</m:t>
                                      </m:r>
                                    </m:sub>
                                    <m:sup>
                                      <m:r>
                                        <a:rPr lang="en-US" altLang="ko-KR" i="1">
                                          <a:latin typeface="Cambria Math"/>
                                        </a:rPr>
                                        <m:t>∗</m:t>
                                      </m:r>
                                    </m:sup>
                                  </m:sSubSup>
                                  <m:r>
                                    <a:rPr lang="en-US" altLang="ko-KR" i="1">
                                      <a:latin typeface="Cambria Math"/>
                                    </a:rPr>
                                    <m:t>(</m:t>
                                  </m:r>
                                  <m:sSup>
                                    <m:sSupPr>
                                      <m:ctrlPr>
                                        <a:rPr lang="ko-KR" altLang="ko-KR" i="1">
                                          <a:latin typeface="Cambria Math"/>
                                        </a:rPr>
                                      </m:ctrlPr>
                                    </m:sSupPr>
                                    <m:e>
                                      <m:r>
                                        <a:rPr lang="en-US" altLang="ko-KR" i="1">
                                          <a:latin typeface="Cambria Math"/>
                                        </a:rPr>
                                        <m:t>𝑥</m:t>
                                      </m:r>
                                    </m:e>
                                    <m:sup>
                                      <m:r>
                                        <a:rPr lang="en-US" altLang="ko-KR" i="1">
                                          <a:latin typeface="Cambria Math"/>
                                        </a:rPr>
                                        <m:t>′</m:t>
                                      </m:r>
                                    </m:sup>
                                  </m:sSup>
                                  <m:r>
                                    <a:rPr lang="en-US" altLang="ko-KR" i="1">
                                      <a:latin typeface="Cambria Math"/>
                                    </a:rPr>
                                    <m:t>)</m:t>
                                  </m:r>
                                </m:e>
                              </m:d>
                              <m:r>
                                <a:rPr lang="en-US" altLang="ko-KR" i="1">
                                  <a:latin typeface="Cambria Math"/>
                                </a:rPr>
                                <m:t> </m:t>
                              </m:r>
                            </m:e>
                          </m:nary>
                        </m:e>
                      </m:func>
                    </m:oMath>
                  </m:oMathPara>
                </a14:m>
                <a:endParaRPr lang="en-US" altLang="ko-KR" dirty="0" smtClean="0">
                  <a:sym typeface="Wingdings" panose="05000000000000000000" pitchFamily="2" charset="2"/>
                </a:endParaRPr>
              </a:p>
              <a:p>
                <a:r>
                  <a:rPr lang="en-US" altLang="ko-KR" dirty="0">
                    <a:sym typeface="Wingdings" panose="05000000000000000000" pitchFamily="2" charset="2"/>
                  </a:rPr>
                  <a:t> </a:t>
                </a:r>
                <a:r>
                  <a:rPr lang="en-US" altLang="ko-KR" dirty="0" smtClean="0">
                    <a:sym typeface="Wingdings" panose="05000000000000000000" pitchFamily="2" charset="2"/>
                  </a:rPr>
                  <a:t>  </a:t>
                </a:r>
              </a:p>
              <a:p>
                <a:endParaRPr lang="en-US" altLang="ko-KR" dirty="0">
                  <a:sym typeface="Wingdings" panose="05000000000000000000" pitchFamily="2" charset="2"/>
                </a:endParaRPr>
              </a:p>
              <a:p>
                <a:endParaRPr lang="en-US" altLang="ko-KR" dirty="0" smtClean="0">
                  <a:sym typeface="Wingdings" panose="05000000000000000000" pitchFamily="2" charset="2"/>
                </a:endParaRPr>
              </a:p>
              <a:p>
                <a:r>
                  <a:rPr lang="en-US" altLang="ko-KR" dirty="0">
                    <a:sym typeface="Wingdings" panose="05000000000000000000" pitchFamily="2" charset="2"/>
                  </a:rPr>
                  <a:t> </a:t>
                </a:r>
                <a:r>
                  <a:rPr lang="en-US" altLang="ko-KR" dirty="0" smtClean="0">
                    <a:sym typeface="Wingdings" panose="05000000000000000000" pitchFamily="2" charset="2"/>
                  </a:rPr>
                  <a:t>  </a:t>
                </a:r>
                <a:endParaRPr lang="en-US" altLang="ko-KR" dirty="0"/>
              </a:p>
            </p:txBody>
          </p:sp>
        </mc:Choice>
        <mc:Fallback xmlns="">
          <p:sp>
            <p:nvSpPr>
              <p:cNvPr id="4" name="직사각형 3"/>
              <p:cNvSpPr>
                <a:spLocks noRot="1" noChangeAspect="1" noMove="1" noResize="1" noEditPoints="1" noAdjustHandles="1" noChangeArrowheads="1" noChangeShapeType="1" noTextEdit="1"/>
              </p:cNvSpPr>
              <p:nvPr/>
            </p:nvSpPr>
            <p:spPr>
              <a:xfrm>
                <a:off x="395536" y="2381438"/>
                <a:ext cx="7848872" cy="4121578"/>
              </a:xfrm>
              <a:prstGeom prst="rect">
                <a:avLst/>
              </a:prstGeom>
              <a:blipFill rotWithShape="1">
                <a:blip r:embed="rId3"/>
                <a:stretch>
                  <a:fillRect l="-699"/>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30336970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117" y="836712"/>
            <a:ext cx="4320478" cy="646331"/>
          </a:xfrm>
          <a:prstGeom prst="rect">
            <a:avLst/>
          </a:prstGeom>
          <a:noFill/>
        </p:spPr>
        <p:txBody>
          <a:bodyPr wrap="none" rtlCol="0">
            <a:spAutoFit/>
          </a:bodyPr>
          <a:lstStyle/>
          <a:p>
            <a:pPr marL="285750" indent="-285750">
              <a:buFont typeface="Wingdings" panose="05000000000000000000" pitchFamily="2" charset="2"/>
              <a:buChar char="l"/>
            </a:pPr>
            <a:r>
              <a:rPr lang="en-US" altLang="ko-KR" dirty="0" smtClean="0"/>
              <a:t>On-line feedforward Optimal Value  </a:t>
            </a:r>
          </a:p>
          <a:p>
            <a:endParaRPr lang="ko-KR" altLang="en-US" dirty="0"/>
          </a:p>
        </p:txBody>
      </p:sp>
      <mc:AlternateContent xmlns:mc="http://schemas.openxmlformats.org/markup-compatibility/2006" xmlns:a14="http://schemas.microsoft.com/office/drawing/2010/main">
        <mc:Choice Requires="a14">
          <p:sp>
            <p:nvSpPr>
              <p:cNvPr id="3" name="직사각형 2"/>
              <p:cNvSpPr/>
              <p:nvPr/>
            </p:nvSpPr>
            <p:spPr>
              <a:xfrm>
                <a:off x="365117" y="1412776"/>
                <a:ext cx="6480720" cy="3083858"/>
              </a:xfrm>
              <a:prstGeom prst="rect">
                <a:avLst/>
              </a:prstGeom>
            </p:spPr>
            <p:txBody>
              <a:bodyPr wrap="square">
                <a:spAutoFit/>
              </a:bodyPr>
              <a:lstStyle/>
              <a:p>
                <a:r>
                  <a:rPr lang="en-US" altLang="ko-KR" dirty="0" smtClean="0"/>
                  <a:t>    Since one step Optimal value is  (this is backward )</a:t>
                </a:r>
              </a:p>
              <a:p>
                <a:endParaRPr lang="en-US" altLang="ko-KR" dirty="0" smtClean="0"/>
              </a:p>
              <a:p>
                <a:r>
                  <a:rPr lang="en-US" altLang="ko-KR" dirty="0" smtClean="0"/>
                  <a:t>               </a:t>
                </a:r>
                <a14:m>
                  <m:oMath xmlns:m="http://schemas.openxmlformats.org/officeDocument/2006/math">
                    <m:sSubSup>
                      <m:sSubSupPr>
                        <m:ctrlPr>
                          <a:rPr lang="en-US" altLang="ko-KR" b="0" i="1" smtClean="0">
                            <a:latin typeface="Cambria Math"/>
                          </a:rPr>
                        </m:ctrlPr>
                      </m:sSubSupPr>
                      <m:e>
                        <m:r>
                          <m:rPr>
                            <m:sty m:val="p"/>
                          </m:rPr>
                          <a:rPr lang="en-US" altLang="ko-KR" b="0" i="0" smtClean="0">
                            <a:latin typeface="Cambria Math"/>
                          </a:rPr>
                          <m:t>V</m:t>
                        </m:r>
                      </m:e>
                      <m:sub>
                        <m:r>
                          <a:rPr lang="en-US" altLang="ko-KR" b="0" i="1" smtClean="0">
                            <a:latin typeface="Cambria Math"/>
                          </a:rPr>
                          <m:t>𝑘</m:t>
                        </m:r>
                      </m:sub>
                      <m:sup>
                        <m:r>
                          <a:rPr lang="en-US" altLang="ko-KR" b="0" i="1" smtClean="0">
                            <a:latin typeface="Cambria Math"/>
                          </a:rPr>
                          <m:t>∗</m:t>
                        </m:r>
                      </m:sup>
                    </m:sSubSup>
                    <m:r>
                      <a:rPr lang="en-US" altLang="ko-KR" b="0" i="1" smtClean="0">
                        <a:latin typeface="Cambria Math"/>
                      </a:rPr>
                      <m:t>(</m:t>
                    </m:r>
                    <m:r>
                      <a:rPr lang="en-US" altLang="ko-KR" b="0" i="1" smtClean="0">
                        <a:latin typeface="Cambria Math"/>
                      </a:rPr>
                      <m:t>𝑥</m:t>
                    </m:r>
                    <m:r>
                      <a:rPr lang="en-US" altLang="ko-KR" b="0" i="1" smtClean="0">
                        <a:latin typeface="Cambria Math"/>
                      </a:rPr>
                      <m:t>)</m:t>
                    </m:r>
                    <m:func>
                      <m:funcPr>
                        <m:ctrlPr>
                          <a:rPr lang="ko-KR" altLang="ko-KR" i="1">
                            <a:latin typeface="Cambria Math"/>
                          </a:rPr>
                        </m:ctrlPr>
                      </m:funcPr>
                      <m:fName>
                        <m:limLow>
                          <m:limLowPr>
                            <m:ctrlPr>
                              <a:rPr lang="ko-KR" altLang="ko-KR" i="1">
                                <a:latin typeface="Cambria Math"/>
                              </a:rPr>
                            </m:ctrlPr>
                          </m:limLowPr>
                          <m:e>
                            <m:r>
                              <a:rPr lang="en-US" altLang="ko-KR">
                                <a:latin typeface="Cambria Math"/>
                              </a:rPr>
                              <m:t>=</m:t>
                            </m:r>
                            <m:r>
                              <m:rPr>
                                <m:sty m:val="p"/>
                              </m:rPr>
                              <a:rPr lang="en-US" altLang="ko-KR">
                                <a:latin typeface="Cambria Math"/>
                              </a:rPr>
                              <m:t>min</m:t>
                            </m:r>
                          </m:e>
                          <m:lim>
                            <m:r>
                              <a:rPr lang="en-US" altLang="ko-KR" i="1">
                                <a:latin typeface="Cambria Math"/>
                              </a:rPr>
                              <m:t>𝜋</m:t>
                            </m:r>
                          </m:lim>
                        </m:limLow>
                      </m:fName>
                      <m:e>
                        <m:nary>
                          <m:naryPr>
                            <m:chr m:val="∑"/>
                            <m:limLoc m:val="undOvr"/>
                            <m:supHide m:val="on"/>
                            <m:ctrlPr>
                              <a:rPr lang="ko-KR" altLang="ko-KR" i="1">
                                <a:latin typeface="Cambria Math"/>
                              </a:rPr>
                            </m:ctrlPr>
                          </m:naryPr>
                          <m:sub>
                            <m:r>
                              <a:rPr lang="en-US" altLang="ko-KR" i="1">
                                <a:latin typeface="Cambria Math"/>
                              </a:rPr>
                              <m:t>𝑥</m:t>
                            </m:r>
                            <m:r>
                              <a:rPr lang="en-US" altLang="ko-KR" i="1">
                                <a:latin typeface="Cambria Math"/>
                              </a:rPr>
                              <m:t>′</m:t>
                            </m:r>
                          </m:sub>
                          <m:sup/>
                          <m:e>
                            <m:sSubSup>
                              <m:sSubSupPr>
                                <m:ctrlPr>
                                  <a:rPr lang="ko-KR" altLang="ko-KR" i="1">
                                    <a:latin typeface="Cambria Math"/>
                                  </a:rPr>
                                </m:ctrlPr>
                              </m:sSubSupPr>
                              <m:e>
                                <m:r>
                                  <a:rPr lang="en-US" altLang="ko-KR" i="1">
                                    <a:latin typeface="Cambria Math"/>
                                  </a:rPr>
                                  <m:t>𝑃</m:t>
                                </m:r>
                              </m:e>
                              <m:sub>
                                <m:r>
                                  <a:rPr lang="en-US" altLang="ko-KR" i="1">
                                    <a:latin typeface="Cambria Math"/>
                                  </a:rPr>
                                  <m:t>𝑥</m:t>
                                </m:r>
                                <m:sSup>
                                  <m:sSupPr>
                                    <m:ctrlPr>
                                      <a:rPr lang="ko-KR" altLang="ko-KR" i="1">
                                        <a:latin typeface="Cambria Math"/>
                                      </a:rPr>
                                    </m:ctrlPr>
                                  </m:sSupPr>
                                  <m:e>
                                    <m:r>
                                      <a:rPr lang="en-US" altLang="ko-KR" i="1">
                                        <a:latin typeface="Cambria Math"/>
                                      </a:rPr>
                                      <m:t>𝑥</m:t>
                                    </m:r>
                                  </m:e>
                                  <m:sup>
                                    <m:r>
                                      <a:rPr lang="en-US" altLang="ko-KR" i="1">
                                        <a:latin typeface="Cambria Math"/>
                                      </a:rPr>
                                      <m:t>′</m:t>
                                    </m:r>
                                  </m:sup>
                                </m:sSup>
                              </m:sub>
                              <m:sup>
                                <m:r>
                                  <a:rPr lang="en-US" altLang="ko-KR" i="1">
                                    <a:latin typeface="Cambria Math"/>
                                  </a:rPr>
                                  <m:t>𝑢</m:t>
                                </m:r>
                              </m:sup>
                            </m:sSubSup>
                            <m:d>
                              <m:dPr>
                                <m:begChr m:val="["/>
                                <m:endChr m:val="]"/>
                                <m:ctrlPr>
                                  <a:rPr lang="ko-KR" altLang="ko-KR" i="1">
                                    <a:latin typeface="Cambria Math"/>
                                  </a:rPr>
                                </m:ctrlPr>
                              </m:dPr>
                              <m:e>
                                <m:sSubSup>
                                  <m:sSubSupPr>
                                    <m:ctrlPr>
                                      <a:rPr lang="ko-KR" altLang="ko-KR" i="1">
                                        <a:latin typeface="Cambria Math"/>
                                      </a:rPr>
                                    </m:ctrlPr>
                                  </m:sSubSupPr>
                                  <m:e>
                                    <m:r>
                                      <a:rPr lang="en-US" altLang="ko-KR" i="1">
                                        <a:latin typeface="Cambria Math"/>
                                      </a:rPr>
                                      <m:t>𝑅</m:t>
                                    </m:r>
                                  </m:e>
                                  <m:sub>
                                    <m:r>
                                      <a:rPr lang="en-US" altLang="ko-KR" i="1">
                                        <a:latin typeface="Cambria Math"/>
                                      </a:rPr>
                                      <m:t>𝑥</m:t>
                                    </m:r>
                                    <m:sSup>
                                      <m:sSupPr>
                                        <m:ctrlPr>
                                          <a:rPr lang="ko-KR" altLang="ko-KR" i="1">
                                            <a:latin typeface="Cambria Math"/>
                                          </a:rPr>
                                        </m:ctrlPr>
                                      </m:sSupPr>
                                      <m:e>
                                        <m:r>
                                          <a:rPr lang="en-US" altLang="ko-KR" i="1">
                                            <a:latin typeface="Cambria Math"/>
                                          </a:rPr>
                                          <m:t>𝑥</m:t>
                                        </m:r>
                                      </m:e>
                                      <m:sup>
                                        <m:r>
                                          <a:rPr lang="en-US" altLang="ko-KR" i="1">
                                            <a:latin typeface="Cambria Math"/>
                                          </a:rPr>
                                          <m:t>′</m:t>
                                        </m:r>
                                      </m:sup>
                                    </m:sSup>
                                  </m:sub>
                                  <m:sup>
                                    <m:r>
                                      <a:rPr lang="en-US" altLang="ko-KR" i="1">
                                        <a:latin typeface="Cambria Math"/>
                                      </a:rPr>
                                      <m:t>𝑢</m:t>
                                    </m:r>
                                  </m:sup>
                                </m:sSubSup>
                                <m:r>
                                  <a:rPr lang="en-US" altLang="ko-KR" i="1">
                                    <a:latin typeface="Cambria Math"/>
                                  </a:rPr>
                                  <m:t>+</m:t>
                                </m:r>
                                <m:r>
                                  <a:rPr lang="en-US" altLang="ko-KR" i="1">
                                    <a:latin typeface="Cambria Math"/>
                                  </a:rPr>
                                  <m:t>𝛾</m:t>
                                </m:r>
                                <m:sSubSup>
                                  <m:sSubSupPr>
                                    <m:ctrlPr>
                                      <a:rPr lang="ko-KR" altLang="ko-KR" i="1">
                                        <a:latin typeface="Cambria Math"/>
                                      </a:rPr>
                                    </m:ctrlPr>
                                  </m:sSubSupPr>
                                  <m:e>
                                    <m:r>
                                      <a:rPr lang="en-US" altLang="ko-KR" i="1">
                                        <a:latin typeface="Cambria Math"/>
                                      </a:rPr>
                                      <m:t>𝑉</m:t>
                                    </m:r>
                                  </m:e>
                                  <m:sub>
                                    <m:r>
                                      <a:rPr lang="en-US" altLang="ko-KR" i="1">
                                        <a:latin typeface="Cambria Math"/>
                                      </a:rPr>
                                      <m:t>𝑘</m:t>
                                    </m:r>
                                    <m:r>
                                      <a:rPr lang="en-US" altLang="ko-KR" i="1">
                                        <a:latin typeface="Cambria Math"/>
                                      </a:rPr>
                                      <m:t>+1</m:t>
                                    </m:r>
                                  </m:sub>
                                  <m:sup>
                                    <m:r>
                                      <a:rPr lang="en-US" altLang="ko-KR" i="1">
                                        <a:latin typeface="Cambria Math"/>
                                      </a:rPr>
                                      <m:t>∗</m:t>
                                    </m:r>
                                  </m:sup>
                                </m:sSubSup>
                                <m:r>
                                  <a:rPr lang="en-US" altLang="ko-KR" i="1">
                                    <a:latin typeface="Cambria Math"/>
                                  </a:rPr>
                                  <m:t>(</m:t>
                                </m:r>
                                <m:sSup>
                                  <m:sSupPr>
                                    <m:ctrlPr>
                                      <a:rPr lang="ko-KR" altLang="ko-KR" i="1">
                                        <a:latin typeface="Cambria Math"/>
                                      </a:rPr>
                                    </m:ctrlPr>
                                  </m:sSupPr>
                                  <m:e>
                                    <m:r>
                                      <a:rPr lang="en-US" altLang="ko-KR" i="1">
                                        <a:latin typeface="Cambria Math"/>
                                      </a:rPr>
                                      <m:t>𝑥</m:t>
                                    </m:r>
                                  </m:e>
                                  <m:sup>
                                    <m:r>
                                      <a:rPr lang="en-US" altLang="ko-KR" i="1">
                                        <a:latin typeface="Cambria Math"/>
                                      </a:rPr>
                                      <m:t>′</m:t>
                                    </m:r>
                                  </m:sup>
                                </m:sSup>
                                <m:r>
                                  <a:rPr lang="en-US" altLang="ko-KR" i="1">
                                    <a:latin typeface="Cambria Math"/>
                                  </a:rPr>
                                  <m:t>)</m:t>
                                </m:r>
                              </m:e>
                            </m:d>
                            <m:r>
                              <a:rPr lang="en-US" altLang="ko-KR" i="1">
                                <a:latin typeface="Cambria Math"/>
                              </a:rPr>
                              <m:t> </m:t>
                            </m:r>
                          </m:e>
                        </m:nary>
                      </m:e>
                    </m:func>
                  </m:oMath>
                </a14:m>
                <a:endParaRPr lang="en-US" altLang="ko-KR" i="1" dirty="0" smtClean="0">
                  <a:latin typeface="Cambria Math"/>
                </a:endParaRPr>
              </a:p>
              <a:p>
                <a:endParaRPr lang="en-US" altLang="ko-KR" i="1" dirty="0">
                  <a:latin typeface="Cambria Math"/>
                </a:endParaRPr>
              </a:p>
              <a:p>
                <a:r>
                  <a:rPr lang="en-US" altLang="ko-KR" i="1" dirty="0" smtClean="0">
                    <a:latin typeface="Cambria Math"/>
                  </a:rPr>
                  <a:t>      </a:t>
                </a:r>
                <a:r>
                  <a:rPr lang="en-US" altLang="ko-KR" dirty="0"/>
                  <a:t>Let </a:t>
                </a:r>
                <a14:m>
                  <m:oMath xmlns:m="http://schemas.openxmlformats.org/officeDocument/2006/math">
                    <m:r>
                      <m:rPr>
                        <m:nor/>
                      </m:rPr>
                      <a:rPr lang="en-US" altLang="ko-KR">
                        <a:latin typeface="Cambria Math"/>
                      </a:rPr>
                      <m:t>T</m:t>
                    </m:r>
                    <m:r>
                      <a:rPr lang="en-US" altLang="ko-KR" i="1">
                        <a:latin typeface="Cambria Math"/>
                      </a:rPr>
                      <m:t> −→∞</m:t>
                    </m:r>
                  </m:oMath>
                </a14:m>
                <a:r>
                  <a:rPr lang="en-US" altLang="ko-KR" dirty="0"/>
                  <a:t>, then </a:t>
                </a:r>
              </a:p>
              <a:p>
                <a:pPr/>
                <a14:m>
                  <m:oMathPara xmlns:m="http://schemas.openxmlformats.org/officeDocument/2006/math">
                    <m:oMathParaPr>
                      <m:jc m:val="centerGroup"/>
                    </m:oMathParaPr>
                    <m:oMath xmlns:m="http://schemas.openxmlformats.org/officeDocument/2006/math">
                      <m:sSup>
                        <m:sSupPr>
                          <m:ctrlPr>
                            <a:rPr lang="en-US" altLang="ko-KR" b="0" i="1" smtClean="0">
                              <a:latin typeface="Cambria Math"/>
                            </a:rPr>
                          </m:ctrlPr>
                        </m:sSupPr>
                        <m:e>
                          <m:r>
                            <a:rPr lang="en-US" altLang="ko-KR" b="0" i="1" smtClean="0">
                              <a:latin typeface="Cambria Math"/>
                            </a:rPr>
                            <m:t>𝑉</m:t>
                          </m:r>
                        </m:e>
                        <m:sup>
                          <m:r>
                            <a:rPr lang="en-US" altLang="ko-KR" b="0" i="1" smtClean="0">
                              <a:latin typeface="Cambria Math"/>
                            </a:rPr>
                            <m:t>∗</m:t>
                          </m:r>
                        </m:sup>
                      </m:sSup>
                      <m:d>
                        <m:dPr>
                          <m:ctrlPr>
                            <a:rPr lang="en-US" altLang="ko-KR" b="0" i="1" smtClean="0">
                              <a:latin typeface="Cambria Math"/>
                            </a:rPr>
                          </m:ctrlPr>
                        </m:dPr>
                        <m:e>
                          <m:r>
                            <a:rPr lang="en-US" altLang="ko-KR" b="0" i="1" smtClean="0">
                              <a:latin typeface="Cambria Math"/>
                            </a:rPr>
                            <m:t>𝑥</m:t>
                          </m:r>
                        </m:e>
                      </m:d>
                      <m:func>
                        <m:funcPr>
                          <m:ctrlPr>
                            <a:rPr lang="ko-KR" altLang="ko-KR" i="1">
                              <a:latin typeface="Cambria Math"/>
                            </a:rPr>
                          </m:ctrlPr>
                        </m:funcPr>
                        <m:fName>
                          <m:limLow>
                            <m:limLowPr>
                              <m:ctrlPr>
                                <a:rPr lang="ko-KR" altLang="ko-KR" i="1">
                                  <a:latin typeface="Cambria Math"/>
                                </a:rPr>
                              </m:ctrlPr>
                            </m:limLowPr>
                            <m:e>
                              <m:r>
                                <a:rPr lang="en-US" altLang="ko-KR">
                                  <a:latin typeface="Cambria Math"/>
                                </a:rPr>
                                <m:t>=</m:t>
                              </m:r>
                              <m:r>
                                <m:rPr>
                                  <m:sty m:val="p"/>
                                </m:rPr>
                                <a:rPr lang="en-US" altLang="ko-KR">
                                  <a:latin typeface="Cambria Math"/>
                                </a:rPr>
                                <m:t>min</m:t>
                              </m:r>
                            </m:e>
                            <m:lim>
                              <m:r>
                                <a:rPr lang="en-US" altLang="ko-KR" i="1">
                                  <a:latin typeface="Cambria Math"/>
                                </a:rPr>
                                <m:t>𝜋</m:t>
                              </m:r>
                            </m:lim>
                          </m:limLow>
                        </m:fName>
                        <m:e>
                          <m:nary>
                            <m:naryPr>
                              <m:chr m:val="∑"/>
                              <m:limLoc m:val="undOvr"/>
                              <m:supHide m:val="on"/>
                              <m:ctrlPr>
                                <a:rPr lang="ko-KR" altLang="ko-KR" i="1">
                                  <a:latin typeface="Cambria Math"/>
                                </a:rPr>
                              </m:ctrlPr>
                            </m:naryPr>
                            <m:sub>
                              <m:r>
                                <a:rPr lang="en-US" altLang="ko-KR" i="1">
                                  <a:latin typeface="Cambria Math"/>
                                </a:rPr>
                                <m:t>𝑥</m:t>
                              </m:r>
                              <m:r>
                                <a:rPr lang="en-US" altLang="ko-KR" i="1">
                                  <a:latin typeface="Cambria Math"/>
                                </a:rPr>
                                <m:t>′</m:t>
                              </m:r>
                            </m:sub>
                            <m:sup/>
                            <m:e>
                              <m:sSubSup>
                                <m:sSubSupPr>
                                  <m:ctrlPr>
                                    <a:rPr lang="ko-KR" altLang="ko-KR" i="1">
                                      <a:latin typeface="Cambria Math"/>
                                    </a:rPr>
                                  </m:ctrlPr>
                                </m:sSubSupPr>
                                <m:e>
                                  <m:r>
                                    <a:rPr lang="en-US" altLang="ko-KR" i="1">
                                      <a:latin typeface="Cambria Math"/>
                                    </a:rPr>
                                    <m:t>𝑃</m:t>
                                  </m:r>
                                </m:e>
                                <m:sub>
                                  <m:r>
                                    <a:rPr lang="en-US" altLang="ko-KR" i="1">
                                      <a:latin typeface="Cambria Math"/>
                                    </a:rPr>
                                    <m:t>𝑥</m:t>
                                  </m:r>
                                  <m:sSup>
                                    <m:sSupPr>
                                      <m:ctrlPr>
                                        <a:rPr lang="ko-KR" altLang="ko-KR" i="1">
                                          <a:latin typeface="Cambria Math"/>
                                        </a:rPr>
                                      </m:ctrlPr>
                                    </m:sSupPr>
                                    <m:e>
                                      <m:r>
                                        <a:rPr lang="en-US" altLang="ko-KR" i="1">
                                          <a:latin typeface="Cambria Math"/>
                                        </a:rPr>
                                        <m:t>𝑥</m:t>
                                      </m:r>
                                    </m:e>
                                    <m:sup>
                                      <m:r>
                                        <a:rPr lang="en-US" altLang="ko-KR" i="1">
                                          <a:latin typeface="Cambria Math"/>
                                        </a:rPr>
                                        <m:t>′</m:t>
                                      </m:r>
                                    </m:sup>
                                  </m:sSup>
                                </m:sub>
                                <m:sup>
                                  <m:r>
                                    <a:rPr lang="en-US" altLang="ko-KR" i="1">
                                      <a:latin typeface="Cambria Math"/>
                                    </a:rPr>
                                    <m:t>𝑢</m:t>
                                  </m:r>
                                </m:sup>
                              </m:sSubSup>
                              <m:d>
                                <m:dPr>
                                  <m:begChr m:val="["/>
                                  <m:endChr m:val="]"/>
                                  <m:ctrlPr>
                                    <a:rPr lang="ko-KR" altLang="ko-KR" i="1">
                                      <a:latin typeface="Cambria Math"/>
                                    </a:rPr>
                                  </m:ctrlPr>
                                </m:dPr>
                                <m:e>
                                  <m:sSubSup>
                                    <m:sSubSupPr>
                                      <m:ctrlPr>
                                        <a:rPr lang="ko-KR" altLang="ko-KR" i="1">
                                          <a:latin typeface="Cambria Math"/>
                                        </a:rPr>
                                      </m:ctrlPr>
                                    </m:sSubSupPr>
                                    <m:e>
                                      <m:r>
                                        <a:rPr lang="en-US" altLang="ko-KR" i="1">
                                          <a:latin typeface="Cambria Math"/>
                                        </a:rPr>
                                        <m:t>𝑅</m:t>
                                      </m:r>
                                    </m:e>
                                    <m:sub>
                                      <m:r>
                                        <a:rPr lang="en-US" altLang="ko-KR" i="1">
                                          <a:latin typeface="Cambria Math"/>
                                        </a:rPr>
                                        <m:t>𝑥</m:t>
                                      </m:r>
                                      <m:sSup>
                                        <m:sSupPr>
                                          <m:ctrlPr>
                                            <a:rPr lang="ko-KR" altLang="ko-KR" i="1">
                                              <a:latin typeface="Cambria Math"/>
                                            </a:rPr>
                                          </m:ctrlPr>
                                        </m:sSupPr>
                                        <m:e>
                                          <m:r>
                                            <a:rPr lang="en-US" altLang="ko-KR" i="1">
                                              <a:latin typeface="Cambria Math"/>
                                            </a:rPr>
                                            <m:t>𝑥</m:t>
                                          </m:r>
                                        </m:e>
                                        <m:sup>
                                          <m:r>
                                            <a:rPr lang="en-US" altLang="ko-KR" i="1">
                                              <a:latin typeface="Cambria Math"/>
                                            </a:rPr>
                                            <m:t>′</m:t>
                                          </m:r>
                                        </m:sup>
                                      </m:sSup>
                                    </m:sub>
                                    <m:sup>
                                      <m:r>
                                        <a:rPr lang="en-US" altLang="ko-KR" i="1">
                                          <a:latin typeface="Cambria Math"/>
                                        </a:rPr>
                                        <m:t>𝑢</m:t>
                                      </m:r>
                                    </m:sup>
                                  </m:sSubSup>
                                  <m:r>
                                    <a:rPr lang="en-US" altLang="ko-KR" i="1">
                                      <a:latin typeface="Cambria Math"/>
                                    </a:rPr>
                                    <m:t>+</m:t>
                                  </m:r>
                                  <m:r>
                                    <a:rPr lang="en-US" altLang="ko-KR" i="1">
                                      <a:latin typeface="Cambria Math"/>
                                    </a:rPr>
                                    <m:t>𝛾</m:t>
                                  </m:r>
                                  <m:sSubSup>
                                    <m:sSubSupPr>
                                      <m:ctrlPr>
                                        <a:rPr lang="ko-KR" altLang="ko-KR" i="1">
                                          <a:latin typeface="Cambria Math"/>
                                        </a:rPr>
                                      </m:ctrlPr>
                                    </m:sSubSupPr>
                                    <m:e>
                                      <m:r>
                                        <a:rPr lang="en-US" altLang="ko-KR" i="1">
                                          <a:latin typeface="Cambria Math"/>
                                        </a:rPr>
                                        <m:t>𝑉</m:t>
                                      </m:r>
                                    </m:e>
                                    <m:sub/>
                                    <m:sup>
                                      <m:r>
                                        <a:rPr lang="en-US" altLang="ko-KR" i="1">
                                          <a:latin typeface="Cambria Math"/>
                                        </a:rPr>
                                        <m:t>∗</m:t>
                                      </m:r>
                                    </m:sup>
                                  </m:sSubSup>
                                  <m:r>
                                    <a:rPr lang="en-US" altLang="ko-KR" i="1">
                                      <a:latin typeface="Cambria Math"/>
                                    </a:rPr>
                                    <m:t>(</m:t>
                                  </m:r>
                                  <m:sSup>
                                    <m:sSupPr>
                                      <m:ctrlPr>
                                        <a:rPr lang="ko-KR" altLang="ko-KR" i="1">
                                          <a:latin typeface="Cambria Math"/>
                                        </a:rPr>
                                      </m:ctrlPr>
                                    </m:sSupPr>
                                    <m:e>
                                      <m:r>
                                        <a:rPr lang="en-US" altLang="ko-KR" i="1">
                                          <a:latin typeface="Cambria Math"/>
                                        </a:rPr>
                                        <m:t>𝑥</m:t>
                                      </m:r>
                                    </m:e>
                                    <m:sup>
                                      <m:r>
                                        <a:rPr lang="en-US" altLang="ko-KR" i="1">
                                          <a:latin typeface="Cambria Math"/>
                                        </a:rPr>
                                        <m:t>′</m:t>
                                      </m:r>
                                    </m:sup>
                                  </m:sSup>
                                  <m:r>
                                    <a:rPr lang="en-US" altLang="ko-KR" i="1">
                                      <a:latin typeface="Cambria Math"/>
                                    </a:rPr>
                                    <m:t>)</m:t>
                                  </m:r>
                                </m:e>
                              </m:d>
                              <m:r>
                                <a:rPr lang="en-US" altLang="ko-KR" i="1">
                                  <a:latin typeface="Cambria Math"/>
                                </a:rPr>
                                <m:t> </m:t>
                              </m:r>
                            </m:e>
                          </m:nary>
                        </m:e>
                      </m:func>
                    </m:oMath>
                  </m:oMathPara>
                </a14:m>
                <a:endParaRPr lang="en-US" altLang="ko-KR" dirty="0"/>
              </a:p>
              <a:p>
                <a:endParaRPr lang="en-US" altLang="ko-KR" i="1" dirty="0" smtClean="0">
                  <a:latin typeface="Cambria Math"/>
                </a:endParaRPr>
              </a:p>
              <a:p>
                <a:r>
                  <a:rPr lang="en-US" altLang="ko-KR" b="0" i="1" dirty="0" smtClean="0">
                    <a:latin typeface="Cambria Math"/>
                  </a:rPr>
                  <a:t>  </a:t>
                </a:r>
                <a:r>
                  <a:rPr lang="en-US" altLang="ko-KR" b="0" i="1" dirty="0" smtClean="0">
                    <a:latin typeface="Cambria Math"/>
                    <a:sym typeface="Wingdings" panose="05000000000000000000" pitchFamily="2" charset="2"/>
                  </a:rPr>
                  <a:t> see </a:t>
                </a:r>
                <a14:m>
                  <m:oMath xmlns:m="http://schemas.openxmlformats.org/officeDocument/2006/math">
                    <m:sSup>
                      <m:sSupPr>
                        <m:ctrlPr>
                          <a:rPr lang="en-US" altLang="ko-KR" b="0" i="1" smtClean="0">
                            <a:latin typeface="Cambria Math"/>
                            <a:sym typeface="Wingdings" panose="05000000000000000000" pitchFamily="2" charset="2"/>
                          </a:rPr>
                        </m:ctrlPr>
                      </m:sSupPr>
                      <m:e>
                        <m:r>
                          <a:rPr lang="en-US" altLang="ko-KR" b="0" i="1" smtClean="0">
                            <a:latin typeface="Cambria Math"/>
                            <a:sym typeface="Wingdings" panose="05000000000000000000" pitchFamily="2" charset="2"/>
                          </a:rPr>
                          <m:t>𝑉</m:t>
                        </m:r>
                      </m:e>
                      <m:sup>
                        <m:r>
                          <a:rPr lang="en-US" altLang="ko-KR" b="0" i="1" smtClean="0">
                            <a:latin typeface="Cambria Math"/>
                            <a:sym typeface="Wingdings" panose="05000000000000000000" pitchFamily="2" charset="2"/>
                          </a:rPr>
                          <m:t>∗</m:t>
                        </m:r>
                      </m:sup>
                    </m:sSup>
                    <m:r>
                      <a:rPr lang="en-US" altLang="ko-KR" b="0" i="1" smtClean="0">
                        <a:latin typeface="Cambria Math"/>
                        <a:sym typeface="Wingdings" panose="05000000000000000000" pitchFamily="2" charset="2"/>
                      </a:rPr>
                      <m:t> </m:t>
                    </m:r>
                    <m:r>
                      <a:rPr lang="en-US" altLang="ko-KR" b="0" i="1" smtClean="0">
                        <a:latin typeface="Cambria Math"/>
                        <a:sym typeface="Wingdings" panose="05000000000000000000" pitchFamily="2" charset="2"/>
                      </a:rPr>
                      <m:t>𝑖𝑛</m:t>
                    </m:r>
                    <m:r>
                      <a:rPr lang="en-US" altLang="ko-KR" b="0" i="1" smtClean="0">
                        <a:latin typeface="Cambria Math"/>
                        <a:sym typeface="Wingdings" panose="05000000000000000000" pitchFamily="2" charset="2"/>
                      </a:rPr>
                      <m:t> </m:t>
                    </m:r>
                    <m:r>
                      <a:rPr lang="en-US" altLang="ko-KR" b="0" i="1" smtClean="0">
                        <a:latin typeface="Cambria Math"/>
                        <a:sym typeface="Wingdings" panose="05000000000000000000" pitchFamily="2" charset="2"/>
                      </a:rPr>
                      <m:t>𝐿𝐻𝑆</m:t>
                    </m:r>
                  </m:oMath>
                </a14:m>
                <a:r>
                  <a:rPr lang="en-US" altLang="ko-KR" b="0" i="1" dirty="0" smtClean="0">
                    <a:latin typeface="Cambria Math"/>
                  </a:rPr>
                  <a:t>  and  RHS   </a:t>
                </a:r>
                <a:r>
                  <a:rPr lang="en-US" altLang="ko-KR" b="0" i="1" dirty="0" smtClean="0">
                    <a:latin typeface="Cambria Math"/>
                    <a:sym typeface="Wingdings" panose="05000000000000000000" pitchFamily="2" charset="2"/>
                  </a:rPr>
                  <a:t> they are equivalent</a:t>
                </a:r>
                <a:endParaRPr lang="en-US" altLang="ko-KR" b="0" i="1" dirty="0" smtClean="0">
                  <a:latin typeface="Cambria Math"/>
                </a:endParaRPr>
              </a:p>
              <a:p>
                <a:pPr/>
                <a14:m>
                  <m:oMathPara xmlns:m="http://schemas.openxmlformats.org/officeDocument/2006/math">
                    <m:oMathParaPr>
                      <m:jc m:val="centerGroup"/>
                    </m:oMathParaPr>
                    <m:oMath xmlns:m="http://schemas.openxmlformats.org/officeDocument/2006/math">
                      <m:r>
                        <a:rPr lang="en-US" altLang="ko-KR" b="0" i="1" smtClean="0">
                          <a:latin typeface="Cambria Math"/>
                        </a:rPr>
                        <m:t> </m:t>
                      </m:r>
                    </m:oMath>
                  </m:oMathPara>
                </a14:m>
                <a:endParaRPr lang="ko-KR" altLang="en-US" dirty="0"/>
              </a:p>
            </p:txBody>
          </p:sp>
        </mc:Choice>
        <mc:Fallback xmlns="">
          <p:sp>
            <p:nvSpPr>
              <p:cNvPr id="3" name="직사각형 2"/>
              <p:cNvSpPr>
                <a:spLocks noRot="1" noChangeAspect="1" noMove="1" noResize="1" noEditPoints="1" noAdjustHandles="1" noChangeArrowheads="1" noChangeShapeType="1" noTextEdit="1"/>
              </p:cNvSpPr>
              <p:nvPr/>
            </p:nvSpPr>
            <p:spPr>
              <a:xfrm>
                <a:off x="365117" y="1412776"/>
                <a:ext cx="6480720" cy="3083858"/>
              </a:xfrm>
              <a:prstGeom prst="rect">
                <a:avLst/>
              </a:prstGeom>
              <a:blipFill rotWithShape="1">
                <a:blip r:embed="rId2"/>
                <a:stretch>
                  <a:fillRect t="-988"/>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30832932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117" y="836712"/>
            <a:ext cx="5699061" cy="646331"/>
          </a:xfrm>
          <a:prstGeom prst="rect">
            <a:avLst/>
          </a:prstGeom>
          <a:noFill/>
        </p:spPr>
        <p:txBody>
          <a:bodyPr wrap="none" rtlCol="0">
            <a:spAutoFit/>
          </a:bodyPr>
          <a:lstStyle/>
          <a:p>
            <a:pPr marL="285750" indent="-285750">
              <a:buFont typeface="Wingdings" panose="05000000000000000000" pitchFamily="2" charset="2"/>
              <a:buChar char="l"/>
            </a:pPr>
            <a:r>
              <a:rPr lang="en-US" altLang="ko-KR" dirty="0" smtClean="0"/>
              <a:t>On-line feedforward Optimal </a:t>
            </a:r>
            <a:r>
              <a:rPr lang="en-US" altLang="ko-KR" dirty="0" smtClean="0"/>
              <a:t>Value – Continue…  </a:t>
            </a:r>
            <a:endParaRPr lang="en-US" altLang="ko-KR" dirty="0" smtClean="0"/>
          </a:p>
          <a:p>
            <a:endParaRPr lang="ko-KR" altLang="en-US" dirty="0"/>
          </a:p>
        </p:txBody>
      </p:sp>
      <mc:AlternateContent xmlns:mc="http://schemas.openxmlformats.org/markup-compatibility/2006">
        <mc:Choice xmlns:a14="http://schemas.microsoft.com/office/drawing/2010/main" Requires="a14">
          <p:sp>
            <p:nvSpPr>
              <p:cNvPr id="3" name="직사각형 2"/>
              <p:cNvSpPr/>
              <p:nvPr/>
            </p:nvSpPr>
            <p:spPr>
              <a:xfrm>
                <a:off x="395286" y="1412776"/>
                <a:ext cx="8209161" cy="383220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altLang="ko-KR" b="0" i="1" smtClean="0">
                              <a:latin typeface="Cambria Math"/>
                            </a:rPr>
                          </m:ctrlPr>
                        </m:sSupPr>
                        <m:e>
                          <m:r>
                            <a:rPr lang="en-US" altLang="ko-KR" b="0" i="1" smtClean="0">
                              <a:latin typeface="Cambria Math"/>
                            </a:rPr>
                            <m:t>𝑉</m:t>
                          </m:r>
                        </m:e>
                        <m:sup>
                          <m:r>
                            <a:rPr lang="en-US" altLang="ko-KR" b="0" i="1" smtClean="0">
                              <a:latin typeface="Cambria Math"/>
                            </a:rPr>
                            <m:t>∗</m:t>
                          </m:r>
                        </m:sup>
                      </m:sSup>
                      <m:d>
                        <m:dPr>
                          <m:ctrlPr>
                            <a:rPr lang="en-US" altLang="ko-KR" b="0" i="1" smtClean="0">
                              <a:latin typeface="Cambria Math"/>
                            </a:rPr>
                          </m:ctrlPr>
                        </m:dPr>
                        <m:e>
                          <m:r>
                            <a:rPr lang="en-US" altLang="ko-KR" b="0" i="1" smtClean="0">
                              <a:latin typeface="Cambria Math"/>
                            </a:rPr>
                            <m:t>𝑥</m:t>
                          </m:r>
                        </m:e>
                      </m:d>
                      <m:func>
                        <m:funcPr>
                          <m:ctrlPr>
                            <a:rPr lang="ko-KR" altLang="ko-KR" i="1">
                              <a:latin typeface="Cambria Math"/>
                            </a:rPr>
                          </m:ctrlPr>
                        </m:funcPr>
                        <m:fName>
                          <m:limLow>
                            <m:limLowPr>
                              <m:ctrlPr>
                                <a:rPr lang="ko-KR" altLang="ko-KR" i="1">
                                  <a:latin typeface="Cambria Math"/>
                                </a:rPr>
                              </m:ctrlPr>
                            </m:limLowPr>
                            <m:e>
                              <m:r>
                                <a:rPr lang="en-US" altLang="ko-KR">
                                  <a:latin typeface="Cambria Math"/>
                                </a:rPr>
                                <m:t>=</m:t>
                              </m:r>
                              <m:r>
                                <m:rPr>
                                  <m:sty m:val="p"/>
                                </m:rPr>
                                <a:rPr lang="en-US" altLang="ko-KR">
                                  <a:latin typeface="Cambria Math"/>
                                </a:rPr>
                                <m:t>min</m:t>
                              </m:r>
                            </m:e>
                            <m:lim>
                              <m:r>
                                <a:rPr lang="en-US" altLang="ko-KR" i="1">
                                  <a:latin typeface="Cambria Math"/>
                                </a:rPr>
                                <m:t>𝜋</m:t>
                              </m:r>
                            </m:lim>
                          </m:limLow>
                        </m:fName>
                        <m:e>
                          <m:nary>
                            <m:naryPr>
                              <m:chr m:val="∑"/>
                              <m:limLoc m:val="undOvr"/>
                              <m:supHide m:val="on"/>
                              <m:ctrlPr>
                                <a:rPr lang="ko-KR" altLang="ko-KR" i="1">
                                  <a:latin typeface="Cambria Math"/>
                                </a:rPr>
                              </m:ctrlPr>
                            </m:naryPr>
                            <m:sub>
                              <m:r>
                                <a:rPr lang="en-US" altLang="ko-KR" i="1">
                                  <a:latin typeface="Cambria Math"/>
                                </a:rPr>
                                <m:t>𝑥</m:t>
                              </m:r>
                              <m:r>
                                <a:rPr lang="en-US" altLang="ko-KR" i="1">
                                  <a:latin typeface="Cambria Math"/>
                                </a:rPr>
                                <m:t>′</m:t>
                              </m:r>
                            </m:sub>
                            <m:sup/>
                            <m:e>
                              <m:sSubSup>
                                <m:sSubSupPr>
                                  <m:ctrlPr>
                                    <a:rPr lang="ko-KR" altLang="ko-KR" i="1">
                                      <a:latin typeface="Cambria Math"/>
                                    </a:rPr>
                                  </m:ctrlPr>
                                </m:sSubSupPr>
                                <m:e>
                                  <m:r>
                                    <a:rPr lang="en-US" altLang="ko-KR" i="1">
                                      <a:latin typeface="Cambria Math"/>
                                    </a:rPr>
                                    <m:t>𝑃</m:t>
                                  </m:r>
                                </m:e>
                                <m:sub>
                                  <m:r>
                                    <a:rPr lang="en-US" altLang="ko-KR" i="1">
                                      <a:latin typeface="Cambria Math"/>
                                    </a:rPr>
                                    <m:t>𝑥</m:t>
                                  </m:r>
                                  <m:sSup>
                                    <m:sSupPr>
                                      <m:ctrlPr>
                                        <a:rPr lang="ko-KR" altLang="ko-KR" i="1">
                                          <a:latin typeface="Cambria Math"/>
                                        </a:rPr>
                                      </m:ctrlPr>
                                    </m:sSupPr>
                                    <m:e>
                                      <m:r>
                                        <a:rPr lang="en-US" altLang="ko-KR" i="1">
                                          <a:latin typeface="Cambria Math"/>
                                        </a:rPr>
                                        <m:t>𝑥</m:t>
                                      </m:r>
                                    </m:e>
                                    <m:sup>
                                      <m:r>
                                        <a:rPr lang="en-US" altLang="ko-KR" i="1">
                                          <a:latin typeface="Cambria Math"/>
                                        </a:rPr>
                                        <m:t>′</m:t>
                                      </m:r>
                                    </m:sup>
                                  </m:sSup>
                                </m:sub>
                                <m:sup>
                                  <m:r>
                                    <a:rPr lang="en-US" altLang="ko-KR" i="1">
                                      <a:latin typeface="Cambria Math"/>
                                    </a:rPr>
                                    <m:t>𝑢</m:t>
                                  </m:r>
                                </m:sup>
                              </m:sSubSup>
                              <m:d>
                                <m:dPr>
                                  <m:begChr m:val="["/>
                                  <m:endChr m:val="]"/>
                                  <m:ctrlPr>
                                    <a:rPr lang="ko-KR" altLang="ko-KR" i="1">
                                      <a:latin typeface="Cambria Math"/>
                                    </a:rPr>
                                  </m:ctrlPr>
                                </m:dPr>
                                <m:e>
                                  <m:sSubSup>
                                    <m:sSubSupPr>
                                      <m:ctrlPr>
                                        <a:rPr lang="ko-KR" altLang="ko-KR" i="1">
                                          <a:latin typeface="Cambria Math"/>
                                        </a:rPr>
                                      </m:ctrlPr>
                                    </m:sSubSupPr>
                                    <m:e>
                                      <m:r>
                                        <a:rPr lang="en-US" altLang="ko-KR" i="1">
                                          <a:latin typeface="Cambria Math"/>
                                        </a:rPr>
                                        <m:t>𝑅</m:t>
                                      </m:r>
                                    </m:e>
                                    <m:sub>
                                      <m:r>
                                        <a:rPr lang="en-US" altLang="ko-KR" i="1">
                                          <a:latin typeface="Cambria Math"/>
                                        </a:rPr>
                                        <m:t>𝑥</m:t>
                                      </m:r>
                                      <m:sSup>
                                        <m:sSupPr>
                                          <m:ctrlPr>
                                            <a:rPr lang="ko-KR" altLang="ko-KR" i="1">
                                              <a:latin typeface="Cambria Math"/>
                                            </a:rPr>
                                          </m:ctrlPr>
                                        </m:sSupPr>
                                        <m:e>
                                          <m:r>
                                            <a:rPr lang="en-US" altLang="ko-KR" i="1">
                                              <a:latin typeface="Cambria Math"/>
                                            </a:rPr>
                                            <m:t>𝑥</m:t>
                                          </m:r>
                                        </m:e>
                                        <m:sup>
                                          <m:r>
                                            <a:rPr lang="en-US" altLang="ko-KR" i="1">
                                              <a:latin typeface="Cambria Math"/>
                                            </a:rPr>
                                            <m:t>′</m:t>
                                          </m:r>
                                        </m:sup>
                                      </m:sSup>
                                    </m:sub>
                                    <m:sup>
                                      <m:r>
                                        <a:rPr lang="en-US" altLang="ko-KR" i="1">
                                          <a:latin typeface="Cambria Math"/>
                                        </a:rPr>
                                        <m:t>𝑢</m:t>
                                      </m:r>
                                    </m:sup>
                                  </m:sSubSup>
                                  <m:r>
                                    <a:rPr lang="en-US" altLang="ko-KR" i="1">
                                      <a:latin typeface="Cambria Math"/>
                                    </a:rPr>
                                    <m:t>+</m:t>
                                  </m:r>
                                  <m:r>
                                    <a:rPr lang="en-US" altLang="ko-KR" i="1">
                                      <a:latin typeface="Cambria Math"/>
                                    </a:rPr>
                                    <m:t>𝛾</m:t>
                                  </m:r>
                                  <m:sSubSup>
                                    <m:sSubSupPr>
                                      <m:ctrlPr>
                                        <a:rPr lang="ko-KR" altLang="ko-KR" i="1">
                                          <a:latin typeface="Cambria Math"/>
                                        </a:rPr>
                                      </m:ctrlPr>
                                    </m:sSubSupPr>
                                    <m:e>
                                      <m:r>
                                        <a:rPr lang="en-US" altLang="ko-KR" i="1">
                                          <a:latin typeface="Cambria Math"/>
                                        </a:rPr>
                                        <m:t>𝑉</m:t>
                                      </m:r>
                                    </m:e>
                                    <m:sub/>
                                    <m:sup>
                                      <m:r>
                                        <a:rPr lang="en-US" altLang="ko-KR" i="1">
                                          <a:latin typeface="Cambria Math"/>
                                        </a:rPr>
                                        <m:t>∗</m:t>
                                      </m:r>
                                    </m:sup>
                                  </m:sSubSup>
                                  <m:r>
                                    <a:rPr lang="en-US" altLang="ko-KR" i="1">
                                      <a:latin typeface="Cambria Math"/>
                                    </a:rPr>
                                    <m:t>(</m:t>
                                  </m:r>
                                  <m:sSup>
                                    <m:sSupPr>
                                      <m:ctrlPr>
                                        <a:rPr lang="ko-KR" altLang="ko-KR" i="1">
                                          <a:latin typeface="Cambria Math"/>
                                        </a:rPr>
                                      </m:ctrlPr>
                                    </m:sSupPr>
                                    <m:e>
                                      <m:r>
                                        <a:rPr lang="en-US" altLang="ko-KR" i="1">
                                          <a:latin typeface="Cambria Math"/>
                                        </a:rPr>
                                        <m:t>𝑥</m:t>
                                      </m:r>
                                    </m:e>
                                    <m:sup>
                                      <m:r>
                                        <a:rPr lang="en-US" altLang="ko-KR" i="1">
                                          <a:latin typeface="Cambria Math"/>
                                        </a:rPr>
                                        <m:t>′</m:t>
                                      </m:r>
                                    </m:sup>
                                  </m:sSup>
                                  <m:r>
                                    <a:rPr lang="en-US" altLang="ko-KR" i="1">
                                      <a:latin typeface="Cambria Math"/>
                                    </a:rPr>
                                    <m:t>)</m:t>
                                  </m:r>
                                </m:e>
                              </m:d>
                              <m:r>
                                <a:rPr lang="en-US" altLang="ko-KR" i="1">
                                  <a:latin typeface="Cambria Math"/>
                                </a:rPr>
                                <m:t> </m:t>
                              </m:r>
                            </m:e>
                          </m:nary>
                        </m:e>
                      </m:func>
                    </m:oMath>
                  </m:oMathPara>
                </a14:m>
                <a:endParaRPr lang="en-US" altLang="ko-KR" dirty="0" smtClean="0"/>
              </a:p>
              <a:p>
                <a:pPr/>
                <a:r>
                  <a:rPr lang="en-US" altLang="ko-KR" dirty="0" smtClean="0"/>
                  <a:t>1)  There is no time specified!! i.e.  </a:t>
                </a:r>
                <a14:m>
                  <m:oMath xmlns:m="http://schemas.openxmlformats.org/officeDocument/2006/math">
                    <m:sSubSup>
                      <m:sSubSupPr>
                        <m:ctrlPr>
                          <a:rPr lang="en-US" altLang="ko-KR" b="0" i="1" smtClean="0">
                            <a:latin typeface="Cambria Math"/>
                          </a:rPr>
                        </m:ctrlPr>
                      </m:sSubSupPr>
                      <m:e>
                        <m:r>
                          <a:rPr lang="en-US" altLang="ko-KR" b="0" i="1" smtClean="0">
                            <a:latin typeface="Cambria Math"/>
                          </a:rPr>
                          <m:t>𝑉</m:t>
                        </m:r>
                      </m:e>
                      <m:sub>
                        <m:r>
                          <a:rPr lang="en-US" altLang="ko-KR" b="0" i="1" smtClean="0">
                            <a:latin typeface="Cambria Math"/>
                          </a:rPr>
                          <m:t>𝑘</m:t>
                        </m:r>
                      </m:sub>
                      <m:sup>
                        <m:r>
                          <a:rPr lang="en-US" altLang="ko-KR" b="0" i="1" smtClean="0">
                            <a:latin typeface="Cambria Math"/>
                          </a:rPr>
                          <m:t>∗</m:t>
                        </m:r>
                      </m:sup>
                    </m:sSubSup>
                  </m:oMath>
                </a14:m>
                <a:endParaRPr lang="en-US" altLang="ko-KR" dirty="0"/>
              </a:p>
              <a:p>
                <a:pPr/>
                <a:endParaRPr lang="en-US" altLang="ko-KR" dirty="0" smtClean="0"/>
              </a:p>
              <a:p>
                <a:pPr/>
                <a:r>
                  <a:rPr lang="en-US" altLang="ko-KR" dirty="0" smtClean="0"/>
                  <a:t> 2) </a:t>
                </a:r>
                <a:r>
                  <a:rPr lang="en-US" altLang="ko-KR" b="0" i="1" dirty="0" smtClean="0">
                    <a:latin typeface="Cambria Math"/>
                    <a:sym typeface="Wingdings" panose="05000000000000000000" pitchFamily="2" charset="2"/>
                  </a:rPr>
                  <a:t> </a:t>
                </a:r>
                <a14:m>
                  <m:oMath xmlns:m="http://schemas.openxmlformats.org/officeDocument/2006/math">
                    <m:sSup>
                      <m:sSupPr>
                        <m:ctrlPr>
                          <a:rPr lang="en-US" altLang="ko-KR" b="0" i="1" smtClean="0">
                            <a:latin typeface="Cambria Math"/>
                            <a:sym typeface="Wingdings" panose="05000000000000000000" pitchFamily="2" charset="2"/>
                          </a:rPr>
                        </m:ctrlPr>
                      </m:sSupPr>
                      <m:e>
                        <m:r>
                          <a:rPr lang="en-US" altLang="ko-KR" b="0" i="1" smtClean="0">
                            <a:latin typeface="Cambria Math"/>
                            <a:sym typeface="Wingdings" panose="05000000000000000000" pitchFamily="2" charset="2"/>
                          </a:rPr>
                          <m:t>𝑉</m:t>
                        </m:r>
                      </m:e>
                      <m:sup>
                        <m:r>
                          <a:rPr lang="en-US" altLang="ko-KR" b="0" i="1" smtClean="0">
                            <a:latin typeface="Cambria Math"/>
                            <a:sym typeface="Wingdings" panose="05000000000000000000" pitchFamily="2" charset="2"/>
                          </a:rPr>
                          <m:t>∗</m:t>
                        </m:r>
                      </m:sup>
                    </m:sSup>
                    <m:r>
                      <a:rPr lang="en-US" altLang="ko-KR" b="0" i="1" smtClean="0">
                        <a:latin typeface="Cambria Math"/>
                        <a:sym typeface="Wingdings" panose="05000000000000000000" pitchFamily="2" charset="2"/>
                      </a:rPr>
                      <m:t> </m:t>
                    </m:r>
                    <m:r>
                      <a:rPr lang="en-US" altLang="ko-KR" b="0" i="1" smtClean="0">
                        <a:latin typeface="Cambria Math"/>
                        <a:sym typeface="Wingdings" panose="05000000000000000000" pitchFamily="2" charset="2"/>
                      </a:rPr>
                      <m:t>𝑖𝑛</m:t>
                    </m:r>
                    <m:r>
                      <a:rPr lang="en-US" altLang="ko-KR" b="0" i="1" smtClean="0">
                        <a:latin typeface="Cambria Math"/>
                        <a:sym typeface="Wingdings" panose="05000000000000000000" pitchFamily="2" charset="2"/>
                      </a:rPr>
                      <m:t> </m:t>
                    </m:r>
                    <m:r>
                      <a:rPr lang="en-US" altLang="ko-KR" b="0" i="1" smtClean="0">
                        <a:latin typeface="Cambria Math"/>
                        <a:sym typeface="Wingdings" panose="05000000000000000000" pitchFamily="2" charset="2"/>
                      </a:rPr>
                      <m:t>𝐿𝐻𝑆</m:t>
                    </m:r>
                  </m:oMath>
                </a14:m>
                <a:r>
                  <a:rPr lang="en-US" altLang="ko-KR" b="0" i="1" dirty="0" smtClean="0">
                    <a:latin typeface="Cambria Math"/>
                  </a:rPr>
                  <a:t>  and  RHS   </a:t>
                </a:r>
                <a:r>
                  <a:rPr lang="en-US" altLang="ko-KR" b="0" i="1" dirty="0" smtClean="0">
                    <a:latin typeface="Cambria Math"/>
                    <a:sym typeface="Wingdings" panose="05000000000000000000" pitchFamily="2" charset="2"/>
                  </a:rPr>
                  <a:t> they are </a:t>
                </a:r>
                <a:r>
                  <a:rPr lang="en-US" altLang="ko-KR" b="0" i="1" dirty="0" smtClean="0">
                    <a:latin typeface="Cambria Math"/>
                    <a:sym typeface="Wingdings" panose="05000000000000000000" pitchFamily="2" charset="2"/>
                  </a:rPr>
                  <a:t>equivalent i.e., </a:t>
                </a:r>
              </a:p>
              <a:p>
                <a:pPr/>
                <a:endParaRPr lang="en-US" altLang="ko-KR" i="1" dirty="0">
                  <a:latin typeface="Cambria Math"/>
                  <a:sym typeface="Wingdings" panose="05000000000000000000" pitchFamily="2" charset="2"/>
                </a:endParaRPr>
              </a:p>
              <a:p>
                <a:pPr/>
                <a:r>
                  <a:rPr lang="en-US" altLang="ko-KR" b="0" i="1" dirty="0" smtClean="0">
                    <a:latin typeface="Cambria Math"/>
                    <a:sym typeface="Wingdings" panose="05000000000000000000" pitchFamily="2" charset="2"/>
                  </a:rPr>
                  <a:t>    </a:t>
                </a:r>
                <a14:m>
                  <m:oMath xmlns:m="http://schemas.openxmlformats.org/officeDocument/2006/math">
                    <m:r>
                      <a:rPr lang="en-US" altLang="ko-KR" b="0" i="1" smtClean="0">
                        <a:latin typeface="Cambria Math"/>
                        <a:sym typeface="Wingdings" panose="05000000000000000000" pitchFamily="2" charset="2"/>
                      </a:rPr>
                      <m:t>𝑖𝑛</m:t>
                    </m:r>
                    <m:r>
                      <a:rPr lang="en-US" altLang="ko-KR" b="0" i="1" smtClean="0">
                        <a:latin typeface="Cambria Math"/>
                        <a:sym typeface="Wingdings" panose="05000000000000000000" pitchFamily="2" charset="2"/>
                      </a:rPr>
                      <m:t> </m:t>
                    </m:r>
                    <m:r>
                      <a:rPr lang="en-US" altLang="ko-KR" b="0" i="1" smtClean="0">
                        <a:latin typeface="Cambria Math"/>
                        <a:sym typeface="Wingdings" panose="05000000000000000000" pitchFamily="2" charset="2"/>
                      </a:rPr>
                      <m:t>𝐿𝐻𝑆</m:t>
                    </m:r>
                    <m:r>
                      <a:rPr lang="en-US" altLang="ko-KR" b="0" i="1" smtClean="0">
                        <a:latin typeface="Cambria Math"/>
                        <a:sym typeface="Wingdings" panose="05000000000000000000" pitchFamily="2" charset="2"/>
                      </a:rPr>
                      <m:t>     </m:t>
                    </m:r>
                    <m:sSup>
                      <m:sSupPr>
                        <m:ctrlPr>
                          <a:rPr lang="en-US" altLang="ko-KR" b="0" i="1" smtClean="0">
                            <a:latin typeface="Cambria Math"/>
                            <a:sym typeface="Wingdings" panose="05000000000000000000" pitchFamily="2" charset="2"/>
                          </a:rPr>
                        </m:ctrlPr>
                      </m:sSupPr>
                      <m:e>
                        <m:r>
                          <a:rPr lang="en-US" altLang="ko-KR" b="0" i="1" smtClean="0">
                            <a:latin typeface="Cambria Math"/>
                            <a:sym typeface="Wingdings" panose="05000000000000000000" pitchFamily="2" charset="2"/>
                          </a:rPr>
                          <m:t>𝑉</m:t>
                        </m:r>
                      </m:e>
                      <m:sup>
                        <m:r>
                          <a:rPr lang="en-US" altLang="ko-KR" b="0" i="1" smtClean="0">
                            <a:latin typeface="Cambria Math"/>
                            <a:sym typeface="Wingdings" panose="05000000000000000000" pitchFamily="2" charset="2"/>
                          </a:rPr>
                          <m:t>∗</m:t>
                        </m:r>
                      </m:sup>
                    </m:sSup>
                    <m:d>
                      <m:dPr>
                        <m:ctrlPr>
                          <a:rPr lang="en-US" altLang="ko-KR" b="0" i="1" smtClean="0">
                            <a:latin typeface="Cambria Math"/>
                            <a:sym typeface="Wingdings" panose="05000000000000000000" pitchFamily="2" charset="2"/>
                          </a:rPr>
                        </m:ctrlPr>
                      </m:dPr>
                      <m:e>
                        <m:r>
                          <a:rPr lang="en-US" altLang="ko-KR" b="0" i="1" smtClean="0">
                            <a:latin typeface="Cambria Math"/>
                            <a:sym typeface="Wingdings" panose="05000000000000000000" pitchFamily="2" charset="2"/>
                          </a:rPr>
                          <m:t>𝑥</m:t>
                        </m:r>
                      </m:e>
                    </m:d>
                    <m:r>
                      <a:rPr lang="en-US" altLang="ko-KR" b="0" i="1" smtClean="0">
                        <a:latin typeface="Cambria Math"/>
                        <a:sym typeface="Wingdings" panose="05000000000000000000" pitchFamily="2" charset="2"/>
                      </a:rPr>
                      <m:t>=   </m:t>
                    </m:r>
                    <m:r>
                      <a:rPr lang="en-US" altLang="ko-KR" b="0" i="1" smtClean="0">
                        <a:latin typeface="Cambria Math"/>
                        <a:sym typeface="Wingdings" panose="05000000000000000000" pitchFamily="2" charset="2"/>
                      </a:rPr>
                      <m:t>𝑖𝑛</m:t>
                    </m:r>
                    <m:r>
                      <a:rPr lang="en-US" altLang="ko-KR" b="0" i="1" smtClean="0">
                        <a:latin typeface="Cambria Math"/>
                        <a:sym typeface="Wingdings" panose="05000000000000000000" pitchFamily="2" charset="2"/>
                      </a:rPr>
                      <m:t> </m:t>
                    </m:r>
                    <m:r>
                      <a:rPr lang="en-US" altLang="ko-KR" b="0" i="1" smtClean="0">
                        <a:latin typeface="Cambria Math"/>
                        <a:sym typeface="Wingdings" panose="05000000000000000000" pitchFamily="2" charset="2"/>
                      </a:rPr>
                      <m:t>𝑅𝐻𝑆</m:t>
                    </m:r>
                    <m:r>
                      <a:rPr lang="en-US" altLang="ko-KR" b="0" i="1" smtClean="0">
                        <a:latin typeface="Cambria Math"/>
                        <a:sym typeface="Wingdings" panose="05000000000000000000" pitchFamily="2" charset="2"/>
                      </a:rPr>
                      <m:t>    </m:t>
                    </m:r>
                    <m:sSubSup>
                      <m:sSubSupPr>
                        <m:ctrlPr>
                          <a:rPr lang="en-US" altLang="ko-KR" b="0" i="1" smtClean="0">
                            <a:latin typeface="Cambria Math"/>
                            <a:sym typeface="Wingdings" panose="05000000000000000000" pitchFamily="2" charset="2"/>
                          </a:rPr>
                        </m:ctrlPr>
                      </m:sSubSupPr>
                      <m:e>
                        <m:r>
                          <a:rPr lang="en-US" altLang="ko-KR" b="0" i="1" smtClean="0">
                            <a:latin typeface="Cambria Math"/>
                            <a:sym typeface="Wingdings" panose="05000000000000000000" pitchFamily="2" charset="2"/>
                          </a:rPr>
                          <m:t>𝑉</m:t>
                        </m:r>
                      </m:e>
                      <m:sub>
                        <m:sSup>
                          <m:sSupPr>
                            <m:ctrlPr>
                              <a:rPr lang="en-US" altLang="ko-KR" b="0" i="1" smtClean="0">
                                <a:latin typeface="Cambria Math"/>
                                <a:sym typeface="Wingdings" panose="05000000000000000000" pitchFamily="2" charset="2"/>
                              </a:rPr>
                            </m:ctrlPr>
                          </m:sSupPr>
                          <m:e>
                            <m:r>
                              <a:rPr lang="en-US" altLang="ko-KR" b="0" i="1" smtClean="0">
                                <a:latin typeface="Cambria Math"/>
                                <a:sym typeface="Wingdings" panose="05000000000000000000" pitchFamily="2" charset="2"/>
                              </a:rPr>
                              <m:t>𝑥</m:t>
                            </m:r>
                          </m:e>
                          <m:sup>
                            <m:r>
                              <a:rPr lang="en-US" altLang="ko-KR" b="0" i="1" smtClean="0">
                                <a:latin typeface="Cambria Math"/>
                                <a:sym typeface="Wingdings" panose="05000000000000000000" pitchFamily="2" charset="2"/>
                              </a:rPr>
                              <m:t>′</m:t>
                            </m:r>
                          </m:sup>
                        </m:sSup>
                      </m:sub>
                      <m:sup>
                        <m:r>
                          <a:rPr lang="en-US" altLang="ko-KR" b="0" i="1" smtClean="0">
                            <a:latin typeface="Cambria Math"/>
                            <a:sym typeface="Wingdings" panose="05000000000000000000" pitchFamily="2" charset="2"/>
                          </a:rPr>
                          <m:t>∗</m:t>
                        </m:r>
                      </m:sup>
                    </m:sSubSup>
                    <m:d>
                      <m:dPr>
                        <m:ctrlPr>
                          <a:rPr lang="en-US" altLang="ko-KR" b="0" i="1" smtClean="0">
                            <a:latin typeface="Cambria Math"/>
                            <a:sym typeface="Wingdings" panose="05000000000000000000" pitchFamily="2" charset="2"/>
                          </a:rPr>
                        </m:ctrlPr>
                      </m:dPr>
                      <m:e>
                        <m:sSup>
                          <m:sSupPr>
                            <m:ctrlPr>
                              <a:rPr lang="en-US" altLang="ko-KR" b="0" i="1" smtClean="0">
                                <a:latin typeface="Cambria Math"/>
                                <a:sym typeface="Wingdings" panose="05000000000000000000" pitchFamily="2" charset="2"/>
                              </a:rPr>
                            </m:ctrlPr>
                          </m:sSupPr>
                          <m:e>
                            <m:r>
                              <a:rPr lang="en-US" altLang="ko-KR" b="0" i="1" smtClean="0">
                                <a:latin typeface="Cambria Math"/>
                                <a:sym typeface="Wingdings" panose="05000000000000000000" pitchFamily="2" charset="2"/>
                              </a:rPr>
                              <m:t>𝑥</m:t>
                            </m:r>
                          </m:e>
                          <m:sup>
                            <m:r>
                              <a:rPr lang="en-US" altLang="ko-KR" b="0" i="1" smtClean="0">
                                <a:latin typeface="Cambria Math"/>
                                <a:sym typeface="Wingdings" panose="05000000000000000000" pitchFamily="2" charset="2"/>
                              </a:rPr>
                              <m:t>′</m:t>
                            </m:r>
                          </m:sup>
                        </m:sSup>
                      </m:e>
                    </m:d>
                    <m:r>
                      <a:rPr lang="en-US" altLang="ko-KR" b="0" i="1" smtClean="0">
                        <a:latin typeface="Cambria Math"/>
                        <a:sym typeface="Wingdings" panose="05000000000000000000" pitchFamily="2" charset="2"/>
                      </a:rPr>
                      <m:t>   </m:t>
                    </m:r>
                    <m:r>
                      <a:rPr lang="en-US" altLang="ko-KR" b="0" i="1" smtClean="0">
                        <a:latin typeface="Cambria Math"/>
                        <a:sym typeface="Wingdings" panose="05000000000000000000" pitchFamily="2" charset="2"/>
                      </a:rPr>
                      <m:t>𝑖𝑓</m:t>
                    </m:r>
                    <m:r>
                      <a:rPr lang="en-US" altLang="ko-KR" b="0" i="1" smtClean="0">
                        <a:latin typeface="Cambria Math"/>
                        <a:sym typeface="Wingdings" panose="05000000000000000000" pitchFamily="2" charset="2"/>
                      </a:rPr>
                      <m:t> </m:t>
                    </m:r>
                    <m:sSup>
                      <m:sSupPr>
                        <m:ctrlPr>
                          <a:rPr lang="en-US" altLang="ko-KR" b="0" i="1" smtClean="0">
                            <a:latin typeface="Cambria Math"/>
                            <a:sym typeface="Wingdings" panose="05000000000000000000" pitchFamily="2" charset="2"/>
                          </a:rPr>
                        </m:ctrlPr>
                      </m:sSupPr>
                      <m:e>
                        <m:r>
                          <a:rPr lang="en-US" altLang="ko-KR" b="0" i="1" smtClean="0">
                            <a:latin typeface="Cambria Math"/>
                            <a:sym typeface="Wingdings" panose="05000000000000000000" pitchFamily="2" charset="2"/>
                          </a:rPr>
                          <m:t>𝑥</m:t>
                        </m:r>
                      </m:e>
                      <m:sup>
                        <m:r>
                          <a:rPr lang="en-US" altLang="ko-KR" b="0" i="1" smtClean="0">
                            <a:latin typeface="Cambria Math"/>
                            <a:sym typeface="Wingdings" panose="05000000000000000000" pitchFamily="2" charset="2"/>
                          </a:rPr>
                          <m:t>′</m:t>
                        </m:r>
                      </m:sup>
                    </m:sSup>
                    <m:r>
                      <a:rPr lang="en-US" altLang="ko-KR" b="0" i="1" smtClean="0">
                        <a:latin typeface="Cambria Math"/>
                        <a:sym typeface="Wingdings" panose="05000000000000000000" pitchFamily="2" charset="2"/>
                      </a:rPr>
                      <m:t>=</m:t>
                    </m:r>
                    <m:r>
                      <a:rPr lang="en-US" altLang="ko-KR" b="0" i="1" smtClean="0">
                        <a:latin typeface="Cambria Math"/>
                        <a:sym typeface="Wingdings" panose="05000000000000000000" pitchFamily="2" charset="2"/>
                      </a:rPr>
                      <m:t>𝑥</m:t>
                    </m:r>
                  </m:oMath>
                </a14:m>
                <a:endParaRPr lang="en-US" altLang="ko-KR" b="0" i="1" dirty="0" smtClean="0">
                  <a:latin typeface="Cambria Math"/>
                  <a:sym typeface="Wingdings" panose="05000000000000000000" pitchFamily="2" charset="2"/>
                </a:endParaRPr>
              </a:p>
              <a:p>
                <a:pPr/>
                <a:endParaRPr lang="en-US" altLang="ko-KR" b="0" i="1" dirty="0" smtClean="0">
                  <a:latin typeface="Cambria Math"/>
                  <a:sym typeface="Wingdings" panose="05000000000000000000" pitchFamily="2" charset="2"/>
                </a:endParaRPr>
              </a:p>
              <a:p>
                <a:pPr/>
                <a:r>
                  <a:rPr lang="en-US" altLang="ko-KR" b="0" i="1" dirty="0" smtClean="0">
                    <a:latin typeface="Cambria Math"/>
                  </a:rPr>
                  <a:t> </a:t>
                </a:r>
                <a:r>
                  <a:rPr lang="en-US" altLang="ko-KR" b="0" dirty="0" smtClean="0">
                    <a:latin typeface="Cambria Math"/>
                  </a:rPr>
                  <a:t>3)  It </a:t>
                </a:r>
                <a:r>
                  <a:rPr lang="en-US" altLang="ko-KR" dirty="0" smtClean="0">
                    <a:latin typeface="Cambria Math"/>
                  </a:rPr>
                  <a:t>is not known </a:t>
                </a:r>
                <a14:m>
                  <m:oMath xmlns:m="http://schemas.openxmlformats.org/officeDocument/2006/math">
                    <m:sSup>
                      <m:sSupPr>
                        <m:ctrlPr>
                          <a:rPr lang="en-US" altLang="ko-KR" b="0" i="1" smtClean="0">
                            <a:latin typeface="Cambria Math"/>
                          </a:rPr>
                        </m:ctrlPr>
                      </m:sSupPr>
                      <m:e>
                        <m:r>
                          <a:rPr lang="en-US" altLang="ko-KR" b="0" i="1" smtClean="0">
                            <a:latin typeface="Cambria Math"/>
                          </a:rPr>
                          <m:t>𝑉</m:t>
                        </m:r>
                      </m:e>
                      <m:sup>
                        <m:r>
                          <a:rPr lang="en-US" altLang="ko-KR" b="0" i="1" smtClean="0">
                            <a:latin typeface="Cambria Math"/>
                          </a:rPr>
                          <m:t>∗</m:t>
                        </m:r>
                      </m:sup>
                    </m:sSup>
                    <m:d>
                      <m:dPr>
                        <m:ctrlPr>
                          <a:rPr lang="en-US" altLang="ko-KR" b="0" i="1" smtClean="0">
                            <a:latin typeface="Cambria Math"/>
                          </a:rPr>
                        </m:ctrlPr>
                      </m:dPr>
                      <m:e>
                        <m:sSup>
                          <m:sSupPr>
                            <m:ctrlPr>
                              <a:rPr lang="en-US" altLang="ko-KR" b="0" i="1" smtClean="0">
                                <a:latin typeface="Cambria Math"/>
                              </a:rPr>
                            </m:ctrlPr>
                          </m:sSupPr>
                          <m:e>
                            <m:r>
                              <a:rPr lang="en-US" altLang="ko-KR" b="0" i="1" smtClean="0">
                                <a:latin typeface="Cambria Math"/>
                              </a:rPr>
                              <m:t>𝑥</m:t>
                            </m:r>
                          </m:e>
                          <m:sup>
                            <m:r>
                              <a:rPr lang="en-US" altLang="ko-KR" b="0" i="1" smtClean="0">
                                <a:latin typeface="Cambria Math"/>
                              </a:rPr>
                              <m:t>′</m:t>
                            </m:r>
                          </m:sup>
                        </m:sSup>
                      </m:e>
                    </m:d>
                  </m:oMath>
                </a14:m>
                <a:r>
                  <a:rPr lang="en-US" altLang="ko-KR" b="0" i="1" dirty="0" smtClean="0">
                    <a:latin typeface="Cambria Math"/>
                  </a:rPr>
                  <a:t>  …. </a:t>
                </a:r>
                <a:r>
                  <a:rPr lang="en-US" altLang="ko-KR" b="0" dirty="0" smtClean="0">
                    <a:latin typeface="Cambria Math"/>
                  </a:rPr>
                  <a:t>How  do get  </a:t>
                </a:r>
                <a14:m>
                  <m:oMath xmlns:m="http://schemas.openxmlformats.org/officeDocument/2006/math">
                    <m:sSup>
                      <m:sSupPr>
                        <m:ctrlPr>
                          <a:rPr lang="en-US" altLang="ko-KR" b="0" i="1" smtClean="0">
                            <a:latin typeface="Cambria Math"/>
                          </a:rPr>
                        </m:ctrlPr>
                      </m:sSupPr>
                      <m:e>
                        <m:r>
                          <a:rPr lang="en-US" altLang="ko-KR" b="0" i="1" smtClean="0">
                            <a:latin typeface="Cambria Math"/>
                          </a:rPr>
                          <m:t>𝑉</m:t>
                        </m:r>
                      </m:e>
                      <m:sup>
                        <m:r>
                          <a:rPr lang="en-US" altLang="ko-KR" b="0" i="1" smtClean="0">
                            <a:latin typeface="Cambria Math"/>
                          </a:rPr>
                          <m:t>∗</m:t>
                        </m:r>
                      </m:sup>
                    </m:sSup>
                    <m:d>
                      <m:dPr>
                        <m:ctrlPr>
                          <a:rPr lang="en-US" altLang="ko-KR" b="0" i="1" smtClean="0">
                            <a:latin typeface="Cambria Math"/>
                          </a:rPr>
                        </m:ctrlPr>
                      </m:dPr>
                      <m:e>
                        <m:sSup>
                          <m:sSupPr>
                            <m:ctrlPr>
                              <a:rPr lang="en-US" altLang="ko-KR" b="0" i="1" smtClean="0">
                                <a:latin typeface="Cambria Math"/>
                              </a:rPr>
                            </m:ctrlPr>
                          </m:sSupPr>
                          <m:e>
                            <m:r>
                              <a:rPr lang="en-US" altLang="ko-KR" b="0" i="1" smtClean="0">
                                <a:latin typeface="Cambria Math"/>
                              </a:rPr>
                              <m:t>𝑥</m:t>
                            </m:r>
                          </m:e>
                          <m:sup>
                            <m:r>
                              <a:rPr lang="en-US" altLang="ko-KR" b="0" i="1" smtClean="0">
                                <a:latin typeface="Cambria Math"/>
                              </a:rPr>
                              <m:t>′</m:t>
                            </m:r>
                          </m:sup>
                        </m:sSup>
                      </m:e>
                    </m:d>
                  </m:oMath>
                </a14:m>
                <a:r>
                  <a:rPr lang="en-US" altLang="ko-KR" b="0" dirty="0" smtClean="0">
                    <a:latin typeface="Cambria Math"/>
                  </a:rPr>
                  <a:t>? </a:t>
                </a:r>
              </a:p>
              <a:p>
                <a:pPr/>
                <a:endParaRPr lang="en-US" altLang="ko-KR" dirty="0">
                  <a:latin typeface="Cambria Math"/>
                </a:endParaRPr>
              </a:p>
              <a:p>
                <a:pPr/>
                <a:r>
                  <a:rPr lang="en-US" altLang="ko-KR" b="0" dirty="0" smtClean="0">
                    <a:latin typeface="Cambria Math"/>
                  </a:rPr>
                  <a:t>    </a:t>
                </a:r>
                <a:r>
                  <a:rPr lang="en-US" altLang="ko-KR" b="0" dirty="0" smtClean="0">
                    <a:latin typeface="Cambria Math"/>
                    <a:sym typeface="Wingdings" panose="05000000000000000000" pitchFamily="2" charset="2"/>
                  </a:rPr>
                  <a:t> Two methods. </a:t>
                </a:r>
                <a:endParaRPr lang="en-US" altLang="ko-KR" b="0" dirty="0" smtClean="0">
                  <a:latin typeface="Cambria Math"/>
                </a:endParaRPr>
              </a:p>
              <a:p>
                <a:pPr/>
                <a:endParaRPr lang="en-US" altLang="ko-KR" b="0" i="1" dirty="0" smtClean="0">
                  <a:latin typeface="Cambria Math"/>
                </a:endParaRPr>
              </a:p>
              <a:p>
                <a:pPr/>
                <a14:m>
                  <m:oMathPara xmlns:m="http://schemas.openxmlformats.org/officeDocument/2006/math">
                    <m:oMathParaPr>
                      <m:jc m:val="centerGroup"/>
                    </m:oMathParaPr>
                    <m:oMath xmlns:m="http://schemas.openxmlformats.org/officeDocument/2006/math">
                      <m:r>
                        <a:rPr lang="en-US" altLang="ko-KR" b="0" i="1" smtClean="0">
                          <a:latin typeface="Cambria Math"/>
                        </a:rPr>
                        <m:t> </m:t>
                      </m:r>
                    </m:oMath>
                  </m:oMathPara>
                </a14:m>
                <a:endParaRPr lang="ko-KR" altLang="en-US" dirty="0"/>
              </a:p>
            </p:txBody>
          </p:sp>
        </mc:Choice>
        <mc:Fallback>
          <p:sp>
            <p:nvSpPr>
              <p:cNvPr id="3" name="직사각형 2"/>
              <p:cNvSpPr>
                <a:spLocks noRot="1" noChangeAspect="1" noMove="1" noResize="1" noEditPoints="1" noAdjustHandles="1" noChangeArrowheads="1" noChangeShapeType="1" noTextEdit="1"/>
              </p:cNvSpPr>
              <p:nvPr/>
            </p:nvSpPr>
            <p:spPr>
              <a:xfrm>
                <a:off x="395286" y="1412776"/>
                <a:ext cx="8209161" cy="3832203"/>
              </a:xfrm>
              <a:prstGeom prst="rect">
                <a:avLst/>
              </a:prstGeom>
              <a:blipFill rotWithShape="1">
                <a:blip r:embed="rId2"/>
                <a:stretch>
                  <a:fillRect l="-669"/>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15923751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79512" y="224612"/>
            <a:ext cx="5138330" cy="369332"/>
          </a:xfrm>
          <a:prstGeom prst="rect">
            <a:avLst/>
          </a:prstGeom>
          <a:noFill/>
        </p:spPr>
        <p:txBody>
          <a:bodyPr wrap="none" rtlCol="0">
            <a:spAutoFit/>
          </a:bodyPr>
          <a:lstStyle/>
          <a:p>
            <a:r>
              <a:rPr lang="en-US" altLang="ko-KR" dirty="0" smtClean="0"/>
              <a:t>11.3 policy evaluation and improvement        </a:t>
            </a:r>
            <a:endParaRPr lang="ko-KR" altLang="en-US" dirty="0"/>
          </a:p>
        </p:txBody>
      </p:sp>
      <mc:AlternateContent xmlns:mc="http://schemas.openxmlformats.org/markup-compatibility/2006">
        <mc:Choice xmlns:a14="http://schemas.microsoft.com/office/drawing/2010/main" Requires="a14">
          <p:sp>
            <p:nvSpPr>
              <p:cNvPr id="2" name="TextBox 1"/>
              <p:cNvSpPr txBox="1"/>
              <p:nvPr/>
            </p:nvSpPr>
            <p:spPr>
              <a:xfrm>
                <a:off x="310704" y="593944"/>
                <a:ext cx="8280920" cy="6231449"/>
              </a:xfrm>
              <a:prstGeom prst="rect">
                <a:avLst/>
              </a:prstGeom>
              <a:noFill/>
            </p:spPr>
            <p:txBody>
              <a:bodyPr wrap="square" rtlCol="0">
                <a:spAutoFit/>
              </a:bodyPr>
              <a:lstStyle/>
              <a:p>
                <a:pPr marL="285750" indent="-285750">
                  <a:buFont typeface="Wingdings" panose="05000000000000000000" pitchFamily="2" charset="2"/>
                  <a:buChar char="l"/>
                </a:pPr>
                <a:r>
                  <a:rPr lang="en-US" altLang="ko-KR" dirty="0" smtClean="0"/>
                  <a:t>Problem </a:t>
                </a:r>
                <a:endParaRPr lang="en-US" altLang="ko-KR" dirty="0"/>
              </a:p>
              <a:p>
                <a:pPr marL="285750" indent="-285750">
                  <a:buFont typeface="Wingdings" panose="05000000000000000000" pitchFamily="2" charset="2"/>
                  <a:buChar char="l"/>
                </a:pPr>
                <a:endParaRPr lang="en-US" altLang="ko-KR" dirty="0" smtClean="0"/>
              </a:p>
              <a:p>
                <a:r>
                  <a:rPr lang="en-US" altLang="ko-KR" dirty="0" smtClean="0"/>
                  <a:t> Given a current policy  </a:t>
                </a:r>
                <a14:m>
                  <m:oMath xmlns:m="http://schemas.openxmlformats.org/officeDocument/2006/math">
                    <m:r>
                      <a:rPr lang="en-US" altLang="ko-KR" b="0" i="1" smtClean="0">
                        <a:latin typeface="Cambria Math"/>
                      </a:rPr>
                      <m:t>𝜋</m:t>
                    </m:r>
                    <m:d>
                      <m:dPr>
                        <m:ctrlPr>
                          <a:rPr lang="en-US" altLang="ko-KR" b="0" i="1" smtClean="0">
                            <a:latin typeface="Cambria Math"/>
                          </a:rPr>
                        </m:ctrlPr>
                      </m:dPr>
                      <m:e>
                        <m:r>
                          <a:rPr lang="en-US" altLang="ko-KR" b="0" i="1" smtClean="0">
                            <a:latin typeface="Cambria Math"/>
                          </a:rPr>
                          <m:t>𝑥</m:t>
                        </m:r>
                        <m:r>
                          <a:rPr lang="en-US" altLang="ko-KR" b="0" i="1" smtClean="0">
                            <a:latin typeface="Cambria Math"/>
                          </a:rPr>
                          <m:t>,</m:t>
                        </m:r>
                        <m:r>
                          <a:rPr lang="en-US" altLang="ko-KR" b="0" i="1" smtClean="0">
                            <a:latin typeface="Cambria Math"/>
                          </a:rPr>
                          <m:t>𝑢</m:t>
                        </m:r>
                      </m:e>
                    </m:d>
                  </m:oMath>
                </a14:m>
                <a:r>
                  <a:rPr lang="en-US" altLang="ko-KR" dirty="0" smtClean="0"/>
                  <a:t> find </a:t>
                </a:r>
              </a:p>
              <a:p>
                <a:endParaRPr lang="en-US" altLang="ko-KR" dirty="0"/>
              </a:p>
              <a:p>
                <a:r>
                  <a:rPr lang="en-US" altLang="ko-KR" dirty="0" smtClean="0"/>
                  <a:t> </a:t>
                </a:r>
                <a14:m>
                  <m:oMath xmlns:m="http://schemas.openxmlformats.org/officeDocument/2006/math">
                    <m:sSup>
                      <m:sSupPr>
                        <m:ctrlPr>
                          <a:rPr lang="en-US" altLang="ko-KR" b="0" i="1" smtClean="0">
                            <a:latin typeface="Cambria Math"/>
                          </a:rPr>
                        </m:ctrlPr>
                      </m:sSupPr>
                      <m:e>
                        <m:r>
                          <a:rPr lang="en-US" altLang="ko-KR" b="0" i="1" smtClean="0">
                            <a:latin typeface="Cambria Math"/>
                          </a:rPr>
                          <m:t>𝑉</m:t>
                        </m:r>
                      </m:e>
                      <m:sup>
                        <m:r>
                          <a:rPr lang="en-US" altLang="ko-KR" b="0" i="1" smtClean="0">
                            <a:latin typeface="Cambria Math"/>
                          </a:rPr>
                          <m:t>𝜋</m:t>
                        </m:r>
                      </m:sup>
                    </m:sSup>
                    <m:d>
                      <m:dPr>
                        <m:ctrlPr>
                          <a:rPr lang="en-US" altLang="ko-KR" b="0" i="1" smtClean="0">
                            <a:latin typeface="Cambria Math"/>
                          </a:rPr>
                        </m:ctrlPr>
                      </m:dPr>
                      <m:e>
                        <m:r>
                          <a:rPr lang="en-US" altLang="ko-KR" b="0" i="1" smtClean="0">
                            <a:latin typeface="Cambria Math"/>
                          </a:rPr>
                          <m:t>𝑥</m:t>
                        </m:r>
                      </m:e>
                    </m:d>
                    <m:r>
                      <a:rPr lang="en-US" altLang="ko-KR" b="0" i="1" smtClean="0">
                        <a:latin typeface="Cambria Math"/>
                      </a:rPr>
                      <m:t>=</m:t>
                    </m:r>
                    <m:sSub>
                      <m:sSubPr>
                        <m:ctrlPr>
                          <a:rPr lang="en-US" altLang="ko-KR" b="0" i="1" smtClean="0">
                            <a:latin typeface="Cambria Math"/>
                          </a:rPr>
                        </m:ctrlPr>
                      </m:sSubPr>
                      <m:e>
                        <m:r>
                          <a:rPr lang="en-US" altLang="ko-KR" b="0" i="1" smtClean="0">
                            <a:latin typeface="Cambria Math"/>
                          </a:rPr>
                          <m:t>𝐸</m:t>
                        </m:r>
                      </m:e>
                      <m:sub>
                        <m:r>
                          <a:rPr lang="en-US" altLang="ko-KR" b="0" i="1" smtClean="0">
                            <a:latin typeface="Cambria Math"/>
                          </a:rPr>
                          <m:t>𝜋</m:t>
                        </m:r>
                      </m:sub>
                    </m:sSub>
                    <m:d>
                      <m:dPr>
                        <m:begChr m:val="{"/>
                        <m:endChr m:val="}"/>
                        <m:ctrlPr>
                          <a:rPr lang="en-US" altLang="ko-KR" b="0" i="1" smtClean="0">
                            <a:latin typeface="Cambria Math"/>
                          </a:rPr>
                        </m:ctrlPr>
                      </m:dPr>
                      <m:e>
                        <m:r>
                          <a:rPr lang="en-US" altLang="ko-KR" b="0" i="1" smtClean="0">
                            <a:latin typeface="Cambria Math"/>
                          </a:rPr>
                          <m:t> </m:t>
                        </m:r>
                        <m:sSub>
                          <m:sSubPr>
                            <m:ctrlPr>
                              <a:rPr lang="en-US" altLang="ko-KR" b="0" i="1" smtClean="0">
                                <a:latin typeface="Cambria Math"/>
                              </a:rPr>
                            </m:ctrlPr>
                          </m:sSubPr>
                          <m:e>
                            <m:r>
                              <a:rPr lang="en-US" altLang="ko-KR" b="0" i="1" smtClean="0">
                                <a:latin typeface="Cambria Math"/>
                              </a:rPr>
                              <m:t>𝐽</m:t>
                            </m:r>
                          </m:e>
                          <m:sub>
                            <m:r>
                              <a:rPr lang="en-US" altLang="ko-KR" b="0" i="1" smtClean="0">
                                <a:latin typeface="Cambria Math"/>
                              </a:rPr>
                              <m:t>𝑘</m:t>
                            </m:r>
                          </m:sub>
                        </m:sSub>
                      </m:e>
                      <m:e>
                        <m:sSub>
                          <m:sSubPr>
                            <m:ctrlPr>
                              <a:rPr lang="en-US" altLang="ko-KR" b="0" i="1" smtClean="0">
                                <a:latin typeface="Cambria Math"/>
                              </a:rPr>
                            </m:ctrlPr>
                          </m:sSubPr>
                          <m:e>
                            <m:r>
                              <a:rPr lang="en-US" altLang="ko-KR" b="0" i="1" smtClean="0">
                                <a:latin typeface="Cambria Math"/>
                              </a:rPr>
                              <m:t>𝑥</m:t>
                            </m:r>
                          </m:e>
                          <m:sub>
                            <m:r>
                              <a:rPr lang="en-US" altLang="ko-KR" b="0" i="1" smtClean="0">
                                <a:latin typeface="Cambria Math"/>
                              </a:rPr>
                              <m:t>𝑘</m:t>
                            </m:r>
                          </m:sub>
                        </m:sSub>
                        <m:r>
                          <a:rPr lang="en-US" altLang="ko-KR" b="0" i="1" smtClean="0">
                            <a:latin typeface="Cambria Math"/>
                          </a:rPr>
                          <m:t>=</m:t>
                        </m:r>
                        <m:r>
                          <a:rPr lang="en-US" altLang="ko-KR" b="0" i="1" smtClean="0">
                            <a:latin typeface="Cambria Math"/>
                          </a:rPr>
                          <m:t>𝑥</m:t>
                        </m:r>
                      </m:e>
                    </m:d>
                    <m:r>
                      <a:rPr lang="en-US" altLang="ko-KR" b="0" i="1" smtClean="0">
                        <a:latin typeface="Cambria Math"/>
                      </a:rPr>
                      <m:t>=</m:t>
                    </m:r>
                    <m:r>
                      <a:rPr lang="en-US" altLang="ko-KR" i="1">
                        <a:latin typeface="Cambria Math"/>
                      </a:rPr>
                      <m:t> </m:t>
                    </m:r>
                    <m:nary>
                      <m:naryPr>
                        <m:chr m:val="∑"/>
                        <m:supHide m:val="on"/>
                        <m:ctrlPr>
                          <a:rPr lang="en-US" altLang="ko-KR" i="1">
                            <a:latin typeface="Cambria Math"/>
                          </a:rPr>
                        </m:ctrlPr>
                      </m:naryPr>
                      <m:sub>
                        <m:r>
                          <m:rPr>
                            <m:brk m:alnAt="7"/>
                          </m:rPr>
                          <a:rPr lang="en-US" altLang="ko-KR" i="1">
                            <a:latin typeface="Cambria Math"/>
                          </a:rPr>
                          <m:t>𝑢</m:t>
                        </m:r>
                      </m:sub>
                      <m:sup/>
                      <m:e>
                        <m:r>
                          <a:rPr lang="en-US" altLang="ko-KR" i="1">
                            <a:latin typeface="Cambria Math"/>
                          </a:rPr>
                          <m:t>𝜋</m:t>
                        </m:r>
                        <m:d>
                          <m:dPr>
                            <m:ctrlPr>
                              <a:rPr lang="en-US" altLang="ko-KR" i="1">
                                <a:latin typeface="Cambria Math"/>
                              </a:rPr>
                            </m:ctrlPr>
                          </m:dPr>
                          <m:e>
                            <m:r>
                              <a:rPr lang="en-US" altLang="ko-KR" i="1">
                                <a:latin typeface="Cambria Math"/>
                              </a:rPr>
                              <m:t>𝑥</m:t>
                            </m:r>
                            <m:r>
                              <a:rPr lang="en-US" altLang="ko-KR" i="1">
                                <a:latin typeface="Cambria Math"/>
                              </a:rPr>
                              <m:t>,</m:t>
                            </m:r>
                            <m:r>
                              <a:rPr lang="en-US" altLang="ko-KR" i="1">
                                <a:latin typeface="Cambria Math"/>
                              </a:rPr>
                              <m:t>𝑢</m:t>
                            </m:r>
                          </m:e>
                        </m:d>
                      </m:e>
                    </m:nary>
                    <m:nary>
                      <m:naryPr>
                        <m:chr m:val="∑"/>
                        <m:supHide m:val="on"/>
                        <m:ctrlPr>
                          <a:rPr lang="en-US" altLang="ko-KR" i="1">
                            <a:latin typeface="Cambria Math"/>
                          </a:rPr>
                        </m:ctrlPr>
                      </m:naryPr>
                      <m:sub>
                        <m:r>
                          <m:rPr>
                            <m:brk m:alnAt="7"/>
                          </m:rPr>
                          <a:rPr lang="en-US" altLang="ko-KR" i="1">
                            <a:latin typeface="Cambria Math"/>
                          </a:rPr>
                          <m:t>𝑥</m:t>
                        </m:r>
                        <m:r>
                          <a:rPr lang="en-US" altLang="ko-KR" i="1">
                            <a:latin typeface="Cambria Math"/>
                          </a:rPr>
                          <m:t>′</m:t>
                        </m:r>
                      </m:sub>
                      <m:sup/>
                      <m:e>
                        <m:sSubSup>
                          <m:sSubSupPr>
                            <m:ctrlPr>
                              <a:rPr lang="en-US" altLang="ko-KR" i="1">
                                <a:latin typeface="Cambria Math"/>
                              </a:rPr>
                            </m:ctrlPr>
                          </m:sSubSupPr>
                          <m:e>
                            <m:r>
                              <a:rPr lang="en-US" altLang="ko-KR" i="1">
                                <a:latin typeface="Cambria Math"/>
                              </a:rPr>
                              <m:t>𝑃</m:t>
                            </m:r>
                          </m:e>
                          <m:sub>
                            <m:r>
                              <a:rPr lang="en-US" altLang="ko-KR" i="1">
                                <a:latin typeface="Cambria Math"/>
                              </a:rPr>
                              <m:t>𝑥</m:t>
                            </m:r>
                            <m:sSup>
                              <m:sSupPr>
                                <m:ctrlPr>
                                  <a:rPr lang="en-US" altLang="ko-KR" i="1">
                                    <a:latin typeface="Cambria Math"/>
                                  </a:rPr>
                                </m:ctrlPr>
                              </m:sSupPr>
                              <m:e>
                                <m:r>
                                  <a:rPr lang="en-US" altLang="ko-KR" i="1">
                                    <a:latin typeface="Cambria Math"/>
                                  </a:rPr>
                                  <m:t>𝑥</m:t>
                                </m:r>
                              </m:e>
                              <m:sup>
                                <m:r>
                                  <a:rPr lang="en-US" altLang="ko-KR" i="1">
                                    <a:latin typeface="Cambria Math"/>
                                  </a:rPr>
                                  <m:t>′</m:t>
                                </m:r>
                              </m:sup>
                            </m:sSup>
                          </m:sub>
                          <m:sup>
                            <m:r>
                              <a:rPr lang="en-US" altLang="ko-KR" i="1">
                                <a:latin typeface="Cambria Math"/>
                              </a:rPr>
                              <m:t>𝑢</m:t>
                            </m:r>
                          </m:sup>
                        </m:sSubSup>
                        <m:r>
                          <a:rPr lang="en-US" altLang="ko-KR" i="1">
                            <a:latin typeface="Cambria Math"/>
                          </a:rPr>
                          <m:t>[</m:t>
                        </m:r>
                        <m:sSubSup>
                          <m:sSubSupPr>
                            <m:ctrlPr>
                              <a:rPr lang="en-US" altLang="ko-KR" i="1">
                                <a:latin typeface="Cambria Math"/>
                              </a:rPr>
                            </m:ctrlPr>
                          </m:sSubSupPr>
                          <m:e>
                            <m:r>
                              <a:rPr lang="en-US" altLang="ko-KR" i="1">
                                <a:latin typeface="Cambria Math"/>
                              </a:rPr>
                              <m:t>𝑅</m:t>
                            </m:r>
                          </m:e>
                          <m:sub>
                            <m:r>
                              <a:rPr lang="en-US" altLang="ko-KR" i="1">
                                <a:latin typeface="Cambria Math"/>
                              </a:rPr>
                              <m:t>𝑥</m:t>
                            </m:r>
                            <m:sSup>
                              <m:sSupPr>
                                <m:ctrlPr>
                                  <a:rPr lang="en-US" altLang="ko-KR" i="1">
                                    <a:latin typeface="Cambria Math"/>
                                  </a:rPr>
                                </m:ctrlPr>
                              </m:sSupPr>
                              <m:e>
                                <m:r>
                                  <a:rPr lang="en-US" altLang="ko-KR" i="1">
                                    <a:latin typeface="Cambria Math"/>
                                  </a:rPr>
                                  <m:t>𝑥</m:t>
                                </m:r>
                              </m:e>
                              <m:sup>
                                <m:r>
                                  <a:rPr lang="en-US" altLang="ko-KR" i="1">
                                    <a:latin typeface="Cambria Math"/>
                                  </a:rPr>
                                  <m:t>′</m:t>
                                </m:r>
                              </m:sup>
                            </m:sSup>
                          </m:sub>
                          <m:sup>
                            <m:r>
                              <a:rPr lang="en-US" altLang="ko-KR" i="1">
                                <a:latin typeface="Cambria Math"/>
                              </a:rPr>
                              <m:t>𝑢</m:t>
                            </m:r>
                          </m:sup>
                        </m:sSubSup>
                        <m:r>
                          <a:rPr lang="en-US" altLang="ko-KR" i="1">
                            <a:latin typeface="Cambria Math"/>
                          </a:rPr>
                          <m:t>+</m:t>
                        </m:r>
                        <m:r>
                          <a:rPr lang="en-US" altLang="ko-KR" i="1">
                            <a:latin typeface="Cambria Math"/>
                          </a:rPr>
                          <m:t>𝛾</m:t>
                        </m:r>
                        <m:sSup>
                          <m:sSupPr>
                            <m:ctrlPr>
                              <a:rPr lang="en-US" altLang="ko-KR" i="1">
                                <a:latin typeface="Cambria Math"/>
                              </a:rPr>
                            </m:ctrlPr>
                          </m:sSupPr>
                          <m:e>
                            <m:r>
                              <a:rPr lang="en-US" altLang="ko-KR" i="1">
                                <a:latin typeface="Cambria Math"/>
                              </a:rPr>
                              <m:t>𝑉</m:t>
                            </m:r>
                          </m:e>
                          <m:sup>
                            <m:r>
                              <a:rPr lang="en-US" altLang="ko-KR" i="1">
                                <a:latin typeface="Cambria Math"/>
                              </a:rPr>
                              <m:t>𝜋</m:t>
                            </m:r>
                          </m:sup>
                        </m:sSup>
                        <m:d>
                          <m:dPr>
                            <m:ctrlPr>
                              <a:rPr lang="en-US" altLang="ko-KR" i="1">
                                <a:latin typeface="Cambria Math"/>
                              </a:rPr>
                            </m:ctrlPr>
                          </m:dPr>
                          <m:e>
                            <m:sSup>
                              <m:sSupPr>
                                <m:ctrlPr>
                                  <a:rPr lang="en-US" altLang="ko-KR" i="1">
                                    <a:latin typeface="Cambria Math"/>
                                  </a:rPr>
                                </m:ctrlPr>
                              </m:sSupPr>
                              <m:e>
                                <m:r>
                                  <a:rPr lang="en-US" altLang="ko-KR" i="1">
                                    <a:latin typeface="Cambria Math"/>
                                  </a:rPr>
                                  <m:t>𝑥</m:t>
                                </m:r>
                              </m:e>
                              <m:sup>
                                <m:r>
                                  <a:rPr lang="en-US" altLang="ko-KR" i="1">
                                    <a:latin typeface="Cambria Math"/>
                                  </a:rPr>
                                  <m:t>′</m:t>
                                </m:r>
                              </m:sup>
                            </m:sSup>
                          </m:e>
                        </m:d>
                        <m:r>
                          <a:rPr lang="en-US" altLang="ko-KR" i="1">
                            <a:latin typeface="Cambria Math"/>
                          </a:rPr>
                          <m:t>]</m:t>
                        </m:r>
                      </m:e>
                    </m:nary>
                  </m:oMath>
                </a14:m>
                <a:endParaRPr lang="en-US" altLang="ko-KR" dirty="0" smtClean="0"/>
              </a:p>
              <a:p>
                <a:endParaRPr lang="en-US" altLang="ko-KR" dirty="0"/>
              </a:p>
              <a:p>
                <a:pPr marL="285750" indent="-285750">
                  <a:buFont typeface="Wingdings"/>
                  <a:buChar char="à"/>
                </a:pPr>
                <a:r>
                  <a:rPr lang="en-US" altLang="ko-KR" dirty="0" smtClean="0">
                    <a:sym typeface="Wingdings" panose="05000000000000000000" pitchFamily="2" charset="2"/>
                  </a:rPr>
                  <a:t>With measurement </a:t>
                </a:r>
                <a14:m>
                  <m:oMath xmlns:m="http://schemas.openxmlformats.org/officeDocument/2006/math">
                    <m:r>
                      <a:rPr lang="en-US" altLang="ko-KR" b="0" i="1" smtClean="0">
                        <a:latin typeface="Cambria Math"/>
                        <a:sym typeface="Wingdings" panose="05000000000000000000" pitchFamily="2" charset="2"/>
                      </a:rPr>
                      <m:t>𝑥</m:t>
                    </m:r>
                  </m:oMath>
                </a14:m>
                <a:r>
                  <a:rPr lang="en-US" altLang="ko-KR" dirty="0" smtClean="0"/>
                  <a:t> , </a:t>
                </a:r>
              </a:p>
              <a:p>
                <a:pPr marL="285750" indent="-285750">
                  <a:buFont typeface="Wingdings"/>
                  <a:buChar char="à"/>
                </a:pPr>
                <a:endParaRPr lang="en-US" altLang="ko-KR" dirty="0"/>
              </a:p>
              <a:p>
                <a:r>
                  <a:rPr lang="en-US" altLang="ko-KR" dirty="0" smtClean="0"/>
                  <a:t>  one step Reward : </a:t>
                </a:r>
                <a14:m>
                  <m:oMath xmlns:m="http://schemas.openxmlformats.org/officeDocument/2006/math">
                    <m:sSubSup>
                      <m:sSubSupPr>
                        <m:ctrlPr>
                          <a:rPr lang="en-US" altLang="ko-KR" b="0" i="1" smtClean="0">
                            <a:latin typeface="Cambria Math"/>
                          </a:rPr>
                        </m:ctrlPr>
                      </m:sSubSupPr>
                      <m:e>
                        <m:r>
                          <a:rPr lang="en-US" altLang="ko-KR" b="0" i="1" smtClean="0">
                            <a:latin typeface="Cambria Math"/>
                          </a:rPr>
                          <m:t>𝑅</m:t>
                        </m:r>
                      </m:e>
                      <m:sub>
                        <m:r>
                          <a:rPr lang="en-US" altLang="ko-KR" b="0" i="1" smtClean="0">
                            <a:latin typeface="Cambria Math"/>
                          </a:rPr>
                          <m:t>𝑥</m:t>
                        </m:r>
                        <m:sSup>
                          <m:sSupPr>
                            <m:ctrlPr>
                              <a:rPr lang="en-US" altLang="ko-KR" b="0" i="1" smtClean="0">
                                <a:latin typeface="Cambria Math"/>
                              </a:rPr>
                            </m:ctrlPr>
                          </m:sSupPr>
                          <m:e>
                            <m:r>
                              <a:rPr lang="en-US" altLang="ko-KR" b="0" i="1" smtClean="0">
                                <a:latin typeface="Cambria Math"/>
                              </a:rPr>
                              <m:t>𝑥</m:t>
                            </m:r>
                          </m:e>
                          <m:sup>
                            <m:r>
                              <a:rPr lang="en-US" altLang="ko-KR" b="0" i="1" smtClean="0">
                                <a:latin typeface="Cambria Math"/>
                              </a:rPr>
                              <m:t>′</m:t>
                            </m:r>
                          </m:sup>
                        </m:sSup>
                      </m:sub>
                      <m:sup>
                        <m:r>
                          <a:rPr lang="en-US" altLang="ko-KR" b="0" i="1" smtClean="0">
                            <a:latin typeface="Cambria Math"/>
                          </a:rPr>
                          <m:t>𝑢</m:t>
                        </m:r>
                      </m:sup>
                    </m:sSubSup>
                  </m:oMath>
                </a14:m>
                <a:endParaRPr lang="en-US" altLang="ko-KR" dirty="0" smtClean="0"/>
              </a:p>
              <a:p>
                <a:r>
                  <a:rPr lang="en-US" altLang="ko-KR" dirty="0"/>
                  <a:t> </a:t>
                </a:r>
                <a:r>
                  <a:rPr lang="en-US" altLang="ko-KR" dirty="0" smtClean="0"/>
                  <a:t> future Reward : </a:t>
                </a:r>
                <a14:m>
                  <m:oMath xmlns:m="http://schemas.openxmlformats.org/officeDocument/2006/math">
                    <m:sSup>
                      <m:sSupPr>
                        <m:ctrlPr>
                          <a:rPr lang="en-US" altLang="ko-KR" b="0" i="1" smtClean="0">
                            <a:latin typeface="Cambria Math"/>
                          </a:rPr>
                        </m:ctrlPr>
                      </m:sSupPr>
                      <m:e>
                        <m:r>
                          <a:rPr lang="en-US" altLang="ko-KR" b="0" i="1" smtClean="0">
                            <a:latin typeface="Cambria Math"/>
                          </a:rPr>
                          <m:t>𝑉</m:t>
                        </m:r>
                      </m:e>
                      <m:sup>
                        <m:r>
                          <a:rPr lang="en-US" altLang="ko-KR" b="0" i="1" smtClean="0">
                            <a:latin typeface="Cambria Math"/>
                          </a:rPr>
                          <m:t>𝜋</m:t>
                        </m:r>
                      </m:sup>
                    </m:sSup>
                    <m:d>
                      <m:dPr>
                        <m:ctrlPr>
                          <a:rPr lang="en-US" altLang="ko-KR" b="0" i="1" smtClean="0">
                            <a:latin typeface="Cambria Math"/>
                          </a:rPr>
                        </m:ctrlPr>
                      </m:dPr>
                      <m:e>
                        <m:sSup>
                          <m:sSupPr>
                            <m:ctrlPr>
                              <a:rPr lang="en-US" altLang="ko-KR" b="0" i="1" smtClean="0">
                                <a:latin typeface="Cambria Math"/>
                              </a:rPr>
                            </m:ctrlPr>
                          </m:sSupPr>
                          <m:e>
                            <m:r>
                              <a:rPr lang="en-US" altLang="ko-KR" b="0" i="1" smtClean="0">
                                <a:latin typeface="Cambria Math"/>
                              </a:rPr>
                              <m:t>𝑥</m:t>
                            </m:r>
                          </m:e>
                          <m:sup>
                            <m:r>
                              <a:rPr lang="en-US" altLang="ko-KR" b="0" i="1" smtClean="0">
                                <a:latin typeface="Cambria Math"/>
                              </a:rPr>
                              <m:t>′</m:t>
                            </m:r>
                          </m:sup>
                        </m:sSup>
                      </m:e>
                    </m:d>
                  </m:oMath>
                </a14:m>
                <a:r>
                  <a:rPr lang="en-US" altLang="ko-KR" dirty="0" smtClean="0"/>
                  <a:t>  </a:t>
                </a:r>
                <a:r>
                  <a:rPr lang="en-US" altLang="ko-KR" dirty="0" smtClean="0">
                    <a:sym typeface="Wingdings" panose="05000000000000000000" pitchFamily="2" charset="2"/>
                  </a:rPr>
                  <a:t> estimated  </a:t>
                </a:r>
              </a:p>
              <a:p>
                <a:endParaRPr lang="en-US" altLang="ko-KR" dirty="0" smtClean="0"/>
              </a:p>
              <a:p>
                <a:pPr marL="285750" indent="-285750">
                  <a:buFont typeface="Wingdings" panose="05000000000000000000" pitchFamily="2" charset="2"/>
                  <a:buChar char="l"/>
                </a:pPr>
                <a:r>
                  <a:rPr lang="en-US" altLang="ko-KR" dirty="0" smtClean="0"/>
                  <a:t>Two methods </a:t>
                </a:r>
              </a:p>
              <a:p>
                <a:endParaRPr lang="en-US" altLang="ko-KR" dirty="0" smtClean="0"/>
              </a:p>
              <a:p>
                <a:r>
                  <a:rPr lang="en-US" altLang="ko-KR" dirty="0"/>
                  <a:t> </a:t>
                </a:r>
                <a:r>
                  <a:rPr lang="en-US" altLang="ko-KR" dirty="0" smtClean="0"/>
                  <a:t>- Policy iteration </a:t>
                </a:r>
              </a:p>
              <a:p>
                <a:r>
                  <a:rPr lang="en-US" altLang="ko-KR" dirty="0"/>
                  <a:t> </a:t>
                </a:r>
                <a:r>
                  <a:rPr lang="en-US" altLang="ko-KR" dirty="0" smtClean="0"/>
                  <a:t>    </a:t>
                </a:r>
              </a:p>
              <a:p>
                <a:r>
                  <a:rPr lang="en-US" altLang="ko-KR" dirty="0" smtClean="0"/>
                  <a:t>     policy evaluation</a:t>
                </a:r>
              </a:p>
              <a:p>
                <a:r>
                  <a:rPr lang="en-US" altLang="ko-KR" dirty="0"/>
                  <a:t> </a:t>
                </a:r>
                <a:r>
                  <a:rPr lang="en-US" altLang="ko-KR" dirty="0" smtClean="0"/>
                  <a:t>    policy improvement  </a:t>
                </a:r>
              </a:p>
              <a:p>
                <a:endParaRPr lang="en-US" altLang="ko-KR" dirty="0"/>
              </a:p>
              <a:p>
                <a:r>
                  <a:rPr lang="en-US" altLang="ko-KR" dirty="0" smtClean="0"/>
                  <a:t> - Value iteration  </a:t>
                </a:r>
                <a:endParaRPr lang="en-US" altLang="ko-KR" dirty="0"/>
              </a:p>
              <a:p>
                <a:endParaRPr lang="en-US" altLang="ko-KR" dirty="0" smtClean="0"/>
              </a:p>
              <a:p>
                <a:endParaRPr lang="en-US" altLang="ko-KR" dirty="0"/>
              </a:p>
              <a:p>
                <a:endParaRPr lang="en-US" altLang="ko-KR" dirty="0"/>
              </a:p>
            </p:txBody>
          </p:sp>
        </mc:Choice>
        <mc:Fallback>
          <p:sp>
            <p:nvSpPr>
              <p:cNvPr id="2" name="TextBox 1"/>
              <p:cNvSpPr txBox="1">
                <a:spLocks noRot="1" noChangeAspect="1" noMove="1" noResize="1" noEditPoints="1" noAdjustHandles="1" noChangeArrowheads="1" noChangeShapeType="1" noTextEdit="1"/>
              </p:cNvSpPr>
              <p:nvPr/>
            </p:nvSpPr>
            <p:spPr>
              <a:xfrm>
                <a:off x="310704" y="593944"/>
                <a:ext cx="8280920" cy="6231449"/>
              </a:xfrm>
              <a:prstGeom prst="rect">
                <a:avLst/>
              </a:prstGeom>
              <a:blipFill rotWithShape="1">
                <a:blip r:embed="rId2"/>
                <a:stretch>
                  <a:fillRect l="-515" t="-489"/>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29452970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79512" y="224612"/>
            <a:ext cx="5138330" cy="369332"/>
          </a:xfrm>
          <a:prstGeom prst="rect">
            <a:avLst/>
          </a:prstGeom>
          <a:noFill/>
        </p:spPr>
        <p:txBody>
          <a:bodyPr wrap="none" rtlCol="0">
            <a:spAutoFit/>
          </a:bodyPr>
          <a:lstStyle/>
          <a:p>
            <a:r>
              <a:rPr lang="en-US" altLang="ko-KR" dirty="0" smtClean="0"/>
              <a:t>11.3 policy evaluation and improvement        </a:t>
            </a:r>
            <a:endParaRPr lang="ko-KR" altLang="en-US" dirty="0"/>
          </a:p>
        </p:txBody>
      </p:sp>
      <mc:AlternateContent xmlns:mc="http://schemas.openxmlformats.org/markup-compatibility/2006">
        <mc:Choice xmlns:a14="http://schemas.microsoft.com/office/drawing/2010/main" Requires="a14">
          <p:sp>
            <p:nvSpPr>
              <p:cNvPr id="2" name="TextBox 1"/>
              <p:cNvSpPr txBox="1"/>
              <p:nvPr/>
            </p:nvSpPr>
            <p:spPr>
              <a:xfrm>
                <a:off x="310704" y="593944"/>
                <a:ext cx="8280920" cy="4414414"/>
              </a:xfrm>
              <a:prstGeom prst="rect">
                <a:avLst/>
              </a:prstGeom>
              <a:noFill/>
            </p:spPr>
            <p:txBody>
              <a:bodyPr wrap="square" rtlCol="0">
                <a:spAutoFit/>
              </a:bodyPr>
              <a:lstStyle/>
              <a:p>
                <a:pPr marL="285750" indent="-285750">
                  <a:buFont typeface="Wingdings" panose="05000000000000000000" pitchFamily="2" charset="2"/>
                  <a:buChar char="l"/>
                </a:pPr>
                <a:r>
                  <a:rPr lang="en-US" altLang="ko-KR" dirty="0" smtClean="0"/>
                  <a:t>Problem </a:t>
                </a:r>
                <a:endParaRPr lang="en-US" altLang="ko-KR" dirty="0"/>
              </a:p>
              <a:p>
                <a:pPr marL="285750" indent="-285750">
                  <a:buFont typeface="Wingdings" panose="05000000000000000000" pitchFamily="2" charset="2"/>
                  <a:buChar char="l"/>
                </a:pPr>
                <a:endParaRPr lang="en-US" altLang="ko-KR" dirty="0" smtClean="0"/>
              </a:p>
              <a:p>
                <a:r>
                  <a:rPr lang="en-US" altLang="ko-KR" dirty="0" smtClean="0"/>
                  <a:t> Given a current policy  </a:t>
                </a:r>
                <a14:m>
                  <m:oMath xmlns:m="http://schemas.openxmlformats.org/officeDocument/2006/math">
                    <m:r>
                      <a:rPr lang="en-US" altLang="ko-KR" b="0" i="1" smtClean="0">
                        <a:latin typeface="Cambria Math"/>
                      </a:rPr>
                      <m:t>𝜋</m:t>
                    </m:r>
                    <m:d>
                      <m:dPr>
                        <m:ctrlPr>
                          <a:rPr lang="en-US" altLang="ko-KR" b="0" i="1" smtClean="0">
                            <a:latin typeface="Cambria Math"/>
                          </a:rPr>
                        </m:ctrlPr>
                      </m:dPr>
                      <m:e>
                        <m:r>
                          <a:rPr lang="en-US" altLang="ko-KR" b="0" i="1" smtClean="0">
                            <a:latin typeface="Cambria Math"/>
                          </a:rPr>
                          <m:t>𝑥</m:t>
                        </m:r>
                        <m:r>
                          <a:rPr lang="en-US" altLang="ko-KR" b="0" i="1" smtClean="0">
                            <a:latin typeface="Cambria Math"/>
                          </a:rPr>
                          <m:t>,</m:t>
                        </m:r>
                        <m:r>
                          <a:rPr lang="en-US" altLang="ko-KR" b="0" i="1" smtClean="0">
                            <a:latin typeface="Cambria Math"/>
                          </a:rPr>
                          <m:t>𝑢</m:t>
                        </m:r>
                      </m:e>
                    </m:d>
                  </m:oMath>
                </a14:m>
                <a:r>
                  <a:rPr lang="en-US" altLang="ko-KR" dirty="0" smtClean="0"/>
                  <a:t> find </a:t>
                </a:r>
              </a:p>
              <a:p>
                <a:endParaRPr lang="en-US" altLang="ko-KR" dirty="0"/>
              </a:p>
              <a:p>
                <a:r>
                  <a:rPr lang="en-US" altLang="ko-KR" dirty="0" smtClean="0"/>
                  <a:t> </a:t>
                </a:r>
                <a14:m>
                  <m:oMath xmlns:m="http://schemas.openxmlformats.org/officeDocument/2006/math">
                    <m:sSup>
                      <m:sSupPr>
                        <m:ctrlPr>
                          <a:rPr lang="en-US" altLang="ko-KR" b="0" i="1" smtClean="0">
                            <a:latin typeface="Cambria Math"/>
                          </a:rPr>
                        </m:ctrlPr>
                      </m:sSupPr>
                      <m:e>
                        <m:r>
                          <a:rPr lang="en-US" altLang="ko-KR" b="0" i="1" smtClean="0">
                            <a:latin typeface="Cambria Math"/>
                          </a:rPr>
                          <m:t>𝑉</m:t>
                        </m:r>
                      </m:e>
                      <m:sup>
                        <m:r>
                          <a:rPr lang="en-US" altLang="ko-KR" b="0" i="1" smtClean="0">
                            <a:latin typeface="Cambria Math"/>
                          </a:rPr>
                          <m:t>𝜋</m:t>
                        </m:r>
                      </m:sup>
                    </m:sSup>
                    <m:d>
                      <m:dPr>
                        <m:ctrlPr>
                          <a:rPr lang="en-US" altLang="ko-KR" b="0" i="1" smtClean="0">
                            <a:latin typeface="Cambria Math"/>
                          </a:rPr>
                        </m:ctrlPr>
                      </m:dPr>
                      <m:e>
                        <m:r>
                          <a:rPr lang="en-US" altLang="ko-KR" b="0" i="1" smtClean="0">
                            <a:latin typeface="Cambria Math"/>
                          </a:rPr>
                          <m:t>𝑥</m:t>
                        </m:r>
                      </m:e>
                    </m:d>
                    <m:r>
                      <a:rPr lang="en-US" altLang="ko-KR" b="0" i="1" smtClean="0">
                        <a:latin typeface="Cambria Math"/>
                      </a:rPr>
                      <m:t>=</m:t>
                    </m:r>
                    <m:sSub>
                      <m:sSubPr>
                        <m:ctrlPr>
                          <a:rPr lang="en-US" altLang="ko-KR" b="0" i="1" smtClean="0">
                            <a:latin typeface="Cambria Math"/>
                          </a:rPr>
                        </m:ctrlPr>
                      </m:sSubPr>
                      <m:e>
                        <m:r>
                          <a:rPr lang="en-US" altLang="ko-KR" b="0" i="1" smtClean="0">
                            <a:latin typeface="Cambria Math"/>
                          </a:rPr>
                          <m:t>𝐸</m:t>
                        </m:r>
                      </m:e>
                      <m:sub>
                        <m:r>
                          <a:rPr lang="en-US" altLang="ko-KR" b="0" i="1" smtClean="0">
                            <a:latin typeface="Cambria Math"/>
                          </a:rPr>
                          <m:t>𝜋</m:t>
                        </m:r>
                      </m:sub>
                    </m:sSub>
                    <m:d>
                      <m:dPr>
                        <m:begChr m:val="{"/>
                        <m:endChr m:val="}"/>
                        <m:ctrlPr>
                          <a:rPr lang="en-US" altLang="ko-KR" b="0" i="1" smtClean="0">
                            <a:latin typeface="Cambria Math"/>
                          </a:rPr>
                        </m:ctrlPr>
                      </m:dPr>
                      <m:e>
                        <m:r>
                          <a:rPr lang="en-US" altLang="ko-KR" b="0" i="1" smtClean="0">
                            <a:latin typeface="Cambria Math"/>
                          </a:rPr>
                          <m:t> </m:t>
                        </m:r>
                        <m:sSub>
                          <m:sSubPr>
                            <m:ctrlPr>
                              <a:rPr lang="en-US" altLang="ko-KR" b="0" i="1" smtClean="0">
                                <a:latin typeface="Cambria Math"/>
                              </a:rPr>
                            </m:ctrlPr>
                          </m:sSubPr>
                          <m:e>
                            <m:r>
                              <a:rPr lang="en-US" altLang="ko-KR" b="0" i="1" smtClean="0">
                                <a:latin typeface="Cambria Math"/>
                              </a:rPr>
                              <m:t>𝐽</m:t>
                            </m:r>
                          </m:e>
                          <m:sub>
                            <m:r>
                              <a:rPr lang="en-US" altLang="ko-KR" b="0" i="1" smtClean="0">
                                <a:latin typeface="Cambria Math"/>
                              </a:rPr>
                              <m:t>𝑘</m:t>
                            </m:r>
                          </m:sub>
                        </m:sSub>
                      </m:e>
                      <m:e>
                        <m:sSub>
                          <m:sSubPr>
                            <m:ctrlPr>
                              <a:rPr lang="en-US" altLang="ko-KR" b="0" i="1" smtClean="0">
                                <a:latin typeface="Cambria Math"/>
                              </a:rPr>
                            </m:ctrlPr>
                          </m:sSubPr>
                          <m:e>
                            <m:r>
                              <a:rPr lang="en-US" altLang="ko-KR" b="0" i="1" smtClean="0">
                                <a:latin typeface="Cambria Math"/>
                              </a:rPr>
                              <m:t>𝑥</m:t>
                            </m:r>
                          </m:e>
                          <m:sub>
                            <m:r>
                              <a:rPr lang="en-US" altLang="ko-KR" b="0" i="1" smtClean="0">
                                <a:latin typeface="Cambria Math"/>
                              </a:rPr>
                              <m:t>𝑘</m:t>
                            </m:r>
                          </m:sub>
                        </m:sSub>
                        <m:r>
                          <a:rPr lang="en-US" altLang="ko-KR" b="0" i="1" smtClean="0">
                            <a:latin typeface="Cambria Math"/>
                          </a:rPr>
                          <m:t>=</m:t>
                        </m:r>
                        <m:r>
                          <a:rPr lang="en-US" altLang="ko-KR" b="0" i="1" smtClean="0">
                            <a:latin typeface="Cambria Math"/>
                          </a:rPr>
                          <m:t>𝑥</m:t>
                        </m:r>
                      </m:e>
                    </m:d>
                    <m:r>
                      <a:rPr lang="en-US" altLang="ko-KR" b="0" i="1" smtClean="0">
                        <a:latin typeface="Cambria Math"/>
                      </a:rPr>
                      <m:t>=</m:t>
                    </m:r>
                    <m:r>
                      <a:rPr lang="en-US" altLang="ko-KR" i="1">
                        <a:latin typeface="Cambria Math"/>
                      </a:rPr>
                      <m:t> </m:t>
                    </m:r>
                    <m:nary>
                      <m:naryPr>
                        <m:chr m:val="∑"/>
                        <m:supHide m:val="on"/>
                        <m:ctrlPr>
                          <a:rPr lang="en-US" altLang="ko-KR" i="1">
                            <a:latin typeface="Cambria Math"/>
                          </a:rPr>
                        </m:ctrlPr>
                      </m:naryPr>
                      <m:sub>
                        <m:r>
                          <m:rPr>
                            <m:brk m:alnAt="7"/>
                          </m:rPr>
                          <a:rPr lang="en-US" altLang="ko-KR" i="1">
                            <a:latin typeface="Cambria Math"/>
                          </a:rPr>
                          <m:t>𝑢</m:t>
                        </m:r>
                      </m:sub>
                      <m:sup/>
                      <m:e>
                        <m:r>
                          <a:rPr lang="en-US" altLang="ko-KR" i="1">
                            <a:latin typeface="Cambria Math"/>
                          </a:rPr>
                          <m:t>𝜋</m:t>
                        </m:r>
                        <m:d>
                          <m:dPr>
                            <m:ctrlPr>
                              <a:rPr lang="en-US" altLang="ko-KR" i="1">
                                <a:latin typeface="Cambria Math"/>
                              </a:rPr>
                            </m:ctrlPr>
                          </m:dPr>
                          <m:e>
                            <m:r>
                              <a:rPr lang="en-US" altLang="ko-KR" i="1">
                                <a:latin typeface="Cambria Math"/>
                              </a:rPr>
                              <m:t>𝑥</m:t>
                            </m:r>
                            <m:r>
                              <a:rPr lang="en-US" altLang="ko-KR" i="1">
                                <a:latin typeface="Cambria Math"/>
                              </a:rPr>
                              <m:t>,</m:t>
                            </m:r>
                            <m:r>
                              <a:rPr lang="en-US" altLang="ko-KR" i="1">
                                <a:latin typeface="Cambria Math"/>
                              </a:rPr>
                              <m:t>𝑢</m:t>
                            </m:r>
                          </m:e>
                        </m:d>
                      </m:e>
                    </m:nary>
                    <m:nary>
                      <m:naryPr>
                        <m:chr m:val="∑"/>
                        <m:supHide m:val="on"/>
                        <m:ctrlPr>
                          <a:rPr lang="en-US" altLang="ko-KR" i="1">
                            <a:latin typeface="Cambria Math"/>
                          </a:rPr>
                        </m:ctrlPr>
                      </m:naryPr>
                      <m:sub>
                        <m:r>
                          <m:rPr>
                            <m:brk m:alnAt="7"/>
                          </m:rPr>
                          <a:rPr lang="en-US" altLang="ko-KR" i="1">
                            <a:latin typeface="Cambria Math"/>
                          </a:rPr>
                          <m:t>𝑥</m:t>
                        </m:r>
                        <m:r>
                          <a:rPr lang="en-US" altLang="ko-KR" i="1">
                            <a:latin typeface="Cambria Math"/>
                          </a:rPr>
                          <m:t>′</m:t>
                        </m:r>
                      </m:sub>
                      <m:sup/>
                      <m:e>
                        <m:sSubSup>
                          <m:sSubSupPr>
                            <m:ctrlPr>
                              <a:rPr lang="en-US" altLang="ko-KR" i="1">
                                <a:latin typeface="Cambria Math"/>
                              </a:rPr>
                            </m:ctrlPr>
                          </m:sSubSupPr>
                          <m:e>
                            <m:r>
                              <a:rPr lang="en-US" altLang="ko-KR" i="1">
                                <a:latin typeface="Cambria Math"/>
                              </a:rPr>
                              <m:t>𝑃</m:t>
                            </m:r>
                          </m:e>
                          <m:sub>
                            <m:r>
                              <a:rPr lang="en-US" altLang="ko-KR" i="1">
                                <a:latin typeface="Cambria Math"/>
                              </a:rPr>
                              <m:t>𝑥</m:t>
                            </m:r>
                            <m:sSup>
                              <m:sSupPr>
                                <m:ctrlPr>
                                  <a:rPr lang="en-US" altLang="ko-KR" i="1">
                                    <a:latin typeface="Cambria Math"/>
                                  </a:rPr>
                                </m:ctrlPr>
                              </m:sSupPr>
                              <m:e>
                                <m:r>
                                  <a:rPr lang="en-US" altLang="ko-KR" i="1">
                                    <a:latin typeface="Cambria Math"/>
                                  </a:rPr>
                                  <m:t>𝑥</m:t>
                                </m:r>
                              </m:e>
                              <m:sup>
                                <m:r>
                                  <a:rPr lang="en-US" altLang="ko-KR" i="1">
                                    <a:latin typeface="Cambria Math"/>
                                  </a:rPr>
                                  <m:t>′</m:t>
                                </m:r>
                              </m:sup>
                            </m:sSup>
                          </m:sub>
                          <m:sup>
                            <m:r>
                              <a:rPr lang="en-US" altLang="ko-KR" i="1">
                                <a:latin typeface="Cambria Math"/>
                              </a:rPr>
                              <m:t>𝑢</m:t>
                            </m:r>
                          </m:sup>
                        </m:sSubSup>
                        <m:r>
                          <a:rPr lang="en-US" altLang="ko-KR" i="1">
                            <a:latin typeface="Cambria Math"/>
                          </a:rPr>
                          <m:t>[</m:t>
                        </m:r>
                        <m:sSubSup>
                          <m:sSubSupPr>
                            <m:ctrlPr>
                              <a:rPr lang="en-US" altLang="ko-KR" i="1">
                                <a:latin typeface="Cambria Math"/>
                              </a:rPr>
                            </m:ctrlPr>
                          </m:sSubSupPr>
                          <m:e>
                            <m:r>
                              <a:rPr lang="en-US" altLang="ko-KR" i="1">
                                <a:latin typeface="Cambria Math"/>
                              </a:rPr>
                              <m:t>𝑅</m:t>
                            </m:r>
                          </m:e>
                          <m:sub>
                            <m:r>
                              <a:rPr lang="en-US" altLang="ko-KR" i="1">
                                <a:latin typeface="Cambria Math"/>
                              </a:rPr>
                              <m:t>𝑥</m:t>
                            </m:r>
                            <m:sSup>
                              <m:sSupPr>
                                <m:ctrlPr>
                                  <a:rPr lang="en-US" altLang="ko-KR" i="1">
                                    <a:latin typeface="Cambria Math"/>
                                  </a:rPr>
                                </m:ctrlPr>
                              </m:sSupPr>
                              <m:e>
                                <m:r>
                                  <a:rPr lang="en-US" altLang="ko-KR" i="1">
                                    <a:latin typeface="Cambria Math"/>
                                  </a:rPr>
                                  <m:t>𝑥</m:t>
                                </m:r>
                              </m:e>
                              <m:sup>
                                <m:r>
                                  <a:rPr lang="en-US" altLang="ko-KR" i="1">
                                    <a:latin typeface="Cambria Math"/>
                                  </a:rPr>
                                  <m:t>′</m:t>
                                </m:r>
                              </m:sup>
                            </m:sSup>
                          </m:sub>
                          <m:sup>
                            <m:r>
                              <a:rPr lang="en-US" altLang="ko-KR" i="1">
                                <a:latin typeface="Cambria Math"/>
                              </a:rPr>
                              <m:t>𝑢</m:t>
                            </m:r>
                          </m:sup>
                        </m:sSubSup>
                        <m:r>
                          <a:rPr lang="en-US" altLang="ko-KR" i="1">
                            <a:latin typeface="Cambria Math"/>
                          </a:rPr>
                          <m:t>+</m:t>
                        </m:r>
                        <m:r>
                          <a:rPr lang="en-US" altLang="ko-KR" i="1">
                            <a:latin typeface="Cambria Math"/>
                          </a:rPr>
                          <m:t>𝛾</m:t>
                        </m:r>
                        <m:sSup>
                          <m:sSupPr>
                            <m:ctrlPr>
                              <a:rPr lang="en-US" altLang="ko-KR" i="1">
                                <a:latin typeface="Cambria Math"/>
                              </a:rPr>
                            </m:ctrlPr>
                          </m:sSupPr>
                          <m:e>
                            <m:r>
                              <a:rPr lang="en-US" altLang="ko-KR" i="1">
                                <a:latin typeface="Cambria Math"/>
                              </a:rPr>
                              <m:t>𝑉</m:t>
                            </m:r>
                          </m:e>
                          <m:sup>
                            <m:r>
                              <a:rPr lang="en-US" altLang="ko-KR" i="1">
                                <a:latin typeface="Cambria Math"/>
                              </a:rPr>
                              <m:t>𝜋</m:t>
                            </m:r>
                          </m:sup>
                        </m:sSup>
                        <m:d>
                          <m:dPr>
                            <m:ctrlPr>
                              <a:rPr lang="en-US" altLang="ko-KR" i="1">
                                <a:latin typeface="Cambria Math"/>
                              </a:rPr>
                            </m:ctrlPr>
                          </m:dPr>
                          <m:e>
                            <m:sSup>
                              <m:sSupPr>
                                <m:ctrlPr>
                                  <a:rPr lang="en-US" altLang="ko-KR" i="1">
                                    <a:latin typeface="Cambria Math"/>
                                  </a:rPr>
                                </m:ctrlPr>
                              </m:sSupPr>
                              <m:e>
                                <m:r>
                                  <a:rPr lang="en-US" altLang="ko-KR" i="1">
                                    <a:latin typeface="Cambria Math"/>
                                  </a:rPr>
                                  <m:t>𝑥</m:t>
                                </m:r>
                              </m:e>
                              <m:sup>
                                <m:r>
                                  <a:rPr lang="en-US" altLang="ko-KR" i="1">
                                    <a:latin typeface="Cambria Math"/>
                                  </a:rPr>
                                  <m:t>′</m:t>
                                </m:r>
                              </m:sup>
                            </m:sSup>
                          </m:e>
                        </m:d>
                        <m:r>
                          <a:rPr lang="en-US" altLang="ko-KR" i="1">
                            <a:latin typeface="Cambria Math"/>
                          </a:rPr>
                          <m:t>]</m:t>
                        </m:r>
                      </m:e>
                    </m:nary>
                  </m:oMath>
                </a14:m>
                <a:endParaRPr lang="en-US" altLang="ko-KR" dirty="0" smtClean="0"/>
              </a:p>
              <a:p>
                <a:r>
                  <a:rPr lang="en-US" altLang="ko-KR" dirty="0" smtClean="0"/>
                  <a:t> </a:t>
                </a:r>
                <a:endParaRPr lang="en-US" altLang="ko-KR" dirty="0"/>
              </a:p>
              <a:p>
                <a:pPr marL="285750" indent="-285750">
                  <a:buFont typeface="Wingdings" panose="05000000000000000000" pitchFamily="2" charset="2"/>
                  <a:buChar char="l"/>
                </a:pPr>
                <a:r>
                  <a:rPr lang="en-US" altLang="ko-KR" dirty="0" smtClean="0"/>
                  <a:t>Policy evaluation</a:t>
                </a:r>
              </a:p>
              <a:p>
                <a:endParaRPr lang="en-US" altLang="ko-KR" dirty="0" smtClean="0"/>
              </a:p>
              <a:p>
                <a:r>
                  <a:rPr lang="en-US" altLang="ko-KR" dirty="0" smtClean="0"/>
                  <a:t>(11.3-2) </a:t>
                </a:r>
                <a14:m>
                  <m:oMath xmlns:m="http://schemas.openxmlformats.org/officeDocument/2006/math">
                    <m:sSup>
                      <m:sSupPr>
                        <m:ctrlPr>
                          <a:rPr lang="ko-KR" altLang="ko-KR" i="1">
                            <a:latin typeface="Cambria Math"/>
                          </a:rPr>
                        </m:ctrlPr>
                      </m:sSupPr>
                      <m:e>
                        <m:r>
                          <m:rPr>
                            <m:sty m:val="p"/>
                          </m:rPr>
                          <a:rPr lang="en-US" altLang="ko-KR">
                            <a:latin typeface="Cambria Math"/>
                          </a:rPr>
                          <m:t>V</m:t>
                        </m:r>
                      </m:e>
                      <m:sup>
                        <m:r>
                          <m:rPr>
                            <m:sty m:val="p"/>
                          </m:rPr>
                          <a:rPr lang="en-US" altLang="ko-KR">
                            <a:latin typeface="Cambria Math"/>
                          </a:rPr>
                          <m:t>π</m:t>
                        </m:r>
                      </m:sup>
                    </m:sSup>
                    <m:d>
                      <m:dPr>
                        <m:ctrlPr>
                          <a:rPr lang="ko-KR" altLang="ko-KR" i="1">
                            <a:latin typeface="Cambria Math"/>
                          </a:rPr>
                        </m:ctrlPr>
                      </m:dPr>
                      <m:e>
                        <m:r>
                          <a:rPr lang="en-US" altLang="ko-KR" i="1">
                            <a:latin typeface="Cambria Math"/>
                          </a:rPr>
                          <m:t>𝑥</m:t>
                        </m:r>
                      </m:e>
                    </m:d>
                    <m:r>
                      <a:rPr lang="en-US" altLang="ko-KR" i="1">
                        <a:latin typeface="Cambria Math"/>
                      </a:rPr>
                      <m:t>= </m:t>
                    </m:r>
                    <m:nary>
                      <m:naryPr>
                        <m:chr m:val="∑"/>
                        <m:limLoc m:val="undOvr"/>
                        <m:supHide m:val="on"/>
                        <m:ctrlPr>
                          <a:rPr lang="ko-KR" altLang="ko-KR" i="1">
                            <a:latin typeface="Cambria Math"/>
                          </a:rPr>
                        </m:ctrlPr>
                      </m:naryPr>
                      <m:sub>
                        <m:r>
                          <a:rPr lang="en-US" altLang="ko-KR" i="1">
                            <a:latin typeface="Cambria Math"/>
                          </a:rPr>
                          <m:t>𝑢</m:t>
                        </m:r>
                      </m:sub>
                      <m:sup/>
                      <m:e>
                        <m:r>
                          <a:rPr lang="en-US" altLang="ko-KR" i="1">
                            <a:latin typeface="Cambria Math"/>
                          </a:rPr>
                          <m:t>𝜋</m:t>
                        </m:r>
                        <m:d>
                          <m:dPr>
                            <m:ctrlPr>
                              <a:rPr lang="ko-KR" altLang="ko-KR" i="1">
                                <a:latin typeface="Cambria Math"/>
                              </a:rPr>
                            </m:ctrlPr>
                          </m:dPr>
                          <m:e>
                            <m:r>
                              <a:rPr lang="en-US" altLang="ko-KR" i="1">
                                <a:latin typeface="Cambria Math"/>
                              </a:rPr>
                              <m:t>𝑥</m:t>
                            </m:r>
                            <m:r>
                              <a:rPr lang="en-US" altLang="ko-KR" i="1">
                                <a:latin typeface="Cambria Math"/>
                              </a:rPr>
                              <m:t>,</m:t>
                            </m:r>
                            <m:r>
                              <a:rPr lang="en-US" altLang="ko-KR" i="1">
                                <a:latin typeface="Cambria Math"/>
                              </a:rPr>
                              <m:t>𝑢</m:t>
                            </m:r>
                          </m:e>
                        </m:d>
                      </m:e>
                    </m:nary>
                    <m:nary>
                      <m:naryPr>
                        <m:chr m:val="∑"/>
                        <m:limLoc m:val="undOvr"/>
                        <m:supHide m:val="on"/>
                        <m:ctrlPr>
                          <a:rPr lang="ko-KR" altLang="ko-KR" i="1">
                            <a:latin typeface="Cambria Math"/>
                          </a:rPr>
                        </m:ctrlPr>
                      </m:naryPr>
                      <m:sub>
                        <m:sSup>
                          <m:sSupPr>
                            <m:ctrlPr>
                              <a:rPr lang="ko-KR" altLang="ko-KR" i="1">
                                <a:latin typeface="Cambria Math"/>
                              </a:rPr>
                            </m:ctrlPr>
                          </m:sSupPr>
                          <m:e>
                            <m:r>
                              <a:rPr lang="en-US" altLang="ko-KR" i="1">
                                <a:latin typeface="Cambria Math"/>
                              </a:rPr>
                              <m:t>𝑥</m:t>
                            </m:r>
                          </m:e>
                          <m:sup>
                            <m:r>
                              <a:rPr lang="en-US" altLang="ko-KR" i="1">
                                <a:latin typeface="Cambria Math"/>
                              </a:rPr>
                              <m:t>′</m:t>
                            </m:r>
                          </m:sup>
                        </m:sSup>
                      </m:sub>
                      <m:sup/>
                      <m:e>
                        <m:sSubSup>
                          <m:sSubSupPr>
                            <m:ctrlPr>
                              <a:rPr lang="ko-KR" altLang="ko-KR" i="1">
                                <a:latin typeface="Cambria Math"/>
                              </a:rPr>
                            </m:ctrlPr>
                          </m:sSubSupPr>
                          <m:e>
                            <m:r>
                              <a:rPr lang="en-US" altLang="ko-KR" i="1">
                                <a:latin typeface="Cambria Math"/>
                              </a:rPr>
                              <m:t>𝑃</m:t>
                            </m:r>
                          </m:e>
                          <m:sub>
                            <m:r>
                              <a:rPr lang="en-US" altLang="ko-KR" i="1">
                                <a:latin typeface="Cambria Math"/>
                              </a:rPr>
                              <m:t>𝑥</m:t>
                            </m:r>
                            <m:sSup>
                              <m:sSupPr>
                                <m:ctrlPr>
                                  <a:rPr lang="ko-KR" altLang="ko-KR" i="1">
                                    <a:latin typeface="Cambria Math"/>
                                  </a:rPr>
                                </m:ctrlPr>
                              </m:sSupPr>
                              <m:e>
                                <m:r>
                                  <a:rPr lang="en-US" altLang="ko-KR" i="1">
                                    <a:latin typeface="Cambria Math"/>
                                  </a:rPr>
                                  <m:t>𝑥</m:t>
                                </m:r>
                              </m:e>
                              <m:sup>
                                <m:r>
                                  <a:rPr lang="en-US" altLang="ko-KR" i="1">
                                    <a:latin typeface="Cambria Math"/>
                                  </a:rPr>
                                  <m:t>′</m:t>
                                </m:r>
                              </m:sup>
                            </m:sSup>
                          </m:sub>
                          <m:sup>
                            <m:r>
                              <a:rPr lang="en-US" altLang="ko-KR" i="1">
                                <a:latin typeface="Cambria Math"/>
                              </a:rPr>
                              <m:t>𝜋</m:t>
                            </m:r>
                          </m:sup>
                        </m:sSubSup>
                        <m:r>
                          <a:rPr lang="en-US" altLang="ko-KR" i="1">
                            <a:latin typeface="Cambria Math"/>
                          </a:rPr>
                          <m:t> </m:t>
                        </m:r>
                        <m:d>
                          <m:dPr>
                            <m:begChr m:val="["/>
                            <m:endChr m:val="]"/>
                            <m:ctrlPr>
                              <a:rPr lang="ko-KR" altLang="ko-KR" i="1">
                                <a:latin typeface="Cambria Math"/>
                              </a:rPr>
                            </m:ctrlPr>
                          </m:dPr>
                          <m:e>
                            <m:sSubSup>
                              <m:sSubSupPr>
                                <m:ctrlPr>
                                  <a:rPr lang="ko-KR" altLang="ko-KR" i="1">
                                    <a:latin typeface="Cambria Math"/>
                                  </a:rPr>
                                </m:ctrlPr>
                              </m:sSubSupPr>
                              <m:e>
                                <m:r>
                                  <a:rPr lang="en-US" altLang="ko-KR" i="1">
                                    <a:latin typeface="Cambria Math"/>
                                  </a:rPr>
                                  <m:t>𝑅</m:t>
                                </m:r>
                              </m:e>
                              <m:sub>
                                <m:r>
                                  <a:rPr lang="en-US" altLang="ko-KR" i="1">
                                    <a:latin typeface="Cambria Math"/>
                                  </a:rPr>
                                  <m:t>𝑥</m:t>
                                </m:r>
                                <m:sSup>
                                  <m:sSupPr>
                                    <m:ctrlPr>
                                      <a:rPr lang="ko-KR" altLang="ko-KR" i="1">
                                        <a:latin typeface="Cambria Math"/>
                                      </a:rPr>
                                    </m:ctrlPr>
                                  </m:sSupPr>
                                  <m:e>
                                    <m:r>
                                      <a:rPr lang="en-US" altLang="ko-KR" i="1">
                                        <a:latin typeface="Cambria Math"/>
                                      </a:rPr>
                                      <m:t>𝑥</m:t>
                                    </m:r>
                                  </m:e>
                                  <m:sup>
                                    <m:r>
                                      <a:rPr lang="en-US" altLang="ko-KR" i="1">
                                        <a:latin typeface="Cambria Math"/>
                                      </a:rPr>
                                      <m:t>′</m:t>
                                    </m:r>
                                  </m:sup>
                                </m:sSup>
                              </m:sub>
                              <m:sup>
                                <m:r>
                                  <a:rPr lang="en-US" altLang="ko-KR" i="1">
                                    <a:latin typeface="Cambria Math"/>
                                  </a:rPr>
                                  <m:t>𝜋</m:t>
                                </m:r>
                              </m:sup>
                            </m:sSubSup>
                            <m:r>
                              <a:rPr lang="en-US" altLang="ko-KR" i="1">
                                <a:latin typeface="Cambria Math"/>
                              </a:rPr>
                              <m:t>+</m:t>
                            </m:r>
                            <m:r>
                              <a:rPr lang="en-US" altLang="ko-KR" i="1">
                                <a:latin typeface="Cambria Math"/>
                              </a:rPr>
                              <m:t>𝛾</m:t>
                            </m:r>
                            <m:sSup>
                              <m:sSupPr>
                                <m:ctrlPr>
                                  <a:rPr lang="ko-KR" altLang="ko-KR" i="1">
                                    <a:latin typeface="Cambria Math"/>
                                  </a:rPr>
                                </m:ctrlPr>
                              </m:sSupPr>
                              <m:e>
                                <m:r>
                                  <a:rPr lang="en-US" altLang="ko-KR" i="1">
                                    <a:latin typeface="Cambria Math"/>
                                  </a:rPr>
                                  <m:t>𝑉</m:t>
                                </m:r>
                              </m:e>
                              <m:sup>
                                <m:r>
                                  <a:rPr lang="en-US" altLang="ko-KR" i="1">
                                    <a:latin typeface="Cambria Math"/>
                                  </a:rPr>
                                  <m:t>𝜋</m:t>
                                </m:r>
                              </m:sup>
                            </m:sSup>
                            <m:d>
                              <m:dPr>
                                <m:ctrlPr>
                                  <a:rPr lang="ko-KR" altLang="ko-KR" i="1">
                                    <a:latin typeface="Cambria Math"/>
                                  </a:rPr>
                                </m:ctrlPr>
                              </m:dPr>
                              <m:e>
                                <m:sSup>
                                  <m:sSupPr>
                                    <m:ctrlPr>
                                      <a:rPr lang="ko-KR" altLang="ko-KR" i="1">
                                        <a:latin typeface="Cambria Math"/>
                                      </a:rPr>
                                    </m:ctrlPr>
                                  </m:sSupPr>
                                  <m:e>
                                    <m:r>
                                      <a:rPr lang="en-US" altLang="ko-KR" i="1">
                                        <a:latin typeface="Cambria Math"/>
                                      </a:rPr>
                                      <m:t>𝑥</m:t>
                                    </m:r>
                                  </m:e>
                                  <m:sup>
                                    <m:r>
                                      <a:rPr lang="en-US" altLang="ko-KR" i="1">
                                        <a:latin typeface="Cambria Math"/>
                                      </a:rPr>
                                      <m:t>′</m:t>
                                    </m:r>
                                  </m:sup>
                                </m:sSup>
                              </m:e>
                            </m:d>
                          </m:e>
                        </m:d>
                      </m:e>
                    </m:nary>
                    <m:r>
                      <a:rPr lang="en-US" altLang="ko-KR" b="0" i="1" smtClean="0">
                        <a:latin typeface="Cambria Math"/>
                      </a:rPr>
                      <m:t>  ∀ </m:t>
                    </m:r>
                    <m:r>
                      <a:rPr lang="en-US" altLang="ko-KR" b="0" i="1" smtClean="0">
                        <a:latin typeface="Cambria Math"/>
                      </a:rPr>
                      <m:t>𝑥</m:t>
                    </m:r>
                    <m:r>
                      <a:rPr lang="en-US" altLang="ko-KR" b="0" i="1" smtClean="0">
                        <a:latin typeface="Cambria Math"/>
                      </a:rPr>
                      <m:t>∈</m:t>
                    </m:r>
                    <m:r>
                      <a:rPr lang="en-US" altLang="ko-KR" b="0" i="1" smtClean="0">
                        <a:latin typeface="Cambria Math"/>
                      </a:rPr>
                      <m:t>𝑆</m:t>
                    </m:r>
                    <m:r>
                      <a:rPr lang="en-US" altLang="ko-KR" b="0" i="1" smtClean="0">
                        <a:latin typeface="Cambria Math"/>
                      </a:rPr>
                      <m:t> ⊆</m:t>
                    </m:r>
                    <m:r>
                      <a:rPr lang="en-US" altLang="ko-KR" b="0" i="1" smtClean="0">
                        <a:latin typeface="Cambria Math"/>
                        <a:ea typeface="Cambria Math"/>
                      </a:rPr>
                      <m:t>𝑋</m:t>
                    </m:r>
                    <m:r>
                      <a:rPr lang="en-US" altLang="ko-KR" b="0" i="1" smtClean="0">
                        <a:latin typeface="Cambria Math"/>
                      </a:rPr>
                      <m:t> </m:t>
                    </m:r>
                  </m:oMath>
                </a14:m>
                <a:endParaRPr lang="ko-KR" altLang="ko-KR" dirty="0"/>
              </a:p>
              <a:p>
                <a:endParaRPr lang="en-US" altLang="ko-KR" dirty="0"/>
              </a:p>
              <a:p>
                <a:pPr marL="285750" indent="-285750">
                  <a:buFont typeface="Wingdings" panose="05000000000000000000" pitchFamily="2" charset="2"/>
                  <a:buChar char="l"/>
                </a:pPr>
                <a:r>
                  <a:rPr lang="en-US" altLang="ko-KR" dirty="0" smtClean="0"/>
                  <a:t>Policy Improvement</a:t>
                </a:r>
              </a:p>
              <a:p>
                <a:endParaRPr lang="en-US" altLang="ko-KR" dirty="0" smtClean="0"/>
              </a:p>
              <a:p>
                <a:r>
                  <a:rPr lang="en-US" altLang="ko-KR" dirty="0" smtClean="0"/>
                  <a:t> (11.3-3) </a:t>
                </a:r>
                <a14:m>
                  <m:oMath xmlns:m="http://schemas.openxmlformats.org/officeDocument/2006/math">
                    <m:sSup>
                      <m:sSupPr>
                        <m:ctrlPr>
                          <a:rPr lang="ko-KR" altLang="ko-KR" i="1">
                            <a:latin typeface="Cambria Math"/>
                          </a:rPr>
                        </m:ctrlPr>
                      </m:sSupPr>
                      <m:e>
                        <m:r>
                          <m:rPr>
                            <m:sty m:val="p"/>
                          </m:rPr>
                          <a:rPr lang="en-US" altLang="ko-KR">
                            <a:latin typeface="Cambria Math"/>
                          </a:rPr>
                          <m:t>π</m:t>
                        </m:r>
                      </m:e>
                      <m:sup>
                        <m:r>
                          <a:rPr lang="en-US" altLang="ko-KR" i="1">
                            <a:latin typeface="Cambria Math"/>
                          </a:rPr>
                          <m:t>′</m:t>
                        </m:r>
                      </m:sup>
                    </m:sSup>
                    <m:d>
                      <m:dPr>
                        <m:ctrlPr>
                          <a:rPr lang="ko-KR" altLang="ko-KR" i="1">
                            <a:latin typeface="Cambria Math"/>
                          </a:rPr>
                        </m:ctrlPr>
                      </m:dPr>
                      <m:e>
                        <m:r>
                          <a:rPr lang="en-US" altLang="ko-KR" i="1">
                            <a:latin typeface="Cambria Math"/>
                          </a:rPr>
                          <m:t>𝑥</m:t>
                        </m:r>
                        <m:r>
                          <a:rPr lang="en-US" altLang="ko-KR" i="1">
                            <a:latin typeface="Cambria Math"/>
                          </a:rPr>
                          <m:t>,</m:t>
                        </m:r>
                        <m:r>
                          <a:rPr lang="en-US" altLang="ko-KR" i="1">
                            <a:latin typeface="Cambria Math"/>
                          </a:rPr>
                          <m:t>𝑢</m:t>
                        </m:r>
                      </m:e>
                    </m:d>
                    <m:r>
                      <a:rPr lang="en-US" altLang="ko-KR" i="1">
                        <a:latin typeface="Cambria Math"/>
                      </a:rPr>
                      <m:t>=</m:t>
                    </m:r>
                    <m:func>
                      <m:funcPr>
                        <m:ctrlPr>
                          <a:rPr lang="ko-KR" altLang="ko-KR" i="1">
                            <a:latin typeface="Cambria Math"/>
                          </a:rPr>
                        </m:ctrlPr>
                      </m:funcPr>
                      <m:fName>
                        <m:r>
                          <m:rPr>
                            <m:sty m:val="p"/>
                          </m:rPr>
                          <a:rPr lang="en-US" altLang="ko-KR">
                            <a:latin typeface="Cambria Math"/>
                          </a:rPr>
                          <m:t>arg</m:t>
                        </m:r>
                      </m:fName>
                      <m:e>
                        <m:func>
                          <m:funcPr>
                            <m:ctrlPr>
                              <a:rPr lang="ko-KR" altLang="ko-KR" i="1">
                                <a:latin typeface="Cambria Math"/>
                              </a:rPr>
                            </m:ctrlPr>
                          </m:funcPr>
                          <m:fName>
                            <m:limLow>
                              <m:limLowPr>
                                <m:ctrlPr>
                                  <a:rPr lang="ko-KR" altLang="ko-KR" i="1">
                                    <a:latin typeface="Cambria Math"/>
                                  </a:rPr>
                                </m:ctrlPr>
                              </m:limLowPr>
                              <m:e>
                                <m:r>
                                  <m:rPr>
                                    <m:sty m:val="p"/>
                                  </m:rPr>
                                  <a:rPr lang="en-US" altLang="ko-KR">
                                    <a:latin typeface="Cambria Math"/>
                                  </a:rPr>
                                  <m:t>min</m:t>
                                </m:r>
                              </m:e>
                              <m:lim>
                                <m:r>
                                  <a:rPr lang="en-US" altLang="ko-KR" i="1">
                                    <a:latin typeface="Cambria Math"/>
                                  </a:rPr>
                                  <m:t>𝑢</m:t>
                                </m:r>
                              </m:lim>
                            </m:limLow>
                          </m:fName>
                          <m:e>
                            <m:nary>
                              <m:naryPr>
                                <m:chr m:val="∑"/>
                                <m:limLoc m:val="undOvr"/>
                                <m:supHide m:val="on"/>
                                <m:ctrlPr>
                                  <a:rPr lang="ko-KR" altLang="ko-KR" i="1">
                                    <a:latin typeface="Cambria Math"/>
                                  </a:rPr>
                                </m:ctrlPr>
                              </m:naryPr>
                              <m:sub>
                                <m:r>
                                  <a:rPr lang="en-US" altLang="ko-KR" i="1">
                                    <a:latin typeface="Cambria Math"/>
                                  </a:rPr>
                                  <m:t>𝑥</m:t>
                                </m:r>
                                <m:r>
                                  <a:rPr lang="en-US" altLang="ko-KR" i="1">
                                    <a:latin typeface="Cambria Math"/>
                                  </a:rPr>
                                  <m:t>′</m:t>
                                </m:r>
                              </m:sub>
                              <m:sup/>
                              <m:e>
                                <m:sSubSup>
                                  <m:sSubSupPr>
                                    <m:ctrlPr>
                                      <a:rPr lang="ko-KR" altLang="ko-KR" i="1">
                                        <a:latin typeface="Cambria Math"/>
                                      </a:rPr>
                                    </m:ctrlPr>
                                  </m:sSubSupPr>
                                  <m:e>
                                    <m:r>
                                      <a:rPr lang="en-US" altLang="ko-KR" i="1">
                                        <a:latin typeface="Cambria Math"/>
                                      </a:rPr>
                                      <m:t>𝑃</m:t>
                                    </m:r>
                                  </m:e>
                                  <m:sub>
                                    <m:r>
                                      <a:rPr lang="en-US" altLang="ko-KR" i="1">
                                        <a:latin typeface="Cambria Math"/>
                                      </a:rPr>
                                      <m:t>𝑥</m:t>
                                    </m:r>
                                    <m:sSup>
                                      <m:sSupPr>
                                        <m:ctrlPr>
                                          <a:rPr lang="ko-KR" altLang="ko-KR" i="1">
                                            <a:latin typeface="Cambria Math"/>
                                          </a:rPr>
                                        </m:ctrlPr>
                                      </m:sSupPr>
                                      <m:e>
                                        <m:r>
                                          <a:rPr lang="en-US" altLang="ko-KR" i="1">
                                            <a:latin typeface="Cambria Math"/>
                                          </a:rPr>
                                          <m:t>𝑥</m:t>
                                        </m:r>
                                      </m:e>
                                      <m:sup>
                                        <m:r>
                                          <a:rPr lang="en-US" altLang="ko-KR" i="1">
                                            <a:latin typeface="Cambria Math"/>
                                          </a:rPr>
                                          <m:t>′</m:t>
                                        </m:r>
                                      </m:sup>
                                    </m:sSup>
                                  </m:sub>
                                  <m:sup>
                                    <m:r>
                                      <a:rPr lang="en-US" altLang="ko-KR" i="1">
                                        <a:latin typeface="Cambria Math"/>
                                      </a:rPr>
                                      <m:t>𝜋</m:t>
                                    </m:r>
                                  </m:sup>
                                </m:sSubSup>
                                <m:r>
                                  <a:rPr lang="en-US" altLang="ko-KR" i="1">
                                    <a:latin typeface="Cambria Math"/>
                                  </a:rPr>
                                  <m:t> </m:t>
                                </m:r>
                                <m:d>
                                  <m:dPr>
                                    <m:begChr m:val="["/>
                                    <m:endChr m:val="]"/>
                                    <m:ctrlPr>
                                      <a:rPr lang="ko-KR" altLang="ko-KR" i="1">
                                        <a:latin typeface="Cambria Math"/>
                                      </a:rPr>
                                    </m:ctrlPr>
                                  </m:dPr>
                                  <m:e>
                                    <m:sSubSup>
                                      <m:sSubSupPr>
                                        <m:ctrlPr>
                                          <a:rPr lang="ko-KR" altLang="ko-KR" i="1">
                                            <a:latin typeface="Cambria Math"/>
                                          </a:rPr>
                                        </m:ctrlPr>
                                      </m:sSubSupPr>
                                      <m:e>
                                        <m:r>
                                          <a:rPr lang="en-US" altLang="ko-KR" i="1">
                                            <a:latin typeface="Cambria Math"/>
                                          </a:rPr>
                                          <m:t>𝑅</m:t>
                                        </m:r>
                                      </m:e>
                                      <m:sub>
                                        <m:r>
                                          <a:rPr lang="en-US" altLang="ko-KR" i="1">
                                            <a:latin typeface="Cambria Math"/>
                                          </a:rPr>
                                          <m:t>𝑥</m:t>
                                        </m:r>
                                        <m:sSup>
                                          <m:sSupPr>
                                            <m:ctrlPr>
                                              <a:rPr lang="ko-KR" altLang="ko-KR" i="1">
                                                <a:latin typeface="Cambria Math"/>
                                              </a:rPr>
                                            </m:ctrlPr>
                                          </m:sSupPr>
                                          <m:e>
                                            <m:r>
                                              <a:rPr lang="en-US" altLang="ko-KR" i="1">
                                                <a:latin typeface="Cambria Math"/>
                                              </a:rPr>
                                              <m:t>𝑥</m:t>
                                            </m:r>
                                          </m:e>
                                          <m:sup>
                                            <m:r>
                                              <a:rPr lang="en-US" altLang="ko-KR" i="1">
                                                <a:latin typeface="Cambria Math"/>
                                              </a:rPr>
                                              <m:t>′</m:t>
                                            </m:r>
                                          </m:sup>
                                        </m:sSup>
                                      </m:sub>
                                      <m:sup>
                                        <m:r>
                                          <a:rPr lang="en-US" altLang="ko-KR" i="1">
                                            <a:latin typeface="Cambria Math"/>
                                          </a:rPr>
                                          <m:t>𝜋</m:t>
                                        </m:r>
                                      </m:sup>
                                    </m:sSubSup>
                                    <m:r>
                                      <a:rPr lang="en-US" altLang="ko-KR" i="1">
                                        <a:latin typeface="Cambria Math"/>
                                      </a:rPr>
                                      <m:t>+</m:t>
                                    </m:r>
                                    <m:r>
                                      <a:rPr lang="en-US" altLang="ko-KR" i="1">
                                        <a:latin typeface="Cambria Math"/>
                                      </a:rPr>
                                      <m:t>𝛾</m:t>
                                    </m:r>
                                    <m:sSup>
                                      <m:sSupPr>
                                        <m:ctrlPr>
                                          <a:rPr lang="ko-KR" altLang="ko-KR" i="1">
                                            <a:latin typeface="Cambria Math"/>
                                          </a:rPr>
                                        </m:ctrlPr>
                                      </m:sSupPr>
                                      <m:e>
                                        <m:r>
                                          <a:rPr lang="en-US" altLang="ko-KR" i="1">
                                            <a:latin typeface="Cambria Math"/>
                                          </a:rPr>
                                          <m:t>𝑉</m:t>
                                        </m:r>
                                      </m:e>
                                      <m:sup>
                                        <m:r>
                                          <a:rPr lang="en-US" altLang="ko-KR" i="1">
                                            <a:latin typeface="Cambria Math"/>
                                          </a:rPr>
                                          <m:t>𝜋</m:t>
                                        </m:r>
                                      </m:sup>
                                    </m:sSup>
                                    <m:d>
                                      <m:dPr>
                                        <m:ctrlPr>
                                          <a:rPr lang="ko-KR" altLang="ko-KR" i="1">
                                            <a:latin typeface="Cambria Math"/>
                                          </a:rPr>
                                        </m:ctrlPr>
                                      </m:dPr>
                                      <m:e>
                                        <m:sSup>
                                          <m:sSupPr>
                                            <m:ctrlPr>
                                              <a:rPr lang="ko-KR" altLang="ko-KR" i="1">
                                                <a:latin typeface="Cambria Math"/>
                                              </a:rPr>
                                            </m:ctrlPr>
                                          </m:sSupPr>
                                          <m:e>
                                            <m:r>
                                              <a:rPr lang="en-US" altLang="ko-KR" i="1">
                                                <a:latin typeface="Cambria Math"/>
                                              </a:rPr>
                                              <m:t>𝑥</m:t>
                                            </m:r>
                                          </m:e>
                                          <m:sup>
                                            <m:r>
                                              <a:rPr lang="en-US" altLang="ko-KR" i="1">
                                                <a:latin typeface="Cambria Math"/>
                                              </a:rPr>
                                              <m:t>′</m:t>
                                            </m:r>
                                          </m:sup>
                                        </m:sSup>
                                      </m:e>
                                    </m:d>
                                  </m:e>
                                </m:d>
                                <m:r>
                                  <a:rPr lang="en-US" altLang="ko-KR" b="0" i="1" smtClean="0">
                                    <a:latin typeface="Cambria Math"/>
                                  </a:rPr>
                                  <m:t>  </m:t>
                                </m:r>
                                <m:r>
                                  <a:rPr lang="en-US" altLang="ko-KR" i="1">
                                    <a:latin typeface="Cambria Math"/>
                                  </a:rPr>
                                  <m:t>∀ </m:t>
                                </m:r>
                                <m:r>
                                  <a:rPr lang="en-US" altLang="ko-KR" i="1">
                                    <a:latin typeface="Cambria Math"/>
                                  </a:rPr>
                                  <m:t>𝑥</m:t>
                                </m:r>
                                <m:r>
                                  <a:rPr lang="en-US" altLang="ko-KR" i="1">
                                    <a:latin typeface="Cambria Math"/>
                                  </a:rPr>
                                  <m:t>∈</m:t>
                                </m:r>
                                <m:r>
                                  <a:rPr lang="en-US" altLang="ko-KR" i="1">
                                    <a:latin typeface="Cambria Math"/>
                                  </a:rPr>
                                  <m:t>𝑆</m:t>
                                </m:r>
                                <m:r>
                                  <a:rPr lang="en-US" altLang="ko-KR" i="1">
                                    <a:latin typeface="Cambria Math"/>
                                  </a:rPr>
                                  <m:t> ⊆</m:t>
                                </m:r>
                                <m:r>
                                  <a:rPr lang="en-US" altLang="ko-KR" i="1">
                                    <a:latin typeface="Cambria Math"/>
                                    <a:ea typeface="Cambria Math"/>
                                  </a:rPr>
                                  <m:t>𝑋</m:t>
                                </m:r>
                                <m:r>
                                  <a:rPr lang="en-US" altLang="ko-KR" i="1">
                                    <a:latin typeface="Cambria Math"/>
                                  </a:rPr>
                                  <m:t> </m:t>
                                </m:r>
                                <m:r>
                                  <m:rPr>
                                    <m:nor/>
                                  </m:rPr>
                                  <a:rPr lang="ko-KR" altLang="ko-KR" dirty="0"/>
                                  <m:t> </m:t>
                                </m:r>
                              </m:e>
                            </m:nary>
                          </m:e>
                        </m:func>
                      </m:e>
                    </m:func>
                  </m:oMath>
                </a14:m>
                <a:endParaRPr lang="ko-KR" altLang="ko-KR" dirty="0"/>
              </a:p>
              <a:p>
                <a:endParaRPr lang="en-US" altLang="ko-KR" dirty="0" smtClean="0"/>
              </a:p>
              <a:p>
                <a:r>
                  <a:rPr lang="en-US" altLang="ko-KR" dirty="0" smtClean="0"/>
                  <a:t>%% greedy search : one-step search without regarding future impacts.</a:t>
                </a:r>
                <a:endParaRPr lang="ko-KR" altLang="en-US" dirty="0"/>
              </a:p>
            </p:txBody>
          </p:sp>
        </mc:Choice>
        <mc:Fallback>
          <p:sp>
            <p:nvSpPr>
              <p:cNvPr id="2" name="TextBox 1"/>
              <p:cNvSpPr txBox="1">
                <a:spLocks noRot="1" noChangeAspect="1" noMove="1" noResize="1" noEditPoints="1" noAdjustHandles="1" noChangeArrowheads="1" noChangeShapeType="1" noTextEdit="1"/>
              </p:cNvSpPr>
              <p:nvPr/>
            </p:nvSpPr>
            <p:spPr>
              <a:xfrm>
                <a:off x="310704" y="593944"/>
                <a:ext cx="8280920" cy="4414414"/>
              </a:xfrm>
              <a:prstGeom prst="rect">
                <a:avLst/>
              </a:prstGeom>
              <a:blipFill rotWithShape="1">
                <a:blip r:embed="rId2"/>
                <a:stretch>
                  <a:fillRect l="-663" t="-690" b="-1103"/>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10086215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79512" y="224612"/>
            <a:ext cx="6181564" cy="369332"/>
          </a:xfrm>
          <a:prstGeom prst="rect">
            <a:avLst/>
          </a:prstGeom>
          <a:noFill/>
        </p:spPr>
        <p:txBody>
          <a:bodyPr wrap="none" rtlCol="0">
            <a:spAutoFit/>
          </a:bodyPr>
          <a:lstStyle/>
          <a:p>
            <a:r>
              <a:rPr lang="en-US" altLang="ko-KR" dirty="0" smtClean="0"/>
              <a:t>11.3 policy iteration - evaluation and improvement        </a:t>
            </a:r>
            <a:endParaRPr lang="ko-KR" altLang="en-US" dirty="0"/>
          </a:p>
        </p:txBody>
      </p:sp>
      <mc:AlternateContent xmlns:mc="http://schemas.openxmlformats.org/markup-compatibility/2006" xmlns:a14="http://schemas.microsoft.com/office/drawing/2010/main">
        <mc:Choice Requires="a14">
          <p:sp>
            <p:nvSpPr>
              <p:cNvPr id="2" name="TextBox 1"/>
              <p:cNvSpPr txBox="1"/>
              <p:nvPr/>
            </p:nvSpPr>
            <p:spPr>
              <a:xfrm>
                <a:off x="310704" y="593944"/>
                <a:ext cx="8280920" cy="4945841"/>
              </a:xfrm>
              <a:prstGeom prst="rect">
                <a:avLst/>
              </a:prstGeom>
              <a:noFill/>
            </p:spPr>
            <p:txBody>
              <a:bodyPr wrap="square" rtlCol="0">
                <a:spAutoFit/>
              </a:bodyPr>
              <a:lstStyle/>
              <a:p>
                <a:r>
                  <a:rPr lang="en-US" altLang="ko-KR" dirty="0" smtClean="0"/>
                  <a:t>1. Initialize </a:t>
                </a:r>
              </a:p>
              <a:p>
                <a:endParaRPr lang="en-US" altLang="ko-KR" dirty="0"/>
              </a:p>
              <a:p>
                <a:r>
                  <a:rPr lang="en-US" altLang="ko-KR" dirty="0" smtClean="0"/>
                  <a:t> Step.1  select </a:t>
                </a:r>
                <a14:m>
                  <m:oMath xmlns:m="http://schemas.openxmlformats.org/officeDocument/2006/math">
                    <m:sSub>
                      <m:sSubPr>
                        <m:ctrlPr>
                          <a:rPr lang="en-US" altLang="ko-KR" b="0" i="1" smtClean="0">
                            <a:latin typeface="Cambria Math"/>
                          </a:rPr>
                        </m:ctrlPr>
                      </m:sSubPr>
                      <m:e>
                        <m:r>
                          <a:rPr lang="en-US" altLang="ko-KR" b="0" i="1" smtClean="0">
                            <a:latin typeface="Cambria Math"/>
                          </a:rPr>
                          <m:t>𝜋</m:t>
                        </m:r>
                      </m:e>
                      <m:sub>
                        <m:r>
                          <a:rPr lang="en-US" altLang="ko-KR" b="0" i="1" smtClean="0">
                            <a:latin typeface="Cambria Math"/>
                          </a:rPr>
                          <m:t>0</m:t>
                        </m:r>
                      </m:sub>
                    </m:sSub>
                    <m:r>
                      <a:rPr lang="en-US" altLang="ko-KR" b="0" i="1" smtClean="0">
                        <a:latin typeface="Cambria Math"/>
                      </a:rPr>
                      <m:t>(</m:t>
                    </m:r>
                    <m:r>
                      <a:rPr lang="en-US" altLang="ko-KR" b="0" i="1" smtClean="0">
                        <a:latin typeface="Cambria Math"/>
                      </a:rPr>
                      <m:t>𝑥</m:t>
                    </m:r>
                    <m:r>
                      <a:rPr lang="en-US" altLang="ko-KR" b="0" i="1" smtClean="0">
                        <a:latin typeface="Cambria Math"/>
                      </a:rPr>
                      <m:t>,</m:t>
                    </m:r>
                    <m:r>
                      <a:rPr lang="en-US" altLang="ko-KR" b="0" i="1" smtClean="0">
                        <a:latin typeface="Cambria Math"/>
                      </a:rPr>
                      <m:t>𝑢</m:t>
                    </m:r>
                    <m:r>
                      <a:rPr lang="en-US" altLang="ko-KR" b="0" i="1" smtClean="0">
                        <a:latin typeface="Cambria Math"/>
                      </a:rPr>
                      <m:t>)</m:t>
                    </m:r>
                  </m:oMath>
                </a14:m>
                <a:r>
                  <a:rPr lang="en-US" altLang="ko-KR" dirty="0" smtClean="0"/>
                  <a:t> </a:t>
                </a:r>
              </a:p>
              <a:p>
                <a:r>
                  <a:rPr lang="en-US" altLang="ko-KR" dirty="0"/>
                  <a:t> </a:t>
                </a:r>
                <a:endParaRPr lang="en-US" altLang="ko-KR" dirty="0" smtClean="0"/>
              </a:p>
              <a:p>
                <a:r>
                  <a:rPr lang="en-US" altLang="ko-KR" dirty="0" smtClean="0"/>
                  <a:t> Step.2 Policy evaluation(value update)</a:t>
                </a:r>
              </a:p>
              <a:p>
                <a:endParaRPr lang="en-US" altLang="ko-KR" dirty="0" smtClean="0"/>
              </a:p>
              <a:p>
                <a:r>
                  <a:rPr lang="en-US" altLang="ko-KR" dirty="0" smtClean="0"/>
                  <a:t>(11.3-4) </a:t>
                </a:r>
                <a14:m>
                  <m:oMath xmlns:m="http://schemas.openxmlformats.org/officeDocument/2006/math">
                    <m:sSup>
                      <m:sSupPr>
                        <m:ctrlPr>
                          <a:rPr lang="ko-KR" altLang="ko-KR" i="1">
                            <a:latin typeface="Cambria Math"/>
                          </a:rPr>
                        </m:ctrlPr>
                      </m:sSupPr>
                      <m:e>
                        <m:r>
                          <m:rPr>
                            <m:sty m:val="p"/>
                          </m:rPr>
                          <a:rPr lang="en-US" altLang="ko-KR">
                            <a:latin typeface="Cambria Math"/>
                          </a:rPr>
                          <m:t>V</m:t>
                        </m:r>
                      </m:e>
                      <m:sup>
                        <m:r>
                          <m:rPr>
                            <m:sty m:val="p"/>
                          </m:rPr>
                          <a:rPr lang="en-US" altLang="ko-KR">
                            <a:latin typeface="Cambria Math"/>
                          </a:rPr>
                          <m:t>π</m:t>
                        </m:r>
                      </m:sup>
                    </m:sSup>
                    <m:d>
                      <m:dPr>
                        <m:ctrlPr>
                          <a:rPr lang="ko-KR" altLang="ko-KR" i="1">
                            <a:latin typeface="Cambria Math"/>
                          </a:rPr>
                        </m:ctrlPr>
                      </m:dPr>
                      <m:e>
                        <m:r>
                          <a:rPr lang="en-US" altLang="ko-KR" i="1">
                            <a:latin typeface="Cambria Math"/>
                          </a:rPr>
                          <m:t>𝑥</m:t>
                        </m:r>
                      </m:e>
                    </m:d>
                    <m:r>
                      <a:rPr lang="en-US" altLang="ko-KR" i="1">
                        <a:latin typeface="Cambria Math"/>
                      </a:rPr>
                      <m:t>= </m:t>
                    </m:r>
                    <m:nary>
                      <m:naryPr>
                        <m:chr m:val="∑"/>
                        <m:limLoc m:val="undOvr"/>
                        <m:supHide m:val="on"/>
                        <m:ctrlPr>
                          <a:rPr lang="ko-KR" altLang="ko-KR" i="1">
                            <a:latin typeface="Cambria Math"/>
                          </a:rPr>
                        </m:ctrlPr>
                      </m:naryPr>
                      <m:sub>
                        <m:r>
                          <a:rPr lang="en-US" altLang="ko-KR" i="1">
                            <a:latin typeface="Cambria Math"/>
                          </a:rPr>
                          <m:t>𝑢</m:t>
                        </m:r>
                      </m:sub>
                      <m:sup/>
                      <m:e>
                        <m:r>
                          <a:rPr lang="en-US" altLang="ko-KR" i="1">
                            <a:latin typeface="Cambria Math"/>
                          </a:rPr>
                          <m:t>𝜋</m:t>
                        </m:r>
                        <m:d>
                          <m:dPr>
                            <m:ctrlPr>
                              <a:rPr lang="ko-KR" altLang="ko-KR" i="1">
                                <a:latin typeface="Cambria Math"/>
                              </a:rPr>
                            </m:ctrlPr>
                          </m:dPr>
                          <m:e>
                            <m:r>
                              <a:rPr lang="en-US" altLang="ko-KR" i="1">
                                <a:latin typeface="Cambria Math"/>
                              </a:rPr>
                              <m:t>𝑥</m:t>
                            </m:r>
                            <m:r>
                              <a:rPr lang="en-US" altLang="ko-KR" i="1">
                                <a:latin typeface="Cambria Math"/>
                              </a:rPr>
                              <m:t>,</m:t>
                            </m:r>
                            <m:r>
                              <a:rPr lang="en-US" altLang="ko-KR" i="1">
                                <a:latin typeface="Cambria Math"/>
                              </a:rPr>
                              <m:t>𝑢</m:t>
                            </m:r>
                          </m:e>
                        </m:d>
                      </m:e>
                    </m:nary>
                    <m:nary>
                      <m:naryPr>
                        <m:chr m:val="∑"/>
                        <m:limLoc m:val="undOvr"/>
                        <m:supHide m:val="on"/>
                        <m:ctrlPr>
                          <a:rPr lang="ko-KR" altLang="ko-KR" i="1">
                            <a:latin typeface="Cambria Math"/>
                          </a:rPr>
                        </m:ctrlPr>
                      </m:naryPr>
                      <m:sub>
                        <m:sSup>
                          <m:sSupPr>
                            <m:ctrlPr>
                              <a:rPr lang="ko-KR" altLang="ko-KR" i="1">
                                <a:latin typeface="Cambria Math"/>
                              </a:rPr>
                            </m:ctrlPr>
                          </m:sSupPr>
                          <m:e>
                            <m:r>
                              <a:rPr lang="en-US" altLang="ko-KR" i="1">
                                <a:latin typeface="Cambria Math"/>
                              </a:rPr>
                              <m:t>𝑥</m:t>
                            </m:r>
                          </m:e>
                          <m:sup>
                            <m:r>
                              <a:rPr lang="en-US" altLang="ko-KR" i="1">
                                <a:latin typeface="Cambria Math"/>
                              </a:rPr>
                              <m:t>′</m:t>
                            </m:r>
                          </m:sup>
                        </m:sSup>
                      </m:sub>
                      <m:sup/>
                      <m:e>
                        <m:sSubSup>
                          <m:sSubSupPr>
                            <m:ctrlPr>
                              <a:rPr lang="ko-KR" altLang="ko-KR" i="1">
                                <a:latin typeface="Cambria Math"/>
                              </a:rPr>
                            </m:ctrlPr>
                          </m:sSubSupPr>
                          <m:e>
                            <m:r>
                              <a:rPr lang="en-US" altLang="ko-KR" i="1">
                                <a:latin typeface="Cambria Math"/>
                              </a:rPr>
                              <m:t>𝑃</m:t>
                            </m:r>
                          </m:e>
                          <m:sub>
                            <m:r>
                              <a:rPr lang="en-US" altLang="ko-KR" i="1">
                                <a:latin typeface="Cambria Math"/>
                              </a:rPr>
                              <m:t>𝑥</m:t>
                            </m:r>
                            <m:sSup>
                              <m:sSupPr>
                                <m:ctrlPr>
                                  <a:rPr lang="ko-KR" altLang="ko-KR" i="1">
                                    <a:latin typeface="Cambria Math"/>
                                  </a:rPr>
                                </m:ctrlPr>
                              </m:sSupPr>
                              <m:e>
                                <m:r>
                                  <a:rPr lang="en-US" altLang="ko-KR" i="1">
                                    <a:latin typeface="Cambria Math"/>
                                  </a:rPr>
                                  <m:t>𝑥</m:t>
                                </m:r>
                              </m:e>
                              <m:sup>
                                <m:r>
                                  <a:rPr lang="en-US" altLang="ko-KR" i="1">
                                    <a:latin typeface="Cambria Math"/>
                                  </a:rPr>
                                  <m:t>′</m:t>
                                </m:r>
                              </m:sup>
                            </m:sSup>
                          </m:sub>
                          <m:sup>
                            <m:r>
                              <a:rPr lang="en-US" altLang="ko-KR" i="1">
                                <a:latin typeface="Cambria Math"/>
                              </a:rPr>
                              <m:t>𝜋</m:t>
                            </m:r>
                          </m:sup>
                        </m:sSubSup>
                        <m:r>
                          <a:rPr lang="en-US" altLang="ko-KR" i="1">
                            <a:latin typeface="Cambria Math"/>
                          </a:rPr>
                          <m:t> </m:t>
                        </m:r>
                        <m:d>
                          <m:dPr>
                            <m:begChr m:val="["/>
                            <m:endChr m:val="]"/>
                            <m:ctrlPr>
                              <a:rPr lang="ko-KR" altLang="ko-KR" i="1">
                                <a:latin typeface="Cambria Math"/>
                              </a:rPr>
                            </m:ctrlPr>
                          </m:dPr>
                          <m:e>
                            <m:sSubSup>
                              <m:sSubSupPr>
                                <m:ctrlPr>
                                  <a:rPr lang="ko-KR" altLang="ko-KR" i="1">
                                    <a:latin typeface="Cambria Math"/>
                                  </a:rPr>
                                </m:ctrlPr>
                              </m:sSubSupPr>
                              <m:e>
                                <m:r>
                                  <a:rPr lang="en-US" altLang="ko-KR" i="1">
                                    <a:latin typeface="Cambria Math"/>
                                  </a:rPr>
                                  <m:t>𝑅</m:t>
                                </m:r>
                              </m:e>
                              <m:sub>
                                <m:r>
                                  <a:rPr lang="en-US" altLang="ko-KR" i="1">
                                    <a:latin typeface="Cambria Math"/>
                                  </a:rPr>
                                  <m:t>𝑥</m:t>
                                </m:r>
                                <m:sSup>
                                  <m:sSupPr>
                                    <m:ctrlPr>
                                      <a:rPr lang="ko-KR" altLang="ko-KR" i="1">
                                        <a:latin typeface="Cambria Math"/>
                                      </a:rPr>
                                    </m:ctrlPr>
                                  </m:sSupPr>
                                  <m:e>
                                    <m:r>
                                      <a:rPr lang="en-US" altLang="ko-KR" i="1">
                                        <a:latin typeface="Cambria Math"/>
                                      </a:rPr>
                                      <m:t>𝑥</m:t>
                                    </m:r>
                                  </m:e>
                                  <m:sup>
                                    <m:r>
                                      <a:rPr lang="en-US" altLang="ko-KR" i="1">
                                        <a:latin typeface="Cambria Math"/>
                                      </a:rPr>
                                      <m:t>′</m:t>
                                    </m:r>
                                  </m:sup>
                                </m:sSup>
                              </m:sub>
                              <m:sup>
                                <m:r>
                                  <a:rPr lang="en-US" altLang="ko-KR" i="1">
                                    <a:latin typeface="Cambria Math"/>
                                  </a:rPr>
                                  <m:t>𝜋</m:t>
                                </m:r>
                              </m:sup>
                            </m:sSubSup>
                            <m:r>
                              <a:rPr lang="en-US" altLang="ko-KR" i="1">
                                <a:latin typeface="Cambria Math"/>
                              </a:rPr>
                              <m:t>+</m:t>
                            </m:r>
                            <m:r>
                              <a:rPr lang="en-US" altLang="ko-KR" i="1">
                                <a:latin typeface="Cambria Math"/>
                              </a:rPr>
                              <m:t>𝛾</m:t>
                            </m:r>
                            <m:sSup>
                              <m:sSupPr>
                                <m:ctrlPr>
                                  <a:rPr lang="ko-KR" altLang="ko-KR" i="1">
                                    <a:latin typeface="Cambria Math"/>
                                  </a:rPr>
                                </m:ctrlPr>
                              </m:sSupPr>
                              <m:e>
                                <m:r>
                                  <a:rPr lang="en-US" altLang="ko-KR" i="1">
                                    <a:latin typeface="Cambria Math"/>
                                  </a:rPr>
                                  <m:t>𝑉</m:t>
                                </m:r>
                              </m:e>
                              <m:sup>
                                <m:r>
                                  <a:rPr lang="en-US" altLang="ko-KR" i="1">
                                    <a:latin typeface="Cambria Math"/>
                                  </a:rPr>
                                  <m:t>𝜋</m:t>
                                </m:r>
                              </m:sup>
                            </m:sSup>
                            <m:d>
                              <m:dPr>
                                <m:ctrlPr>
                                  <a:rPr lang="ko-KR" altLang="ko-KR" i="1">
                                    <a:latin typeface="Cambria Math"/>
                                  </a:rPr>
                                </m:ctrlPr>
                              </m:dPr>
                              <m:e>
                                <m:sSup>
                                  <m:sSupPr>
                                    <m:ctrlPr>
                                      <a:rPr lang="ko-KR" altLang="ko-KR" i="1">
                                        <a:latin typeface="Cambria Math"/>
                                      </a:rPr>
                                    </m:ctrlPr>
                                  </m:sSupPr>
                                  <m:e>
                                    <m:r>
                                      <a:rPr lang="en-US" altLang="ko-KR" i="1">
                                        <a:latin typeface="Cambria Math"/>
                                      </a:rPr>
                                      <m:t>𝑥</m:t>
                                    </m:r>
                                  </m:e>
                                  <m:sup>
                                    <m:r>
                                      <a:rPr lang="en-US" altLang="ko-KR" i="1">
                                        <a:latin typeface="Cambria Math"/>
                                      </a:rPr>
                                      <m:t>′</m:t>
                                    </m:r>
                                  </m:sup>
                                </m:sSup>
                              </m:e>
                            </m:d>
                          </m:e>
                        </m:d>
                      </m:e>
                    </m:nary>
                    <m:r>
                      <a:rPr lang="en-US" altLang="ko-KR" b="0" i="1" smtClean="0">
                        <a:latin typeface="Cambria Math"/>
                      </a:rPr>
                      <m:t>  ∀ </m:t>
                    </m:r>
                    <m:r>
                      <a:rPr lang="en-US" altLang="ko-KR" b="0" i="1" smtClean="0">
                        <a:latin typeface="Cambria Math"/>
                      </a:rPr>
                      <m:t>𝑥</m:t>
                    </m:r>
                    <m:r>
                      <a:rPr lang="en-US" altLang="ko-KR" b="0" i="1" smtClean="0">
                        <a:latin typeface="Cambria Math"/>
                      </a:rPr>
                      <m:t>∈</m:t>
                    </m:r>
                    <m:r>
                      <a:rPr lang="en-US" altLang="ko-KR" b="0" i="1" smtClean="0">
                        <a:latin typeface="Cambria Math"/>
                      </a:rPr>
                      <m:t>𝑆</m:t>
                    </m:r>
                    <m:r>
                      <a:rPr lang="en-US" altLang="ko-KR" b="0" i="1" smtClean="0">
                        <a:latin typeface="Cambria Math"/>
                      </a:rPr>
                      <m:t> ⊆</m:t>
                    </m:r>
                    <m:r>
                      <a:rPr lang="en-US" altLang="ko-KR" b="0" i="1" smtClean="0">
                        <a:latin typeface="Cambria Math"/>
                        <a:ea typeface="Cambria Math"/>
                      </a:rPr>
                      <m:t>𝑋</m:t>
                    </m:r>
                    <m:r>
                      <a:rPr lang="en-US" altLang="ko-KR" b="0" i="1" smtClean="0">
                        <a:latin typeface="Cambria Math"/>
                      </a:rPr>
                      <m:t> </m:t>
                    </m:r>
                  </m:oMath>
                </a14:m>
                <a:endParaRPr lang="en-US" altLang="ko-KR" dirty="0" smtClean="0"/>
              </a:p>
              <a:p>
                <a:endParaRPr lang="en-US" altLang="ko-KR" dirty="0"/>
              </a:p>
              <a:p>
                <a:r>
                  <a:rPr lang="en-US" altLang="ko-KR" dirty="0"/>
                  <a:t> </a:t>
                </a:r>
                <a:r>
                  <a:rPr lang="en-US" altLang="ko-KR" dirty="0" smtClean="0"/>
                  <a:t>Step.3 Policy Improvement</a:t>
                </a:r>
              </a:p>
              <a:p>
                <a:endParaRPr lang="en-US" altLang="ko-KR" dirty="0" smtClean="0"/>
              </a:p>
              <a:p>
                <a:r>
                  <a:rPr lang="en-US" altLang="ko-KR" dirty="0" smtClean="0"/>
                  <a:t> (11.3-3) </a:t>
                </a:r>
                <a14:m>
                  <m:oMath xmlns:m="http://schemas.openxmlformats.org/officeDocument/2006/math">
                    <m:sSup>
                      <m:sSupPr>
                        <m:ctrlPr>
                          <a:rPr lang="ko-KR" altLang="ko-KR" i="1">
                            <a:latin typeface="Cambria Math"/>
                          </a:rPr>
                        </m:ctrlPr>
                      </m:sSupPr>
                      <m:e>
                        <m:r>
                          <m:rPr>
                            <m:sty m:val="p"/>
                          </m:rPr>
                          <a:rPr lang="en-US" altLang="ko-KR">
                            <a:latin typeface="Cambria Math"/>
                          </a:rPr>
                          <m:t>π</m:t>
                        </m:r>
                      </m:e>
                      <m:sup>
                        <m:r>
                          <a:rPr lang="en-US" altLang="ko-KR" i="1">
                            <a:latin typeface="Cambria Math"/>
                          </a:rPr>
                          <m:t>′</m:t>
                        </m:r>
                      </m:sup>
                    </m:sSup>
                    <m:d>
                      <m:dPr>
                        <m:ctrlPr>
                          <a:rPr lang="ko-KR" altLang="ko-KR" i="1">
                            <a:latin typeface="Cambria Math"/>
                          </a:rPr>
                        </m:ctrlPr>
                      </m:dPr>
                      <m:e>
                        <m:r>
                          <a:rPr lang="en-US" altLang="ko-KR" i="1">
                            <a:latin typeface="Cambria Math"/>
                          </a:rPr>
                          <m:t>𝑥</m:t>
                        </m:r>
                        <m:r>
                          <a:rPr lang="en-US" altLang="ko-KR" i="1">
                            <a:latin typeface="Cambria Math"/>
                          </a:rPr>
                          <m:t>,</m:t>
                        </m:r>
                        <m:r>
                          <a:rPr lang="en-US" altLang="ko-KR" i="1">
                            <a:latin typeface="Cambria Math"/>
                          </a:rPr>
                          <m:t>𝑢</m:t>
                        </m:r>
                      </m:e>
                    </m:d>
                    <m:r>
                      <a:rPr lang="en-US" altLang="ko-KR" i="1">
                        <a:latin typeface="Cambria Math"/>
                      </a:rPr>
                      <m:t>=</m:t>
                    </m:r>
                    <m:func>
                      <m:funcPr>
                        <m:ctrlPr>
                          <a:rPr lang="ko-KR" altLang="ko-KR" i="1">
                            <a:latin typeface="Cambria Math"/>
                          </a:rPr>
                        </m:ctrlPr>
                      </m:funcPr>
                      <m:fName>
                        <m:r>
                          <m:rPr>
                            <m:sty m:val="p"/>
                          </m:rPr>
                          <a:rPr lang="en-US" altLang="ko-KR">
                            <a:latin typeface="Cambria Math"/>
                          </a:rPr>
                          <m:t>arg</m:t>
                        </m:r>
                      </m:fName>
                      <m:e>
                        <m:func>
                          <m:funcPr>
                            <m:ctrlPr>
                              <a:rPr lang="ko-KR" altLang="ko-KR" i="1">
                                <a:latin typeface="Cambria Math"/>
                              </a:rPr>
                            </m:ctrlPr>
                          </m:funcPr>
                          <m:fName>
                            <m:limLow>
                              <m:limLowPr>
                                <m:ctrlPr>
                                  <a:rPr lang="ko-KR" altLang="ko-KR" i="1">
                                    <a:latin typeface="Cambria Math"/>
                                  </a:rPr>
                                </m:ctrlPr>
                              </m:limLowPr>
                              <m:e>
                                <m:r>
                                  <m:rPr>
                                    <m:sty m:val="p"/>
                                  </m:rPr>
                                  <a:rPr lang="en-US" altLang="ko-KR">
                                    <a:latin typeface="Cambria Math"/>
                                  </a:rPr>
                                  <m:t>min</m:t>
                                </m:r>
                              </m:e>
                              <m:lim>
                                <m:r>
                                  <a:rPr lang="en-US" altLang="ko-KR" i="1">
                                    <a:latin typeface="Cambria Math"/>
                                  </a:rPr>
                                  <m:t>𝑢</m:t>
                                </m:r>
                              </m:lim>
                            </m:limLow>
                          </m:fName>
                          <m:e>
                            <m:nary>
                              <m:naryPr>
                                <m:chr m:val="∑"/>
                                <m:limLoc m:val="undOvr"/>
                                <m:supHide m:val="on"/>
                                <m:ctrlPr>
                                  <a:rPr lang="ko-KR" altLang="ko-KR" i="1">
                                    <a:latin typeface="Cambria Math"/>
                                  </a:rPr>
                                </m:ctrlPr>
                              </m:naryPr>
                              <m:sub>
                                <m:r>
                                  <a:rPr lang="en-US" altLang="ko-KR" i="1">
                                    <a:latin typeface="Cambria Math"/>
                                  </a:rPr>
                                  <m:t>𝑥</m:t>
                                </m:r>
                                <m:r>
                                  <a:rPr lang="en-US" altLang="ko-KR" i="1">
                                    <a:latin typeface="Cambria Math"/>
                                  </a:rPr>
                                  <m:t>′</m:t>
                                </m:r>
                              </m:sub>
                              <m:sup/>
                              <m:e>
                                <m:sSubSup>
                                  <m:sSubSupPr>
                                    <m:ctrlPr>
                                      <a:rPr lang="ko-KR" altLang="ko-KR" i="1">
                                        <a:latin typeface="Cambria Math"/>
                                      </a:rPr>
                                    </m:ctrlPr>
                                  </m:sSubSupPr>
                                  <m:e>
                                    <m:r>
                                      <a:rPr lang="en-US" altLang="ko-KR" i="1">
                                        <a:latin typeface="Cambria Math"/>
                                      </a:rPr>
                                      <m:t>𝑃</m:t>
                                    </m:r>
                                  </m:e>
                                  <m:sub>
                                    <m:r>
                                      <a:rPr lang="en-US" altLang="ko-KR" i="1">
                                        <a:latin typeface="Cambria Math"/>
                                      </a:rPr>
                                      <m:t>𝑥</m:t>
                                    </m:r>
                                    <m:sSup>
                                      <m:sSupPr>
                                        <m:ctrlPr>
                                          <a:rPr lang="ko-KR" altLang="ko-KR" i="1">
                                            <a:latin typeface="Cambria Math"/>
                                          </a:rPr>
                                        </m:ctrlPr>
                                      </m:sSupPr>
                                      <m:e>
                                        <m:r>
                                          <a:rPr lang="en-US" altLang="ko-KR" i="1">
                                            <a:latin typeface="Cambria Math"/>
                                          </a:rPr>
                                          <m:t>𝑥</m:t>
                                        </m:r>
                                      </m:e>
                                      <m:sup>
                                        <m:r>
                                          <a:rPr lang="en-US" altLang="ko-KR" i="1">
                                            <a:latin typeface="Cambria Math"/>
                                          </a:rPr>
                                          <m:t>′</m:t>
                                        </m:r>
                                      </m:sup>
                                    </m:sSup>
                                  </m:sub>
                                  <m:sup>
                                    <m:r>
                                      <a:rPr lang="en-US" altLang="ko-KR" i="1">
                                        <a:latin typeface="Cambria Math"/>
                                      </a:rPr>
                                      <m:t>𝜋</m:t>
                                    </m:r>
                                  </m:sup>
                                </m:sSubSup>
                                <m:r>
                                  <a:rPr lang="en-US" altLang="ko-KR" i="1">
                                    <a:latin typeface="Cambria Math"/>
                                  </a:rPr>
                                  <m:t> </m:t>
                                </m:r>
                                <m:d>
                                  <m:dPr>
                                    <m:begChr m:val="["/>
                                    <m:endChr m:val="]"/>
                                    <m:ctrlPr>
                                      <a:rPr lang="ko-KR" altLang="ko-KR" i="1">
                                        <a:latin typeface="Cambria Math"/>
                                      </a:rPr>
                                    </m:ctrlPr>
                                  </m:dPr>
                                  <m:e>
                                    <m:sSubSup>
                                      <m:sSubSupPr>
                                        <m:ctrlPr>
                                          <a:rPr lang="ko-KR" altLang="ko-KR" i="1">
                                            <a:latin typeface="Cambria Math"/>
                                          </a:rPr>
                                        </m:ctrlPr>
                                      </m:sSubSupPr>
                                      <m:e>
                                        <m:r>
                                          <a:rPr lang="en-US" altLang="ko-KR" i="1">
                                            <a:latin typeface="Cambria Math"/>
                                          </a:rPr>
                                          <m:t>𝑅</m:t>
                                        </m:r>
                                      </m:e>
                                      <m:sub>
                                        <m:r>
                                          <a:rPr lang="en-US" altLang="ko-KR" i="1">
                                            <a:latin typeface="Cambria Math"/>
                                          </a:rPr>
                                          <m:t>𝑥</m:t>
                                        </m:r>
                                        <m:sSup>
                                          <m:sSupPr>
                                            <m:ctrlPr>
                                              <a:rPr lang="ko-KR" altLang="ko-KR" i="1">
                                                <a:latin typeface="Cambria Math"/>
                                              </a:rPr>
                                            </m:ctrlPr>
                                          </m:sSupPr>
                                          <m:e>
                                            <m:r>
                                              <a:rPr lang="en-US" altLang="ko-KR" i="1">
                                                <a:latin typeface="Cambria Math"/>
                                              </a:rPr>
                                              <m:t>𝑥</m:t>
                                            </m:r>
                                          </m:e>
                                          <m:sup>
                                            <m:r>
                                              <a:rPr lang="en-US" altLang="ko-KR" i="1">
                                                <a:latin typeface="Cambria Math"/>
                                              </a:rPr>
                                              <m:t>′</m:t>
                                            </m:r>
                                          </m:sup>
                                        </m:sSup>
                                      </m:sub>
                                      <m:sup>
                                        <m:r>
                                          <a:rPr lang="en-US" altLang="ko-KR" i="1">
                                            <a:latin typeface="Cambria Math"/>
                                          </a:rPr>
                                          <m:t>𝜋</m:t>
                                        </m:r>
                                      </m:sup>
                                    </m:sSubSup>
                                    <m:r>
                                      <a:rPr lang="en-US" altLang="ko-KR" i="1">
                                        <a:latin typeface="Cambria Math"/>
                                      </a:rPr>
                                      <m:t>+</m:t>
                                    </m:r>
                                    <m:r>
                                      <a:rPr lang="en-US" altLang="ko-KR" i="1">
                                        <a:latin typeface="Cambria Math"/>
                                      </a:rPr>
                                      <m:t>𝛾</m:t>
                                    </m:r>
                                    <m:sSup>
                                      <m:sSupPr>
                                        <m:ctrlPr>
                                          <a:rPr lang="ko-KR" altLang="ko-KR" i="1">
                                            <a:latin typeface="Cambria Math"/>
                                          </a:rPr>
                                        </m:ctrlPr>
                                      </m:sSupPr>
                                      <m:e>
                                        <m:r>
                                          <a:rPr lang="en-US" altLang="ko-KR" i="1">
                                            <a:latin typeface="Cambria Math"/>
                                          </a:rPr>
                                          <m:t>𝑉</m:t>
                                        </m:r>
                                      </m:e>
                                      <m:sup>
                                        <m:r>
                                          <a:rPr lang="en-US" altLang="ko-KR" i="1">
                                            <a:latin typeface="Cambria Math"/>
                                          </a:rPr>
                                          <m:t>𝜋</m:t>
                                        </m:r>
                                      </m:sup>
                                    </m:sSup>
                                    <m:d>
                                      <m:dPr>
                                        <m:ctrlPr>
                                          <a:rPr lang="ko-KR" altLang="ko-KR" i="1">
                                            <a:latin typeface="Cambria Math"/>
                                          </a:rPr>
                                        </m:ctrlPr>
                                      </m:dPr>
                                      <m:e>
                                        <m:sSup>
                                          <m:sSupPr>
                                            <m:ctrlPr>
                                              <a:rPr lang="ko-KR" altLang="ko-KR" i="1">
                                                <a:latin typeface="Cambria Math"/>
                                              </a:rPr>
                                            </m:ctrlPr>
                                          </m:sSupPr>
                                          <m:e>
                                            <m:r>
                                              <a:rPr lang="en-US" altLang="ko-KR" i="1">
                                                <a:latin typeface="Cambria Math"/>
                                              </a:rPr>
                                              <m:t>𝑥</m:t>
                                            </m:r>
                                          </m:e>
                                          <m:sup>
                                            <m:r>
                                              <a:rPr lang="en-US" altLang="ko-KR" i="1">
                                                <a:latin typeface="Cambria Math"/>
                                              </a:rPr>
                                              <m:t>′</m:t>
                                            </m:r>
                                          </m:sup>
                                        </m:sSup>
                                      </m:e>
                                    </m:d>
                                  </m:e>
                                </m:d>
                                <m:r>
                                  <a:rPr lang="en-US" altLang="ko-KR" b="0" i="1" smtClean="0">
                                    <a:latin typeface="Cambria Math"/>
                                  </a:rPr>
                                  <m:t>  </m:t>
                                </m:r>
                                <m:r>
                                  <a:rPr lang="en-US" altLang="ko-KR" i="1">
                                    <a:latin typeface="Cambria Math"/>
                                  </a:rPr>
                                  <m:t>∀ </m:t>
                                </m:r>
                                <m:r>
                                  <a:rPr lang="en-US" altLang="ko-KR" i="1">
                                    <a:latin typeface="Cambria Math"/>
                                  </a:rPr>
                                  <m:t>𝑥</m:t>
                                </m:r>
                                <m:r>
                                  <a:rPr lang="en-US" altLang="ko-KR" i="1">
                                    <a:latin typeface="Cambria Math"/>
                                  </a:rPr>
                                  <m:t>∈</m:t>
                                </m:r>
                                <m:r>
                                  <a:rPr lang="en-US" altLang="ko-KR" i="1">
                                    <a:latin typeface="Cambria Math"/>
                                  </a:rPr>
                                  <m:t>𝑆</m:t>
                                </m:r>
                                <m:r>
                                  <a:rPr lang="en-US" altLang="ko-KR" i="1">
                                    <a:latin typeface="Cambria Math"/>
                                  </a:rPr>
                                  <m:t> ⊆</m:t>
                                </m:r>
                                <m:r>
                                  <a:rPr lang="en-US" altLang="ko-KR" i="1">
                                    <a:latin typeface="Cambria Math"/>
                                    <a:ea typeface="Cambria Math"/>
                                  </a:rPr>
                                  <m:t>𝑋</m:t>
                                </m:r>
                                <m:r>
                                  <a:rPr lang="en-US" altLang="ko-KR" i="1">
                                    <a:latin typeface="Cambria Math"/>
                                  </a:rPr>
                                  <m:t> </m:t>
                                </m:r>
                                <m:r>
                                  <m:rPr>
                                    <m:nor/>
                                  </m:rPr>
                                  <a:rPr lang="ko-KR" altLang="ko-KR" dirty="0"/>
                                  <m:t> </m:t>
                                </m:r>
                              </m:e>
                            </m:nary>
                          </m:e>
                        </m:func>
                      </m:e>
                    </m:func>
                  </m:oMath>
                </a14:m>
                <a:endParaRPr lang="en-US" altLang="ko-KR" dirty="0" smtClean="0"/>
              </a:p>
              <a:p>
                <a:endParaRPr lang="en-US" altLang="ko-KR" dirty="0" smtClean="0"/>
              </a:p>
              <a:p>
                <a:r>
                  <a:rPr lang="en-US" altLang="ko-KR" dirty="0" smtClean="0"/>
                  <a:t> with </a:t>
                </a:r>
                <a14:m>
                  <m:oMath xmlns:m="http://schemas.openxmlformats.org/officeDocument/2006/math">
                    <m:sSup>
                      <m:sSupPr>
                        <m:ctrlPr>
                          <a:rPr lang="en-US" altLang="ko-KR" b="0" i="1" smtClean="0">
                            <a:latin typeface="Cambria Math"/>
                          </a:rPr>
                        </m:ctrlPr>
                      </m:sSupPr>
                      <m:e>
                        <m:r>
                          <a:rPr lang="en-US" altLang="ko-KR" b="0" i="1" smtClean="0">
                            <a:latin typeface="Cambria Math"/>
                          </a:rPr>
                          <m:t>𝜋</m:t>
                        </m:r>
                      </m:e>
                      <m:sup>
                        <m:r>
                          <a:rPr lang="en-US" altLang="ko-KR" b="0" i="1" smtClean="0">
                            <a:latin typeface="Cambria Math"/>
                          </a:rPr>
                          <m:t>′</m:t>
                        </m:r>
                      </m:sup>
                    </m:sSup>
                    <m:d>
                      <m:dPr>
                        <m:ctrlPr>
                          <a:rPr lang="en-US" altLang="ko-KR" b="0" i="1" smtClean="0">
                            <a:latin typeface="Cambria Math"/>
                          </a:rPr>
                        </m:ctrlPr>
                      </m:dPr>
                      <m:e>
                        <m:r>
                          <a:rPr lang="en-US" altLang="ko-KR" b="0" i="1" smtClean="0">
                            <a:latin typeface="Cambria Math"/>
                          </a:rPr>
                          <m:t>𝑥</m:t>
                        </m:r>
                        <m:r>
                          <a:rPr lang="en-US" altLang="ko-KR" b="0" i="1" smtClean="0">
                            <a:latin typeface="Cambria Math"/>
                          </a:rPr>
                          <m:t>,</m:t>
                        </m:r>
                        <m:r>
                          <a:rPr lang="en-US" altLang="ko-KR" b="0" i="1" smtClean="0">
                            <a:latin typeface="Cambria Math"/>
                          </a:rPr>
                          <m:t>𝑢</m:t>
                        </m:r>
                      </m:e>
                    </m:d>
                  </m:oMath>
                </a14:m>
                <a:r>
                  <a:rPr lang="en-US" altLang="ko-KR" dirty="0" smtClean="0"/>
                  <a:t> go to Step.2  until </a:t>
                </a:r>
                <a14:m>
                  <m:oMath xmlns:m="http://schemas.openxmlformats.org/officeDocument/2006/math">
                    <m:r>
                      <a:rPr lang="en-US" altLang="ko-KR" b="0" i="1" smtClean="0">
                        <a:latin typeface="Cambria Math"/>
                      </a:rPr>
                      <m:t>𝜋</m:t>
                    </m:r>
                    <m:r>
                      <a:rPr lang="en-US" altLang="ko-KR" b="0" i="1" smtClean="0">
                        <a:latin typeface="Cambria Math"/>
                      </a:rPr>
                      <m:t>′</m:t>
                    </m:r>
                    <m:d>
                      <m:dPr>
                        <m:ctrlPr>
                          <a:rPr lang="en-US" altLang="ko-KR" b="0" i="1" smtClean="0">
                            <a:latin typeface="Cambria Math"/>
                          </a:rPr>
                        </m:ctrlPr>
                      </m:dPr>
                      <m:e>
                        <m:r>
                          <a:rPr lang="en-US" altLang="ko-KR" b="0" i="1" smtClean="0">
                            <a:latin typeface="Cambria Math"/>
                          </a:rPr>
                          <m:t>𝑥</m:t>
                        </m:r>
                        <m:r>
                          <a:rPr lang="en-US" altLang="ko-KR" b="0" i="1" smtClean="0">
                            <a:latin typeface="Cambria Math"/>
                          </a:rPr>
                          <m:t>,</m:t>
                        </m:r>
                        <m:r>
                          <a:rPr lang="en-US" altLang="ko-KR" b="0" i="1" smtClean="0">
                            <a:latin typeface="Cambria Math"/>
                          </a:rPr>
                          <m:t>𝑢</m:t>
                        </m:r>
                      </m:e>
                    </m:d>
                    <m:r>
                      <a:rPr lang="en-US" altLang="ko-KR" b="0" i="1" smtClean="0">
                        <a:latin typeface="Cambria Math"/>
                      </a:rPr>
                      <m:t>=</m:t>
                    </m:r>
                    <m:r>
                      <a:rPr lang="en-US" altLang="ko-KR" b="0" i="1" smtClean="0">
                        <a:latin typeface="Cambria Math"/>
                      </a:rPr>
                      <m:t>𝜋</m:t>
                    </m:r>
                    <m:r>
                      <a:rPr lang="en-US" altLang="ko-KR" b="0" i="1" smtClean="0">
                        <a:latin typeface="Cambria Math"/>
                      </a:rPr>
                      <m:t>(</m:t>
                    </m:r>
                    <m:r>
                      <a:rPr lang="en-US" altLang="ko-KR" b="0" i="1" smtClean="0">
                        <a:latin typeface="Cambria Math"/>
                      </a:rPr>
                      <m:t>𝑥</m:t>
                    </m:r>
                    <m:r>
                      <a:rPr lang="en-US" altLang="ko-KR" b="0" i="1" smtClean="0">
                        <a:latin typeface="Cambria Math"/>
                      </a:rPr>
                      <m:t>,</m:t>
                    </m:r>
                    <m:r>
                      <a:rPr lang="en-US" altLang="ko-KR" b="0" i="1" smtClean="0">
                        <a:latin typeface="Cambria Math"/>
                      </a:rPr>
                      <m:t>𝑢</m:t>
                    </m:r>
                    <m:r>
                      <a:rPr lang="en-US" altLang="ko-KR" b="0" i="1" smtClean="0">
                        <a:latin typeface="Cambria Math"/>
                      </a:rPr>
                      <m:t>)</m:t>
                    </m:r>
                  </m:oMath>
                </a14:m>
                <a:endParaRPr lang="en-US" altLang="ko-KR" dirty="0" smtClean="0"/>
              </a:p>
              <a:p>
                <a:endParaRPr lang="en-US" altLang="ko-KR" dirty="0"/>
              </a:p>
              <a:p>
                <a:r>
                  <a:rPr lang="en-US" altLang="ko-KR" dirty="0" smtClean="0"/>
                  <a:t>   </a:t>
                </a:r>
                <a:endParaRPr lang="ko-KR" altLang="ko-KR" dirty="0"/>
              </a:p>
              <a:p>
                <a:endParaRPr lang="en-US" altLang="ko-KR" dirty="0" smtClean="0"/>
              </a:p>
              <a:p>
                <a:r>
                  <a:rPr lang="en-US" altLang="ko-KR" dirty="0" smtClean="0"/>
                  <a:t>%% greedy search : one-step search without regarding future impacts.</a:t>
                </a:r>
                <a:endParaRPr lang="ko-KR" altLang="en-US" dirty="0"/>
              </a:p>
            </p:txBody>
          </p:sp>
        </mc:Choice>
        <mc:Fallback xmlns="">
          <p:sp>
            <p:nvSpPr>
              <p:cNvPr id="2" name="TextBox 1"/>
              <p:cNvSpPr txBox="1">
                <a:spLocks noRot="1" noChangeAspect="1" noMove="1" noResize="1" noEditPoints="1" noAdjustHandles="1" noChangeArrowheads="1" noChangeShapeType="1" noTextEdit="1"/>
              </p:cNvSpPr>
              <p:nvPr/>
            </p:nvSpPr>
            <p:spPr>
              <a:xfrm>
                <a:off x="310704" y="593944"/>
                <a:ext cx="8280920" cy="4945841"/>
              </a:xfrm>
              <a:prstGeom prst="rect">
                <a:avLst/>
              </a:prstGeom>
              <a:blipFill rotWithShape="1">
                <a:blip r:embed="rId2"/>
                <a:stretch>
                  <a:fillRect l="-663" t="-616" b="-862"/>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33976662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79512" y="224612"/>
            <a:ext cx="5138330" cy="369332"/>
          </a:xfrm>
          <a:prstGeom prst="rect">
            <a:avLst/>
          </a:prstGeom>
          <a:noFill/>
        </p:spPr>
        <p:txBody>
          <a:bodyPr wrap="none" rtlCol="0">
            <a:spAutoFit/>
          </a:bodyPr>
          <a:lstStyle/>
          <a:p>
            <a:r>
              <a:rPr lang="en-US" altLang="ko-KR" dirty="0" smtClean="0"/>
              <a:t>11.3 policy evaluation and improvement        </a:t>
            </a:r>
            <a:endParaRPr lang="ko-KR" altLang="en-US" dirty="0"/>
          </a:p>
        </p:txBody>
      </p:sp>
      <mc:AlternateContent xmlns:mc="http://schemas.openxmlformats.org/markup-compatibility/2006" xmlns:a14="http://schemas.microsoft.com/office/drawing/2010/main">
        <mc:Choice Requires="a14">
          <p:sp>
            <p:nvSpPr>
              <p:cNvPr id="2" name="TextBox 1"/>
              <p:cNvSpPr txBox="1"/>
              <p:nvPr/>
            </p:nvSpPr>
            <p:spPr>
              <a:xfrm>
                <a:off x="310704" y="593944"/>
                <a:ext cx="8280920" cy="1241494"/>
              </a:xfrm>
              <a:prstGeom prst="rect">
                <a:avLst/>
              </a:prstGeom>
              <a:noFill/>
            </p:spPr>
            <p:txBody>
              <a:bodyPr wrap="square" rtlCol="0">
                <a:spAutoFit/>
              </a:bodyPr>
              <a:lstStyle/>
              <a:p>
                <a:pPr marL="285750" indent="-285750">
                  <a:buFont typeface="Wingdings" panose="05000000000000000000" pitchFamily="2" charset="2"/>
                  <a:buChar char="l"/>
                </a:pPr>
                <a:r>
                  <a:rPr lang="en-US" altLang="ko-KR" dirty="0" smtClean="0"/>
                  <a:t>Policy iteration </a:t>
                </a:r>
              </a:p>
              <a:p>
                <a:r>
                  <a:rPr lang="en-US" altLang="ko-KR" dirty="0" smtClean="0"/>
                  <a:t> </a:t>
                </a:r>
              </a:p>
              <a:p>
                <a:r>
                  <a:rPr lang="en-US" altLang="ko-KR" dirty="0" smtClean="0"/>
                  <a:t>(11.3-2) </a:t>
                </a:r>
                <a14:m>
                  <m:oMath xmlns:m="http://schemas.openxmlformats.org/officeDocument/2006/math">
                    <m:sSup>
                      <m:sSupPr>
                        <m:ctrlPr>
                          <a:rPr lang="ko-KR" altLang="ko-KR" i="1">
                            <a:latin typeface="Cambria Math"/>
                          </a:rPr>
                        </m:ctrlPr>
                      </m:sSupPr>
                      <m:e>
                        <m:r>
                          <m:rPr>
                            <m:sty m:val="p"/>
                          </m:rPr>
                          <a:rPr lang="en-US" altLang="ko-KR">
                            <a:latin typeface="Cambria Math"/>
                          </a:rPr>
                          <m:t>V</m:t>
                        </m:r>
                      </m:e>
                      <m:sup>
                        <m:r>
                          <m:rPr>
                            <m:sty m:val="p"/>
                          </m:rPr>
                          <a:rPr lang="en-US" altLang="ko-KR">
                            <a:latin typeface="Cambria Math"/>
                          </a:rPr>
                          <m:t>π</m:t>
                        </m:r>
                      </m:sup>
                    </m:sSup>
                    <m:d>
                      <m:dPr>
                        <m:ctrlPr>
                          <a:rPr lang="ko-KR" altLang="ko-KR" i="1">
                            <a:latin typeface="Cambria Math"/>
                          </a:rPr>
                        </m:ctrlPr>
                      </m:dPr>
                      <m:e>
                        <m:r>
                          <a:rPr lang="en-US" altLang="ko-KR" i="1">
                            <a:latin typeface="Cambria Math"/>
                          </a:rPr>
                          <m:t>𝑥</m:t>
                        </m:r>
                      </m:e>
                    </m:d>
                    <m:r>
                      <a:rPr lang="en-US" altLang="ko-KR" i="1">
                        <a:latin typeface="Cambria Math"/>
                      </a:rPr>
                      <m:t>= </m:t>
                    </m:r>
                    <m:nary>
                      <m:naryPr>
                        <m:chr m:val="∑"/>
                        <m:limLoc m:val="undOvr"/>
                        <m:supHide m:val="on"/>
                        <m:ctrlPr>
                          <a:rPr lang="ko-KR" altLang="ko-KR" i="1">
                            <a:latin typeface="Cambria Math"/>
                          </a:rPr>
                        </m:ctrlPr>
                      </m:naryPr>
                      <m:sub>
                        <m:r>
                          <a:rPr lang="en-US" altLang="ko-KR" i="1">
                            <a:latin typeface="Cambria Math"/>
                          </a:rPr>
                          <m:t>𝑢</m:t>
                        </m:r>
                      </m:sub>
                      <m:sup/>
                      <m:e>
                        <m:r>
                          <a:rPr lang="en-US" altLang="ko-KR" i="1">
                            <a:latin typeface="Cambria Math"/>
                          </a:rPr>
                          <m:t>𝜋</m:t>
                        </m:r>
                        <m:d>
                          <m:dPr>
                            <m:ctrlPr>
                              <a:rPr lang="ko-KR" altLang="ko-KR" i="1">
                                <a:latin typeface="Cambria Math"/>
                              </a:rPr>
                            </m:ctrlPr>
                          </m:dPr>
                          <m:e>
                            <m:r>
                              <a:rPr lang="en-US" altLang="ko-KR" i="1">
                                <a:latin typeface="Cambria Math"/>
                              </a:rPr>
                              <m:t>𝑥</m:t>
                            </m:r>
                            <m:r>
                              <a:rPr lang="en-US" altLang="ko-KR" i="1">
                                <a:latin typeface="Cambria Math"/>
                              </a:rPr>
                              <m:t>,</m:t>
                            </m:r>
                            <m:r>
                              <a:rPr lang="en-US" altLang="ko-KR" i="1">
                                <a:latin typeface="Cambria Math"/>
                              </a:rPr>
                              <m:t>𝑢</m:t>
                            </m:r>
                          </m:e>
                        </m:d>
                      </m:e>
                    </m:nary>
                    <m:nary>
                      <m:naryPr>
                        <m:chr m:val="∑"/>
                        <m:limLoc m:val="undOvr"/>
                        <m:supHide m:val="on"/>
                        <m:ctrlPr>
                          <a:rPr lang="ko-KR" altLang="ko-KR" i="1">
                            <a:latin typeface="Cambria Math"/>
                          </a:rPr>
                        </m:ctrlPr>
                      </m:naryPr>
                      <m:sub>
                        <m:sSup>
                          <m:sSupPr>
                            <m:ctrlPr>
                              <a:rPr lang="ko-KR" altLang="ko-KR" i="1">
                                <a:latin typeface="Cambria Math"/>
                              </a:rPr>
                            </m:ctrlPr>
                          </m:sSupPr>
                          <m:e>
                            <m:r>
                              <a:rPr lang="en-US" altLang="ko-KR" i="1">
                                <a:latin typeface="Cambria Math"/>
                              </a:rPr>
                              <m:t>𝑥</m:t>
                            </m:r>
                          </m:e>
                          <m:sup>
                            <m:r>
                              <a:rPr lang="en-US" altLang="ko-KR" i="1">
                                <a:latin typeface="Cambria Math"/>
                              </a:rPr>
                              <m:t>′</m:t>
                            </m:r>
                          </m:sup>
                        </m:sSup>
                      </m:sub>
                      <m:sup/>
                      <m:e>
                        <m:sSubSup>
                          <m:sSubSupPr>
                            <m:ctrlPr>
                              <a:rPr lang="ko-KR" altLang="ko-KR" i="1">
                                <a:latin typeface="Cambria Math"/>
                              </a:rPr>
                            </m:ctrlPr>
                          </m:sSubSupPr>
                          <m:e>
                            <m:r>
                              <a:rPr lang="en-US" altLang="ko-KR" i="1">
                                <a:latin typeface="Cambria Math"/>
                              </a:rPr>
                              <m:t>𝑃</m:t>
                            </m:r>
                          </m:e>
                          <m:sub>
                            <m:r>
                              <a:rPr lang="en-US" altLang="ko-KR" i="1">
                                <a:latin typeface="Cambria Math"/>
                              </a:rPr>
                              <m:t>𝑥</m:t>
                            </m:r>
                            <m:sSup>
                              <m:sSupPr>
                                <m:ctrlPr>
                                  <a:rPr lang="ko-KR" altLang="ko-KR" i="1">
                                    <a:latin typeface="Cambria Math"/>
                                  </a:rPr>
                                </m:ctrlPr>
                              </m:sSupPr>
                              <m:e>
                                <m:r>
                                  <a:rPr lang="en-US" altLang="ko-KR" i="1">
                                    <a:latin typeface="Cambria Math"/>
                                  </a:rPr>
                                  <m:t>𝑥</m:t>
                                </m:r>
                              </m:e>
                              <m:sup>
                                <m:r>
                                  <a:rPr lang="en-US" altLang="ko-KR" i="1">
                                    <a:latin typeface="Cambria Math"/>
                                  </a:rPr>
                                  <m:t>′</m:t>
                                </m:r>
                              </m:sup>
                            </m:sSup>
                          </m:sub>
                          <m:sup>
                            <m:r>
                              <a:rPr lang="en-US" altLang="ko-KR" i="1">
                                <a:latin typeface="Cambria Math"/>
                              </a:rPr>
                              <m:t>𝜋</m:t>
                            </m:r>
                          </m:sup>
                        </m:sSubSup>
                        <m:r>
                          <a:rPr lang="en-US" altLang="ko-KR" i="1">
                            <a:latin typeface="Cambria Math"/>
                          </a:rPr>
                          <m:t> </m:t>
                        </m:r>
                        <m:d>
                          <m:dPr>
                            <m:begChr m:val="["/>
                            <m:endChr m:val="]"/>
                            <m:ctrlPr>
                              <a:rPr lang="ko-KR" altLang="ko-KR" i="1">
                                <a:latin typeface="Cambria Math"/>
                              </a:rPr>
                            </m:ctrlPr>
                          </m:dPr>
                          <m:e>
                            <m:sSubSup>
                              <m:sSubSupPr>
                                <m:ctrlPr>
                                  <a:rPr lang="ko-KR" altLang="ko-KR" i="1">
                                    <a:latin typeface="Cambria Math"/>
                                  </a:rPr>
                                </m:ctrlPr>
                              </m:sSubSupPr>
                              <m:e>
                                <m:r>
                                  <a:rPr lang="en-US" altLang="ko-KR" i="1">
                                    <a:latin typeface="Cambria Math"/>
                                  </a:rPr>
                                  <m:t>𝑅</m:t>
                                </m:r>
                              </m:e>
                              <m:sub>
                                <m:r>
                                  <a:rPr lang="en-US" altLang="ko-KR" i="1">
                                    <a:latin typeface="Cambria Math"/>
                                  </a:rPr>
                                  <m:t>𝑥</m:t>
                                </m:r>
                                <m:sSup>
                                  <m:sSupPr>
                                    <m:ctrlPr>
                                      <a:rPr lang="ko-KR" altLang="ko-KR" i="1">
                                        <a:latin typeface="Cambria Math"/>
                                      </a:rPr>
                                    </m:ctrlPr>
                                  </m:sSupPr>
                                  <m:e>
                                    <m:r>
                                      <a:rPr lang="en-US" altLang="ko-KR" i="1">
                                        <a:latin typeface="Cambria Math"/>
                                      </a:rPr>
                                      <m:t>𝑥</m:t>
                                    </m:r>
                                  </m:e>
                                  <m:sup>
                                    <m:r>
                                      <a:rPr lang="en-US" altLang="ko-KR" i="1">
                                        <a:latin typeface="Cambria Math"/>
                                      </a:rPr>
                                      <m:t>′</m:t>
                                    </m:r>
                                  </m:sup>
                                </m:sSup>
                              </m:sub>
                              <m:sup>
                                <m:r>
                                  <a:rPr lang="en-US" altLang="ko-KR" i="1">
                                    <a:latin typeface="Cambria Math"/>
                                  </a:rPr>
                                  <m:t>𝜋</m:t>
                                </m:r>
                              </m:sup>
                            </m:sSubSup>
                            <m:r>
                              <a:rPr lang="en-US" altLang="ko-KR" i="1">
                                <a:latin typeface="Cambria Math"/>
                              </a:rPr>
                              <m:t>+</m:t>
                            </m:r>
                            <m:r>
                              <a:rPr lang="en-US" altLang="ko-KR" i="1">
                                <a:latin typeface="Cambria Math"/>
                              </a:rPr>
                              <m:t>𝛾</m:t>
                            </m:r>
                            <m:sSup>
                              <m:sSupPr>
                                <m:ctrlPr>
                                  <a:rPr lang="ko-KR" altLang="ko-KR" i="1">
                                    <a:latin typeface="Cambria Math"/>
                                  </a:rPr>
                                </m:ctrlPr>
                              </m:sSupPr>
                              <m:e>
                                <m:r>
                                  <a:rPr lang="en-US" altLang="ko-KR" i="1">
                                    <a:latin typeface="Cambria Math"/>
                                  </a:rPr>
                                  <m:t>𝑉</m:t>
                                </m:r>
                              </m:e>
                              <m:sup>
                                <m:r>
                                  <a:rPr lang="en-US" altLang="ko-KR" i="1">
                                    <a:latin typeface="Cambria Math"/>
                                  </a:rPr>
                                  <m:t>𝜋</m:t>
                                </m:r>
                              </m:sup>
                            </m:sSup>
                            <m:d>
                              <m:dPr>
                                <m:ctrlPr>
                                  <a:rPr lang="ko-KR" altLang="ko-KR" i="1">
                                    <a:latin typeface="Cambria Math"/>
                                  </a:rPr>
                                </m:ctrlPr>
                              </m:dPr>
                              <m:e>
                                <m:sSup>
                                  <m:sSupPr>
                                    <m:ctrlPr>
                                      <a:rPr lang="ko-KR" altLang="ko-KR" i="1">
                                        <a:latin typeface="Cambria Math"/>
                                      </a:rPr>
                                    </m:ctrlPr>
                                  </m:sSupPr>
                                  <m:e>
                                    <m:r>
                                      <a:rPr lang="en-US" altLang="ko-KR" i="1">
                                        <a:latin typeface="Cambria Math"/>
                                      </a:rPr>
                                      <m:t>𝑥</m:t>
                                    </m:r>
                                  </m:e>
                                  <m:sup>
                                    <m:r>
                                      <a:rPr lang="en-US" altLang="ko-KR" i="1">
                                        <a:latin typeface="Cambria Math"/>
                                      </a:rPr>
                                      <m:t>′</m:t>
                                    </m:r>
                                  </m:sup>
                                </m:sSup>
                              </m:e>
                            </m:d>
                          </m:e>
                        </m:d>
                      </m:e>
                    </m:nary>
                    <m:r>
                      <a:rPr lang="en-US" altLang="ko-KR" b="0" i="1" smtClean="0">
                        <a:latin typeface="Cambria Math"/>
                      </a:rPr>
                      <m:t>  ∀ </m:t>
                    </m:r>
                    <m:r>
                      <a:rPr lang="en-US" altLang="ko-KR" b="0" i="1" smtClean="0">
                        <a:latin typeface="Cambria Math"/>
                      </a:rPr>
                      <m:t>𝑥</m:t>
                    </m:r>
                    <m:r>
                      <a:rPr lang="en-US" altLang="ko-KR" b="0" i="1" smtClean="0">
                        <a:latin typeface="Cambria Math"/>
                      </a:rPr>
                      <m:t>∈</m:t>
                    </m:r>
                    <m:r>
                      <a:rPr lang="en-US" altLang="ko-KR" b="0" i="1" smtClean="0">
                        <a:latin typeface="Cambria Math"/>
                      </a:rPr>
                      <m:t>𝑆</m:t>
                    </m:r>
                    <m:r>
                      <a:rPr lang="en-US" altLang="ko-KR" b="0" i="1" smtClean="0">
                        <a:latin typeface="Cambria Math"/>
                      </a:rPr>
                      <m:t> ⊆</m:t>
                    </m:r>
                    <m:r>
                      <a:rPr lang="en-US" altLang="ko-KR" b="0" i="1" smtClean="0">
                        <a:latin typeface="Cambria Math"/>
                        <a:ea typeface="Cambria Math"/>
                      </a:rPr>
                      <m:t>𝑋</m:t>
                    </m:r>
                    <m:r>
                      <a:rPr lang="en-US" altLang="ko-KR" b="0" i="1" smtClean="0">
                        <a:latin typeface="Cambria Math"/>
                      </a:rPr>
                      <m:t> </m:t>
                    </m:r>
                  </m:oMath>
                </a14:m>
                <a:endParaRPr lang="en-US" altLang="ko-KR" dirty="0" smtClean="0"/>
              </a:p>
              <a:p>
                <a:endParaRPr lang="en-US" altLang="ko-KR" dirty="0"/>
              </a:p>
            </p:txBody>
          </p:sp>
        </mc:Choice>
        <mc:Fallback xmlns="">
          <p:sp>
            <p:nvSpPr>
              <p:cNvPr id="2" name="TextBox 1"/>
              <p:cNvSpPr txBox="1">
                <a:spLocks noRot="1" noChangeAspect="1" noMove="1" noResize="1" noEditPoints="1" noAdjustHandles="1" noChangeArrowheads="1" noChangeShapeType="1" noTextEdit="1"/>
              </p:cNvSpPr>
              <p:nvPr/>
            </p:nvSpPr>
            <p:spPr>
              <a:xfrm>
                <a:off x="310704" y="593944"/>
                <a:ext cx="8280920" cy="1241494"/>
              </a:xfrm>
              <a:prstGeom prst="rect">
                <a:avLst/>
              </a:prstGeom>
              <a:blipFill rotWithShape="1">
                <a:blip r:embed="rId2"/>
                <a:stretch>
                  <a:fillRect l="-663" t="-2451" b="-30882"/>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graphicFrame>
            <p:nvGraphicFramePr>
              <p:cNvPr id="4" name="표 3"/>
              <p:cNvGraphicFramePr>
                <a:graphicFrameLocks noGrp="1"/>
              </p:cNvGraphicFramePr>
              <p:nvPr>
                <p:extLst>
                  <p:ext uri="{D42A27DB-BD31-4B8C-83A1-F6EECF244321}">
                    <p14:modId xmlns:p14="http://schemas.microsoft.com/office/powerpoint/2010/main" val="1616228573"/>
                  </p:ext>
                </p:extLst>
              </p:nvPr>
            </p:nvGraphicFramePr>
            <p:xfrm>
              <a:off x="467544" y="2132856"/>
              <a:ext cx="2592288" cy="1800201"/>
            </p:xfrm>
            <a:graphic>
              <a:graphicData uri="http://schemas.openxmlformats.org/drawingml/2006/table">
                <a:tbl>
                  <a:tblPr firstRow="1" bandRow="1">
                    <a:tableStyleId>{5C22544A-7EE6-4342-B048-85BDC9FD1C3A}</a:tableStyleId>
                  </a:tblPr>
                  <a:tblGrid>
                    <a:gridCol w="365970"/>
                    <a:gridCol w="670945"/>
                    <a:gridCol w="740654"/>
                    <a:gridCol w="814719"/>
                  </a:tblGrid>
                  <a:tr h="433836">
                    <a:tc>
                      <a:txBody>
                        <a:bodyPr/>
                        <a:lstStyle/>
                        <a:p>
                          <a:pPr latinLnBrk="1"/>
                          <a:endParaRPr lang="ko-KR" altLang="en-US" dirty="0"/>
                        </a:p>
                      </a:txBody>
                      <a:tcPr/>
                    </a:tc>
                    <a:tc>
                      <a:txBody>
                        <a:bodyPr/>
                        <a:lstStyle/>
                        <a:p>
                          <a:pPr latinLnBrk="1"/>
                          <a14:m>
                            <m:oMathPara xmlns:m="http://schemas.openxmlformats.org/officeDocument/2006/math">
                              <m:oMathParaPr>
                                <m:jc m:val="centerGroup"/>
                              </m:oMathParaPr>
                              <m:oMath xmlns:m="http://schemas.openxmlformats.org/officeDocument/2006/math">
                                <m:sSub>
                                  <m:sSubPr>
                                    <m:ctrlPr>
                                      <a:rPr lang="en-US" altLang="ko-KR" b="1" i="1" smtClean="0">
                                        <a:latin typeface="Cambria Math"/>
                                      </a:rPr>
                                    </m:ctrlPr>
                                  </m:sSubPr>
                                  <m:e>
                                    <m:r>
                                      <a:rPr lang="en-US" altLang="ko-KR" b="1" i="1" smtClean="0">
                                        <a:latin typeface="Cambria Math"/>
                                      </a:rPr>
                                      <m:t>𝒙</m:t>
                                    </m:r>
                                  </m:e>
                                  <m:sub>
                                    <m:r>
                                      <a:rPr lang="en-US" altLang="ko-KR" b="1" i="1" smtClean="0">
                                        <a:latin typeface="Cambria Math"/>
                                      </a:rPr>
                                      <m:t>𝟏</m:t>
                                    </m:r>
                                  </m:sub>
                                </m:sSub>
                              </m:oMath>
                            </m:oMathPara>
                          </a14:m>
                          <a:endParaRPr lang="ko-KR" altLang="en-US" dirty="0"/>
                        </a:p>
                      </a:txBody>
                      <a:tcPr/>
                    </a:tc>
                    <a:tc>
                      <a:txBody>
                        <a:bodyPr/>
                        <a:lstStyle/>
                        <a:p>
                          <a:pPr latinLnBrk="1"/>
                          <a14:m>
                            <m:oMathPara xmlns:m="http://schemas.openxmlformats.org/officeDocument/2006/math">
                              <m:oMathParaPr>
                                <m:jc m:val="centerGroup"/>
                              </m:oMathParaPr>
                              <m:oMath xmlns:m="http://schemas.openxmlformats.org/officeDocument/2006/math">
                                <m:sSub>
                                  <m:sSubPr>
                                    <m:ctrlPr>
                                      <a:rPr lang="en-US" altLang="ko-KR" b="1" i="1" smtClean="0">
                                        <a:latin typeface="Cambria Math"/>
                                      </a:rPr>
                                    </m:ctrlPr>
                                  </m:sSubPr>
                                  <m:e>
                                    <m:r>
                                      <a:rPr lang="en-US" altLang="ko-KR" b="1" i="1" smtClean="0">
                                        <a:latin typeface="Cambria Math"/>
                                      </a:rPr>
                                      <m:t>𝒙</m:t>
                                    </m:r>
                                  </m:e>
                                  <m:sub>
                                    <m:r>
                                      <a:rPr lang="en-US" altLang="ko-KR" b="1" i="1" smtClean="0">
                                        <a:latin typeface="Cambria Math"/>
                                      </a:rPr>
                                      <m:t>𝟐</m:t>
                                    </m:r>
                                  </m:sub>
                                </m:sSub>
                              </m:oMath>
                            </m:oMathPara>
                          </a14:m>
                          <a:endParaRPr lang="ko-KR" altLang="en-US" dirty="0"/>
                        </a:p>
                      </a:txBody>
                      <a:tcPr/>
                    </a:tc>
                    <a:tc>
                      <a:txBody>
                        <a:bodyPr/>
                        <a:lstStyle/>
                        <a:p>
                          <a:pPr latinLnBrk="1"/>
                          <a14:m>
                            <m:oMathPara xmlns:m="http://schemas.openxmlformats.org/officeDocument/2006/math">
                              <m:oMathParaPr>
                                <m:jc m:val="centerGroup"/>
                              </m:oMathParaPr>
                              <m:oMath xmlns:m="http://schemas.openxmlformats.org/officeDocument/2006/math">
                                <m:sSub>
                                  <m:sSubPr>
                                    <m:ctrlPr>
                                      <a:rPr lang="en-US" altLang="ko-KR" b="1" i="1" smtClean="0">
                                        <a:latin typeface="Cambria Math"/>
                                      </a:rPr>
                                    </m:ctrlPr>
                                  </m:sSubPr>
                                  <m:e>
                                    <m:r>
                                      <a:rPr lang="en-US" altLang="ko-KR" b="1" i="1" smtClean="0">
                                        <a:latin typeface="Cambria Math"/>
                                      </a:rPr>
                                      <m:t>𝒙</m:t>
                                    </m:r>
                                  </m:e>
                                  <m:sub>
                                    <m:r>
                                      <a:rPr lang="en-US" altLang="ko-KR" b="1" i="1" smtClean="0">
                                        <a:latin typeface="Cambria Math"/>
                                      </a:rPr>
                                      <m:t>𝟑</m:t>
                                    </m:r>
                                  </m:sub>
                                </m:sSub>
                              </m:oMath>
                            </m:oMathPara>
                          </a14:m>
                          <a:endParaRPr lang="ko-KR" altLang="en-US" dirty="0"/>
                        </a:p>
                      </a:txBody>
                      <a:tcPr/>
                    </a:tc>
                  </a:tr>
                  <a:tr h="455455">
                    <a:tc>
                      <a:txBody>
                        <a:bodyPr/>
                        <a:lstStyle/>
                        <a:p>
                          <a:pPr latinLnBrk="1"/>
                          <a14:m>
                            <m:oMathPara xmlns:m="http://schemas.openxmlformats.org/officeDocument/2006/math">
                              <m:oMathParaPr>
                                <m:jc m:val="centerGroup"/>
                              </m:oMathParaPr>
                              <m:oMath xmlns:m="http://schemas.openxmlformats.org/officeDocument/2006/math">
                                <m:sSub>
                                  <m:sSubPr>
                                    <m:ctrlPr>
                                      <a:rPr lang="en-US" altLang="ko-KR" b="0" i="1" smtClean="0">
                                        <a:latin typeface="Cambria Math"/>
                                      </a:rPr>
                                    </m:ctrlPr>
                                  </m:sSubPr>
                                  <m:e>
                                    <m:r>
                                      <a:rPr lang="en-US" altLang="ko-KR" b="0" i="1" smtClean="0">
                                        <a:latin typeface="Cambria Math"/>
                                      </a:rPr>
                                      <m:t>𝑥</m:t>
                                    </m:r>
                                  </m:e>
                                  <m:sub>
                                    <m:r>
                                      <a:rPr lang="en-US" altLang="ko-KR" b="0" i="1" smtClean="0">
                                        <a:latin typeface="Cambria Math"/>
                                      </a:rPr>
                                      <m:t>1</m:t>
                                    </m:r>
                                  </m:sub>
                                </m:sSub>
                                <m:r>
                                  <a:rPr lang="en-US" altLang="ko-KR" b="0" i="1" smtClean="0">
                                    <a:latin typeface="Cambria Math"/>
                                  </a:rPr>
                                  <m:t>′</m:t>
                                </m:r>
                              </m:oMath>
                            </m:oMathPara>
                          </a14:m>
                          <a:endParaRPr lang="ko-KR" altLang="en-US" dirty="0"/>
                        </a:p>
                      </a:txBody>
                      <a:tcPr/>
                    </a:tc>
                    <a:tc>
                      <a:txBody>
                        <a:bodyPr/>
                        <a:lstStyle/>
                        <a:p>
                          <a:pPr latinLnBrk="1"/>
                          <a14:m>
                            <m:oMathPara xmlns:m="http://schemas.openxmlformats.org/officeDocument/2006/math">
                              <m:oMathParaPr>
                                <m:jc m:val="centerGroup"/>
                              </m:oMathParaPr>
                              <m:oMath xmlns:m="http://schemas.openxmlformats.org/officeDocument/2006/math">
                                <m:sSub>
                                  <m:sSubPr>
                                    <m:ctrlPr>
                                      <a:rPr lang="en-US" altLang="ko-KR" b="0" i="1" smtClean="0">
                                        <a:latin typeface="Cambria Math"/>
                                      </a:rPr>
                                    </m:ctrlPr>
                                  </m:sSubPr>
                                  <m:e>
                                    <m:r>
                                      <a:rPr lang="en-US" altLang="ko-KR" b="0" i="1" smtClean="0">
                                        <a:latin typeface="Cambria Math"/>
                                      </a:rPr>
                                      <m:t>𝑅</m:t>
                                    </m:r>
                                  </m:e>
                                  <m:sub>
                                    <m:sSub>
                                      <m:sSubPr>
                                        <m:ctrlPr>
                                          <a:rPr lang="en-US" altLang="ko-KR" b="0" i="1" smtClean="0">
                                            <a:latin typeface="Cambria Math"/>
                                          </a:rPr>
                                        </m:ctrlPr>
                                      </m:sSubPr>
                                      <m:e>
                                        <m:r>
                                          <a:rPr lang="en-US" altLang="ko-KR" b="0" i="1" smtClean="0">
                                            <a:latin typeface="Cambria Math"/>
                                          </a:rPr>
                                          <m:t>𝑥</m:t>
                                        </m:r>
                                      </m:e>
                                      <m:sub>
                                        <m:r>
                                          <a:rPr lang="en-US" altLang="ko-KR" b="0" i="1" smtClean="0">
                                            <a:latin typeface="Cambria Math"/>
                                          </a:rPr>
                                          <m:t>1</m:t>
                                        </m:r>
                                      </m:sub>
                                    </m:sSub>
                                    <m:sSub>
                                      <m:sSubPr>
                                        <m:ctrlPr>
                                          <a:rPr lang="en-US" altLang="ko-KR" b="0" i="1" smtClean="0">
                                            <a:latin typeface="Cambria Math"/>
                                          </a:rPr>
                                        </m:ctrlPr>
                                      </m:sSubPr>
                                      <m:e>
                                        <m:r>
                                          <a:rPr lang="en-US" altLang="ko-KR" b="0" i="1" smtClean="0">
                                            <a:latin typeface="Cambria Math"/>
                                          </a:rPr>
                                          <m:t>𝑥</m:t>
                                        </m:r>
                                      </m:e>
                                      <m:sub>
                                        <m:r>
                                          <a:rPr lang="en-US" altLang="ko-KR" b="0" i="1" smtClean="0">
                                            <a:latin typeface="Cambria Math"/>
                                          </a:rPr>
                                          <m:t>1</m:t>
                                        </m:r>
                                      </m:sub>
                                    </m:sSub>
                                    <m:r>
                                      <a:rPr lang="en-US" altLang="ko-KR" b="0" i="1" smtClean="0">
                                        <a:latin typeface="Cambria Math"/>
                                      </a:rPr>
                                      <m:t>′</m:t>
                                    </m:r>
                                  </m:sub>
                                </m:sSub>
                              </m:oMath>
                            </m:oMathPara>
                          </a14:m>
                          <a:endParaRPr lang="ko-KR" altLang="en-US" dirty="0"/>
                        </a:p>
                      </a:txBody>
                      <a:tcPr/>
                    </a:tc>
                    <a:tc>
                      <a:txBody>
                        <a:bodyPr/>
                        <a:lstStyle/>
                        <a:p>
                          <a:pPr latinLnBrk="1"/>
                          <a14:m>
                            <m:oMathPara xmlns:m="http://schemas.openxmlformats.org/officeDocument/2006/math">
                              <m:oMathParaPr>
                                <m:jc m:val="centerGroup"/>
                              </m:oMathParaPr>
                              <m:oMath xmlns:m="http://schemas.openxmlformats.org/officeDocument/2006/math">
                                <m:sSub>
                                  <m:sSubPr>
                                    <m:ctrlPr>
                                      <a:rPr lang="en-US" altLang="ko-KR" b="0" i="1" smtClean="0">
                                        <a:latin typeface="Cambria Math"/>
                                      </a:rPr>
                                    </m:ctrlPr>
                                  </m:sSubPr>
                                  <m:e>
                                    <m:r>
                                      <a:rPr lang="en-US" altLang="ko-KR" b="0" i="1" smtClean="0">
                                        <a:latin typeface="Cambria Math"/>
                                      </a:rPr>
                                      <m:t>𝑅</m:t>
                                    </m:r>
                                  </m:e>
                                  <m:sub>
                                    <m:sSub>
                                      <m:sSubPr>
                                        <m:ctrlPr>
                                          <a:rPr lang="en-US" altLang="ko-KR" b="0" i="1" smtClean="0">
                                            <a:latin typeface="Cambria Math"/>
                                          </a:rPr>
                                        </m:ctrlPr>
                                      </m:sSubPr>
                                      <m:e>
                                        <m:r>
                                          <a:rPr lang="en-US" altLang="ko-KR" b="0" i="1" smtClean="0">
                                            <a:latin typeface="Cambria Math"/>
                                          </a:rPr>
                                          <m:t>𝑥</m:t>
                                        </m:r>
                                      </m:e>
                                      <m:sub>
                                        <m:r>
                                          <a:rPr lang="en-US" altLang="ko-KR" b="0" i="1" smtClean="0">
                                            <a:latin typeface="Cambria Math"/>
                                          </a:rPr>
                                          <m:t>2</m:t>
                                        </m:r>
                                      </m:sub>
                                    </m:sSub>
                                    <m:sSub>
                                      <m:sSubPr>
                                        <m:ctrlPr>
                                          <a:rPr lang="en-US" altLang="ko-KR" b="0" i="1" smtClean="0">
                                            <a:latin typeface="Cambria Math"/>
                                          </a:rPr>
                                        </m:ctrlPr>
                                      </m:sSubPr>
                                      <m:e>
                                        <m:r>
                                          <a:rPr lang="en-US" altLang="ko-KR" b="0" i="1" smtClean="0">
                                            <a:latin typeface="Cambria Math"/>
                                          </a:rPr>
                                          <m:t>𝑥</m:t>
                                        </m:r>
                                      </m:e>
                                      <m:sub>
                                        <m:r>
                                          <a:rPr lang="en-US" altLang="ko-KR" b="0" i="1" smtClean="0">
                                            <a:latin typeface="Cambria Math"/>
                                          </a:rPr>
                                          <m:t>1</m:t>
                                        </m:r>
                                      </m:sub>
                                    </m:sSub>
                                    <m:r>
                                      <a:rPr lang="en-US" altLang="ko-KR" b="0" i="1" smtClean="0">
                                        <a:latin typeface="Cambria Math"/>
                                      </a:rPr>
                                      <m:t>′</m:t>
                                    </m:r>
                                  </m:sub>
                                </m:sSub>
                              </m:oMath>
                            </m:oMathPara>
                          </a14:m>
                          <a:endParaRPr lang="ko-KR" altLang="en-US" dirty="0"/>
                        </a:p>
                      </a:txBody>
                      <a:tcPr/>
                    </a:tc>
                    <a:tc>
                      <a:txBody>
                        <a:bodyPr/>
                        <a:lstStyle/>
                        <a:p>
                          <a:pPr latinLnBrk="1"/>
                          <a14:m>
                            <m:oMathPara xmlns:m="http://schemas.openxmlformats.org/officeDocument/2006/math">
                              <m:oMathParaPr>
                                <m:jc m:val="centerGroup"/>
                              </m:oMathParaPr>
                              <m:oMath xmlns:m="http://schemas.openxmlformats.org/officeDocument/2006/math">
                                <m:sSub>
                                  <m:sSubPr>
                                    <m:ctrlPr>
                                      <a:rPr lang="en-US" altLang="ko-KR" b="0" i="1" smtClean="0">
                                        <a:latin typeface="Cambria Math"/>
                                      </a:rPr>
                                    </m:ctrlPr>
                                  </m:sSubPr>
                                  <m:e>
                                    <m:r>
                                      <a:rPr lang="en-US" altLang="ko-KR" b="0" i="1" smtClean="0">
                                        <a:latin typeface="Cambria Math"/>
                                      </a:rPr>
                                      <m:t>𝑅</m:t>
                                    </m:r>
                                  </m:e>
                                  <m:sub>
                                    <m:sSub>
                                      <m:sSubPr>
                                        <m:ctrlPr>
                                          <a:rPr lang="en-US" altLang="ko-KR" b="0" i="1" smtClean="0">
                                            <a:latin typeface="Cambria Math"/>
                                          </a:rPr>
                                        </m:ctrlPr>
                                      </m:sSubPr>
                                      <m:e>
                                        <m:r>
                                          <a:rPr lang="en-US" altLang="ko-KR" b="0" i="1" smtClean="0">
                                            <a:latin typeface="Cambria Math"/>
                                          </a:rPr>
                                          <m:t>𝑥</m:t>
                                        </m:r>
                                      </m:e>
                                      <m:sub>
                                        <m:r>
                                          <a:rPr lang="en-US" altLang="ko-KR" b="0" i="1" smtClean="0">
                                            <a:latin typeface="Cambria Math"/>
                                          </a:rPr>
                                          <m:t>3</m:t>
                                        </m:r>
                                      </m:sub>
                                    </m:sSub>
                                    <m:sSub>
                                      <m:sSubPr>
                                        <m:ctrlPr>
                                          <a:rPr lang="en-US" altLang="ko-KR" b="0" i="1" smtClean="0">
                                            <a:latin typeface="Cambria Math"/>
                                          </a:rPr>
                                        </m:ctrlPr>
                                      </m:sSubPr>
                                      <m:e>
                                        <m:r>
                                          <a:rPr lang="en-US" altLang="ko-KR" b="0" i="1" smtClean="0">
                                            <a:latin typeface="Cambria Math"/>
                                          </a:rPr>
                                          <m:t>𝑥</m:t>
                                        </m:r>
                                      </m:e>
                                      <m:sub>
                                        <m:r>
                                          <a:rPr lang="en-US" altLang="ko-KR" b="0" i="1" smtClean="0">
                                            <a:latin typeface="Cambria Math"/>
                                          </a:rPr>
                                          <m:t>1</m:t>
                                        </m:r>
                                      </m:sub>
                                    </m:sSub>
                                    <m:r>
                                      <a:rPr lang="en-US" altLang="ko-KR" b="0" i="1" smtClean="0">
                                        <a:latin typeface="Cambria Math"/>
                                      </a:rPr>
                                      <m:t>′</m:t>
                                    </m:r>
                                  </m:sub>
                                </m:sSub>
                              </m:oMath>
                            </m:oMathPara>
                          </a14:m>
                          <a:endParaRPr lang="ko-KR" altLang="en-US" dirty="0"/>
                        </a:p>
                      </a:txBody>
                      <a:tcPr/>
                    </a:tc>
                  </a:tr>
                  <a:tr h="455455">
                    <a:tc>
                      <a:txBody>
                        <a:bodyPr/>
                        <a:lstStyle/>
                        <a:p>
                          <a:pPr latinLnBrk="1"/>
                          <a14:m>
                            <m:oMathPara xmlns:m="http://schemas.openxmlformats.org/officeDocument/2006/math">
                              <m:oMathParaPr>
                                <m:jc m:val="centerGroup"/>
                              </m:oMathParaPr>
                              <m:oMath xmlns:m="http://schemas.openxmlformats.org/officeDocument/2006/math">
                                <m:sSub>
                                  <m:sSubPr>
                                    <m:ctrlPr>
                                      <a:rPr lang="en-US" altLang="ko-KR" b="0" i="1" smtClean="0">
                                        <a:latin typeface="Cambria Math"/>
                                      </a:rPr>
                                    </m:ctrlPr>
                                  </m:sSubPr>
                                  <m:e>
                                    <m:r>
                                      <a:rPr lang="en-US" altLang="ko-KR" b="0" i="1" smtClean="0">
                                        <a:latin typeface="Cambria Math"/>
                                      </a:rPr>
                                      <m:t>𝑥</m:t>
                                    </m:r>
                                  </m:e>
                                  <m:sub>
                                    <m:r>
                                      <a:rPr lang="en-US" altLang="ko-KR" b="0" i="1" smtClean="0">
                                        <a:latin typeface="Cambria Math"/>
                                      </a:rPr>
                                      <m:t>2</m:t>
                                    </m:r>
                                  </m:sub>
                                </m:sSub>
                                <m:r>
                                  <a:rPr lang="en-US" altLang="ko-KR" b="0" i="1" smtClean="0">
                                    <a:latin typeface="Cambria Math"/>
                                  </a:rPr>
                                  <m:t>′</m:t>
                                </m:r>
                              </m:oMath>
                            </m:oMathPara>
                          </a14:m>
                          <a:endParaRPr lang="ko-KR" altLang="en-US" dirty="0"/>
                        </a:p>
                      </a:txBody>
                      <a:tcPr/>
                    </a:tc>
                    <a:tc>
                      <a:txBody>
                        <a:bodyPr/>
                        <a:lstStyle/>
                        <a:p>
                          <a:pPr latinLnBrk="1"/>
                          <a14:m>
                            <m:oMathPara xmlns:m="http://schemas.openxmlformats.org/officeDocument/2006/math">
                              <m:oMathParaPr>
                                <m:jc m:val="centerGroup"/>
                              </m:oMathParaPr>
                              <m:oMath xmlns:m="http://schemas.openxmlformats.org/officeDocument/2006/math">
                                <m:sSub>
                                  <m:sSubPr>
                                    <m:ctrlPr>
                                      <a:rPr lang="en-US" altLang="ko-KR" b="0" i="1" smtClean="0">
                                        <a:latin typeface="Cambria Math"/>
                                      </a:rPr>
                                    </m:ctrlPr>
                                  </m:sSubPr>
                                  <m:e>
                                    <m:r>
                                      <a:rPr lang="en-US" altLang="ko-KR" b="0" i="1" smtClean="0">
                                        <a:latin typeface="Cambria Math"/>
                                      </a:rPr>
                                      <m:t>𝑅</m:t>
                                    </m:r>
                                  </m:e>
                                  <m:sub>
                                    <m:sSub>
                                      <m:sSubPr>
                                        <m:ctrlPr>
                                          <a:rPr lang="en-US" altLang="ko-KR" b="0" i="1" smtClean="0">
                                            <a:latin typeface="Cambria Math"/>
                                          </a:rPr>
                                        </m:ctrlPr>
                                      </m:sSubPr>
                                      <m:e>
                                        <m:r>
                                          <a:rPr lang="en-US" altLang="ko-KR" b="0" i="1" smtClean="0">
                                            <a:latin typeface="Cambria Math"/>
                                          </a:rPr>
                                          <m:t>𝑥</m:t>
                                        </m:r>
                                      </m:e>
                                      <m:sub>
                                        <m:r>
                                          <a:rPr lang="en-US" altLang="ko-KR" b="0" i="1" smtClean="0">
                                            <a:latin typeface="Cambria Math"/>
                                          </a:rPr>
                                          <m:t>1</m:t>
                                        </m:r>
                                      </m:sub>
                                    </m:sSub>
                                    <m:sSub>
                                      <m:sSubPr>
                                        <m:ctrlPr>
                                          <a:rPr lang="en-US" altLang="ko-KR" b="0" i="1" smtClean="0">
                                            <a:latin typeface="Cambria Math"/>
                                          </a:rPr>
                                        </m:ctrlPr>
                                      </m:sSubPr>
                                      <m:e>
                                        <m:r>
                                          <a:rPr lang="en-US" altLang="ko-KR" b="0" i="1" smtClean="0">
                                            <a:latin typeface="Cambria Math"/>
                                          </a:rPr>
                                          <m:t>𝑥</m:t>
                                        </m:r>
                                      </m:e>
                                      <m:sub>
                                        <m:r>
                                          <a:rPr lang="en-US" altLang="ko-KR" b="0" i="1" smtClean="0">
                                            <a:latin typeface="Cambria Math"/>
                                          </a:rPr>
                                          <m:t>2</m:t>
                                        </m:r>
                                      </m:sub>
                                    </m:sSub>
                                    <m:r>
                                      <a:rPr lang="en-US" altLang="ko-KR" b="0" i="1" smtClean="0">
                                        <a:latin typeface="Cambria Math"/>
                                      </a:rPr>
                                      <m:t>′</m:t>
                                    </m:r>
                                  </m:sub>
                                </m:sSub>
                              </m:oMath>
                            </m:oMathPara>
                          </a14:m>
                          <a:endParaRPr lang="ko-KR" altLang="en-US" dirty="0"/>
                        </a:p>
                      </a:txBody>
                      <a:tcPr/>
                    </a:tc>
                    <a:tc>
                      <a:txBody>
                        <a:bodyPr/>
                        <a:lstStyle/>
                        <a:p>
                          <a:pPr latinLnBrk="1"/>
                          <a14:m>
                            <m:oMathPara xmlns:m="http://schemas.openxmlformats.org/officeDocument/2006/math">
                              <m:oMathParaPr>
                                <m:jc m:val="centerGroup"/>
                              </m:oMathParaPr>
                              <m:oMath xmlns:m="http://schemas.openxmlformats.org/officeDocument/2006/math">
                                <m:sSub>
                                  <m:sSubPr>
                                    <m:ctrlPr>
                                      <a:rPr lang="en-US" altLang="ko-KR" b="0" i="1" smtClean="0">
                                        <a:latin typeface="Cambria Math"/>
                                      </a:rPr>
                                    </m:ctrlPr>
                                  </m:sSubPr>
                                  <m:e>
                                    <m:r>
                                      <a:rPr lang="en-US" altLang="ko-KR" b="0" i="1" smtClean="0">
                                        <a:latin typeface="Cambria Math"/>
                                      </a:rPr>
                                      <m:t>𝑅</m:t>
                                    </m:r>
                                  </m:e>
                                  <m:sub>
                                    <m:sSub>
                                      <m:sSubPr>
                                        <m:ctrlPr>
                                          <a:rPr lang="en-US" altLang="ko-KR" b="0" i="1" smtClean="0">
                                            <a:latin typeface="Cambria Math"/>
                                          </a:rPr>
                                        </m:ctrlPr>
                                      </m:sSubPr>
                                      <m:e>
                                        <m:r>
                                          <a:rPr lang="en-US" altLang="ko-KR" b="0" i="1" smtClean="0">
                                            <a:latin typeface="Cambria Math"/>
                                          </a:rPr>
                                          <m:t>𝑥</m:t>
                                        </m:r>
                                      </m:e>
                                      <m:sub>
                                        <m:r>
                                          <a:rPr lang="en-US" altLang="ko-KR" b="0" i="1" smtClean="0">
                                            <a:latin typeface="Cambria Math"/>
                                          </a:rPr>
                                          <m:t>2</m:t>
                                        </m:r>
                                      </m:sub>
                                    </m:sSub>
                                    <m:sSub>
                                      <m:sSubPr>
                                        <m:ctrlPr>
                                          <a:rPr lang="en-US" altLang="ko-KR" b="0" i="1" smtClean="0">
                                            <a:latin typeface="Cambria Math"/>
                                          </a:rPr>
                                        </m:ctrlPr>
                                      </m:sSubPr>
                                      <m:e>
                                        <m:r>
                                          <a:rPr lang="en-US" altLang="ko-KR" b="0" i="1" smtClean="0">
                                            <a:latin typeface="Cambria Math"/>
                                          </a:rPr>
                                          <m:t>𝑥</m:t>
                                        </m:r>
                                      </m:e>
                                      <m:sub>
                                        <m:r>
                                          <a:rPr lang="en-US" altLang="ko-KR" b="0" i="1" smtClean="0">
                                            <a:latin typeface="Cambria Math"/>
                                          </a:rPr>
                                          <m:t>2</m:t>
                                        </m:r>
                                      </m:sub>
                                    </m:sSub>
                                    <m:r>
                                      <a:rPr lang="en-US" altLang="ko-KR" b="0" i="1" smtClean="0">
                                        <a:latin typeface="Cambria Math"/>
                                      </a:rPr>
                                      <m:t>′</m:t>
                                    </m:r>
                                  </m:sub>
                                </m:sSub>
                              </m:oMath>
                            </m:oMathPara>
                          </a14:m>
                          <a:endParaRPr lang="ko-KR" altLang="en-US" dirty="0"/>
                        </a:p>
                      </a:txBody>
                      <a:tcPr/>
                    </a:tc>
                    <a:tc>
                      <a:txBody>
                        <a:bodyPr/>
                        <a:lstStyle/>
                        <a:p>
                          <a:pPr latinLnBrk="1"/>
                          <a14:m>
                            <m:oMathPara xmlns:m="http://schemas.openxmlformats.org/officeDocument/2006/math">
                              <m:oMathParaPr>
                                <m:jc m:val="centerGroup"/>
                              </m:oMathParaPr>
                              <m:oMath xmlns:m="http://schemas.openxmlformats.org/officeDocument/2006/math">
                                <m:sSub>
                                  <m:sSubPr>
                                    <m:ctrlPr>
                                      <a:rPr lang="en-US" altLang="ko-KR" b="0" i="1" smtClean="0">
                                        <a:latin typeface="Cambria Math"/>
                                      </a:rPr>
                                    </m:ctrlPr>
                                  </m:sSubPr>
                                  <m:e>
                                    <m:r>
                                      <a:rPr lang="en-US" altLang="ko-KR" b="0" i="1" smtClean="0">
                                        <a:latin typeface="Cambria Math"/>
                                      </a:rPr>
                                      <m:t>𝑅</m:t>
                                    </m:r>
                                  </m:e>
                                  <m:sub>
                                    <m:sSub>
                                      <m:sSubPr>
                                        <m:ctrlPr>
                                          <a:rPr lang="en-US" altLang="ko-KR" b="0" i="1" smtClean="0">
                                            <a:latin typeface="Cambria Math"/>
                                          </a:rPr>
                                        </m:ctrlPr>
                                      </m:sSubPr>
                                      <m:e>
                                        <m:r>
                                          <a:rPr lang="en-US" altLang="ko-KR" b="0" i="1" smtClean="0">
                                            <a:latin typeface="Cambria Math"/>
                                          </a:rPr>
                                          <m:t>𝑥</m:t>
                                        </m:r>
                                      </m:e>
                                      <m:sub>
                                        <m:r>
                                          <a:rPr lang="en-US" altLang="ko-KR" b="0" i="1" smtClean="0">
                                            <a:latin typeface="Cambria Math"/>
                                          </a:rPr>
                                          <m:t>3</m:t>
                                        </m:r>
                                      </m:sub>
                                    </m:sSub>
                                    <m:sSub>
                                      <m:sSubPr>
                                        <m:ctrlPr>
                                          <a:rPr lang="en-US" altLang="ko-KR" b="0" i="1" smtClean="0">
                                            <a:latin typeface="Cambria Math"/>
                                          </a:rPr>
                                        </m:ctrlPr>
                                      </m:sSubPr>
                                      <m:e>
                                        <m:r>
                                          <a:rPr lang="en-US" altLang="ko-KR" b="0" i="1" smtClean="0">
                                            <a:latin typeface="Cambria Math"/>
                                          </a:rPr>
                                          <m:t>𝑥</m:t>
                                        </m:r>
                                      </m:e>
                                      <m:sub>
                                        <m:r>
                                          <a:rPr lang="en-US" altLang="ko-KR" b="0" i="1" smtClean="0">
                                            <a:latin typeface="Cambria Math"/>
                                          </a:rPr>
                                          <m:t>1</m:t>
                                        </m:r>
                                      </m:sub>
                                    </m:sSub>
                                    <m:r>
                                      <a:rPr lang="en-US" altLang="ko-KR" b="0" i="1" smtClean="0">
                                        <a:latin typeface="Cambria Math"/>
                                      </a:rPr>
                                      <m:t>′</m:t>
                                    </m:r>
                                  </m:sub>
                                </m:sSub>
                              </m:oMath>
                            </m:oMathPara>
                          </a14:m>
                          <a:endParaRPr lang="ko-KR" altLang="en-US" dirty="0"/>
                        </a:p>
                      </a:txBody>
                      <a:tcPr/>
                    </a:tc>
                  </a:tr>
                  <a:tr h="455455">
                    <a:tc>
                      <a:txBody>
                        <a:bodyPr/>
                        <a:lstStyle/>
                        <a:p>
                          <a:pPr latinLnBrk="1"/>
                          <a14:m>
                            <m:oMathPara xmlns:m="http://schemas.openxmlformats.org/officeDocument/2006/math">
                              <m:oMathParaPr>
                                <m:jc m:val="centerGroup"/>
                              </m:oMathParaPr>
                              <m:oMath xmlns:m="http://schemas.openxmlformats.org/officeDocument/2006/math">
                                <m:sSub>
                                  <m:sSubPr>
                                    <m:ctrlPr>
                                      <a:rPr lang="en-US" altLang="ko-KR" b="0" i="1" smtClean="0">
                                        <a:latin typeface="Cambria Math"/>
                                      </a:rPr>
                                    </m:ctrlPr>
                                  </m:sSubPr>
                                  <m:e>
                                    <m:r>
                                      <a:rPr lang="en-US" altLang="ko-KR" b="0" i="1" smtClean="0">
                                        <a:latin typeface="Cambria Math"/>
                                      </a:rPr>
                                      <m:t>𝑥</m:t>
                                    </m:r>
                                  </m:e>
                                  <m:sub>
                                    <m:r>
                                      <a:rPr lang="en-US" altLang="ko-KR" b="0" i="1" smtClean="0">
                                        <a:latin typeface="Cambria Math"/>
                                      </a:rPr>
                                      <m:t>3</m:t>
                                    </m:r>
                                  </m:sub>
                                </m:sSub>
                                <m:r>
                                  <a:rPr lang="en-US" altLang="ko-KR" b="0" i="1" smtClean="0">
                                    <a:latin typeface="Cambria Math"/>
                                  </a:rPr>
                                  <m:t>′</m:t>
                                </m:r>
                              </m:oMath>
                            </m:oMathPara>
                          </a14:m>
                          <a:endParaRPr lang="ko-KR" altLang="en-US" dirty="0"/>
                        </a:p>
                      </a:txBody>
                      <a:tcPr/>
                    </a:tc>
                    <a:tc>
                      <a:txBody>
                        <a:bodyPr/>
                        <a:lstStyle/>
                        <a:p>
                          <a:pPr latinLnBrk="1"/>
                          <a14:m>
                            <m:oMathPara xmlns:m="http://schemas.openxmlformats.org/officeDocument/2006/math">
                              <m:oMathParaPr>
                                <m:jc m:val="centerGroup"/>
                              </m:oMathParaPr>
                              <m:oMath xmlns:m="http://schemas.openxmlformats.org/officeDocument/2006/math">
                                <m:sSub>
                                  <m:sSubPr>
                                    <m:ctrlPr>
                                      <a:rPr lang="en-US" altLang="ko-KR" b="0" i="1" smtClean="0">
                                        <a:latin typeface="Cambria Math"/>
                                      </a:rPr>
                                    </m:ctrlPr>
                                  </m:sSubPr>
                                  <m:e>
                                    <m:r>
                                      <a:rPr lang="en-US" altLang="ko-KR" b="0" i="1" smtClean="0">
                                        <a:latin typeface="Cambria Math"/>
                                      </a:rPr>
                                      <m:t>𝑅</m:t>
                                    </m:r>
                                  </m:e>
                                  <m:sub>
                                    <m:sSub>
                                      <m:sSubPr>
                                        <m:ctrlPr>
                                          <a:rPr lang="en-US" altLang="ko-KR" b="0" i="1" smtClean="0">
                                            <a:latin typeface="Cambria Math"/>
                                          </a:rPr>
                                        </m:ctrlPr>
                                      </m:sSubPr>
                                      <m:e>
                                        <m:r>
                                          <a:rPr lang="en-US" altLang="ko-KR" b="0" i="1" smtClean="0">
                                            <a:latin typeface="Cambria Math"/>
                                          </a:rPr>
                                          <m:t>𝑥</m:t>
                                        </m:r>
                                      </m:e>
                                      <m:sub>
                                        <m:r>
                                          <a:rPr lang="en-US" altLang="ko-KR" b="0" i="1" smtClean="0">
                                            <a:latin typeface="Cambria Math"/>
                                          </a:rPr>
                                          <m:t>1</m:t>
                                        </m:r>
                                      </m:sub>
                                    </m:sSub>
                                    <m:sSub>
                                      <m:sSubPr>
                                        <m:ctrlPr>
                                          <a:rPr lang="en-US" altLang="ko-KR" b="0" i="1" smtClean="0">
                                            <a:latin typeface="Cambria Math"/>
                                          </a:rPr>
                                        </m:ctrlPr>
                                      </m:sSubPr>
                                      <m:e>
                                        <m:r>
                                          <a:rPr lang="en-US" altLang="ko-KR" b="0" i="1" smtClean="0">
                                            <a:latin typeface="Cambria Math"/>
                                          </a:rPr>
                                          <m:t>𝑥</m:t>
                                        </m:r>
                                      </m:e>
                                      <m:sub>
                                        <m:r>
                                          <a:rPr lang="en-US" altLang="ko-KR" b="0" i="1" smtClean="0">
                                            <a:latin typeface="Cambria Math"/>
                                          </a:rPr>
                                          <m:t>3</m:t>
                                        </m:r>
                                      </m:sub>
                                    </m:sSub>
                                    <m:r>
                                      <a:rPr lang="en-US" altLang="ko-KR" b="0" i="1" smtClean="0">
                                        <a:latin typeface="Cambria Math"/>
                                      </a:rPr>
                                      <m:t>′</m:t>
                                    </m:r>
                                  </m:sub>
                                </m:sSub>
                              </m:oMath>
                            </m:oMathPara>
                          </a14:m>
                          <a:endParaRPr lang="ko-KR" altLang="en-US" dirty="0"/>
                        </a:p>
                      </a:txBody>
                      <a:tcPr/>
                    </a:tc>
                    <a:tc>
                      <a:txBody>
                        <a:bodyPr/>
                        <a:lstStyle/>
                        <a:p>
                          <a:pPr latinLnBrk="1"/>
                          <a14:m>
                            <m:oMathPara xmlns:m="http://schemas.openxmlformats.org/officeDocument/2006/math">
                              <m:oMathParaPr>
                                <m:jc m:val="centerGroup"/>
                              </m:oMathParaPr>
                              <m:oMath xmlns:m="http://schemas.openxmlformats.org/officeDocument/2006/math">
                                <m:sSub>
                                  <m:sSubPr>
                                    <m:ctrlPr>
                                      <a:rPr lang="en-US" altLang="ko-KR" b="0" i="1" smtClean="0">
                                        <a:latin typeface="Cambria Math"/>
                                      </a:rPr>
                                    </m:ctrlPr>
                                  </m:sSubPr>
                                  <m:e>
                                    <m:r>
                                      <a:rPr lang="en-US" altLang="ko-KR" b="0" i="1" smtClean="0">
                                        <a:latin typeface="Cambria Math"/>
                                      </a:rPr>
                                      <m:t>𝑅</m:t>
                                    </m:r>
                                  </m:e>
                                  <m:sub>
                                    <m:sSub>
                                      <m:sSubPr>
                                        <m:ctrlPr>
                                          <a:rPr lang="en-US" altLang="ko-KR" b="0" i="1" smtClean="0">
                                            <a:latin typeface="Cambria Math"/>
                                          </a:rPr>
                                        </m:ctrlPr>
                                      </m:sSubPr>
                                      <m:e>
                                        <m:r>
                                          <a:rPr lang="en-US" altLang="ko-KR" b="0" i="1" smtClean="0">
                                            <a:latin typeface="Cambria Math"/>
                                          </a:rPr>
                                          <m:t>𝑥</m:t>
                                        </m:r>
                                      </m:e>
                                      <m:sub>
                                        <m:r>
                                          <a:rPr lang="en-US" altLang="ko-KR" b="0" i="1" smtClean="0">
                                            <a:latin typeface="Cambria Math"/>
                                          </a:rPr>
                                          <m:t>2</m:t>
                                        </m:r>
                                      </m:sub>
                                    </m:sSub>
                                    <m:sSub>
                                      <m:sSubPr>
                                        <m:ctrlPr>
                                          <a:rPr lang="en-US" altLang="ko-KR" b="0" i="1" smtClean="0">
                                            <a:latin typeface="Cambria Math"/>
                                          </a:rPr>
                                        </m:ctrlPr>
                                      </m:sSubPr>
                                      <m:e>
                                        <m:r>
                                          <a:rPr lang="en-US" altLang="ko-KR" b="0" i="1" smtClean="0">
                                            <a:latin typeface="Cambria Math"/>
                                          </a:rPr>
                                          <m:t>𝑥</m:t>
                                        </m:r>
                                      </m:e>
                                      <m:sub>
                                        <m:r>
                                          <a:rPr lang="en-US" altLang="ko-KR" b="0" i="1" smtClean="0">
                                            <a:latin typeface="Cambria Math"/>
                                          </a:rPr>
                                          <m:t>3</m:t>
                                        </m:r>
                                      </m:sub>
                                    </m:sSub>
                                    <m:r>
                                      <a:rPr lang="en-US" altLang="ko-KR" b="0" i="1" smtClean="0">
                                        <a:latin typeface="Cambria Math"/>
                                      </a:rPr>
                                      <m:t>′</m:t>
                                    </m:r>
                                  </m:sub>
                                </m:sSub>
                              </m:oMath>
                            </m:oMathPara>
                          </a14:m>
                          <a:endParaRPr lang="ko-KR" altLang="en-US" dirty="0"/>
                        </a:p>
                      </a:txBody>
                      <a:tcPr/>
                    </a:tc>
                    <a:tc>
                      <a:txBody>
                        <a:bodyPr/>
                        <a:lstStyle/>
                        <a:p>
                          <a:pPr latinLnBrk="1"/>
                          <a14:m>
                            <m:oMathPara xmlns:m="http://schemas.openxmlformats.org/officeDocument/2006/math">
                              <m:oMathParaPr>
                                <m:jc m:val="centerGroup"/>
                              </m:oMathParaPr>
                              <m:oMath xmlns:m="http://schemas.openxmlformats.org/officeDocument/2006/math">
                                <m:sSub>
                                  <m:sSubPr>
                                    <m:ctrlPr>
                                      <a:rPr lang="en-US" altLang="ko-KR" b="0" i="1" smtClean="0">
                                        <a:latin typeface="Cambria Math"/>
                                      </a:rPr>
                                    </m:ctrlPr>
                                  </m:sSubPr>
                                  <m:e>
                                    <m:r>
                                      <a:rPr lang="en-US" altLang="ko-KR" b="0" i="1" smtClean="0">
                                        <a:latin typeface="Cambria Math"/>
                                      </a:rPr>
                                      <m:t>𝑅</m:t>
                                    </m:r>
                                  </m:e>
                                  <m:sub>
                                    <m:sSub>
                                      <m:sSubPr>
                                        <m:ctrlPr>
                                          <a:rPr lang="en-US" altLang="ko-KR" b="0" i="1" smtClean="0">
                                            <a:latin typeface="Cambria Math"/>
                                          </a:rPr>
                                        </m:ctrlPr>
                                      </m:sSubPr>
                                      <m:e>
                                        <m:r>
                                          <a:rPr lang="en-US" altLang="ko-KR" b="0" i="1" smtClean="0">
                                            <a:latin typeface="Cambria Math"/>
                                          </a:rPr>
                                          <m:t>𝑥</m:t>
                                        </m:r>
                                      </m:e>
                                      <m:sub>
                                        <m:r>
                                          <a:rPr lang="en-US" altLang="ko-KR" b="0" i="1" smtClean="0">
                                            <a:latin typeface="Cambria Math"/>
                                          </a:rPr>
                                          <m:t>3</m:t>
                                        </m:r>
                                      </m:sub>
                                    </m:sSub>
                                    <m:sSub>
                                      <m:sSubPr>
                                        <m:ctrlPr>
                                          <a:rPr lang="en-US" altLang="ko-KR" b="0" i="1" smtClean="0">
                                            <a:latin typeface="Cambria Math"/>
                                          </a:rPr>
                                        </m:ctrlPr>
                                      </m:sSubPr>
                                      <m:e>
                                        <m:r>
                                          <a:rPr lang="en-US" altLang="ko-KR" b="0" i="1" smtClean="0">
                                            <a:latin typeface="Cambria Math"/>
                                          </a:rPr>
                                          <m:t>𝑥</m:t>
                                        </m:r>
                                      </m:e>
                                      <m:sub>
                                        <m:r>
                                          <a:rPr lang="en-US" altLang="ko-KR" b="0" i="1" smtClean="0">
                                            <a:latin typeface="Cambria Math"/>
                                          </a:rPr>
                                          <m:t>3</m:t>
                                        </m:r>
                                      </m:sub>
                                    </m:sSub>
                                    <m:r>
                                      <a:rPr lang="en-US" altLang="ko-KR" b="0" i="1" smtClean="0">
                                        <a:latin typeface="Cambria Math"/>
                                      </a:rPr>
                                      <m:t>′</m:t>
                                    </m:r>
                                  </m:sub>
                                </m:sSub>
                              </m:oMath>
                            </m:oMathPara>
                          </a14:m>
                          <a:endParaRPr lang="ko-KR" altLang="en-US" dirty="0"/>
                        </a:p>
                      </a:txBody>
                      <a:tcPr/>
                    </a:tc>
                  </a:tr>
                </a:tbl>
              </a:graphicData>
            </a:graphic>
          </p:graphicFrame>
        </mc:Choice>
        <mc:Fallback xmlns="">
          <p:graphicFrame>
            <p:nvGraphicFramePr>
              <p:cNvPr id="4" name="표 3"/>
              <p:cNvGraphicFramePr>
                <a:graphicFrameLocks noGrp="1"/>
              </p:cNvGraphicFramePr>
              <p:nvPr>
                <p:extLst>
                  <p:ext uri="{D42A27DB-BD31-4B8C-83A1-F6EECF244321}">
                    <p14:modId xmlns:p14="http://schemas.microsoft.com/office/powerpoint/2010/main" val="1616228573"/>
                  </p:ext>
                </p:extLst>
              </p:nvPr>
            </p:nvGraphicFramePr>
            <p:xfrm>
              <a:off x="467544" y="2132856"/>
              <a:ext cx="2592288" cy="1800201"/>
            </p:xfrm>
            <a:graphic>
              <a:graphicData uri="http://schemas.openxmlformats.org/drawingml/2006/table">
                <a:tbl>
                  <a:tblPr firstRow="1" bandRow="1">
                    <a:tableStyleId>{5C22544A-7EE6-4342-B048-85BDC9FD1C3A}</a:tableStyleId>
                  </a:tblPr>
                  <a:tblGrid>
                    <a:gridCol w="365970"/>
                    <a:gridCol w="670945"/>
                    <a:gridCol w="740654"/>
                    <a:gridCol w="814719"/>
                  </a:tblGrid>
                  <a:tr h="433836">
                    <a:tc>
                      <a:txBody>
                        <a:bodyPr/>
                        <a:lstStyle/>
                        <a:p>
                          <a:pPr latinLnBrk="1"/>
                          <a:endParaRPr lang="ko-KR" altLang="en-US" dirty="0"/>
                        </a:p>
                      </a:txBody>
                      <a:tcPr/>
                    </a:tc>
                    <a:tc>
                      <a:txBody>
                        <a:bodyPr/>
                        <a:lstStyle/>
                        <a:p>
                          <a:endParaRPr lang="ko-KR"/>
                        </a:p>
                      </a:txBody>
                      <a:tcPr>
                        <a:blipFill rotWithShape="1">
                          <a:blip r:embed="rId3"/>
                          <a:stretch>
                            <a:fillRect l="-55455" t="-1408" r="-231818" b="-316901"/>
                          </a:stretch>
                        </a:blipFill>
                      </a:tcPr>
                    </a:tc>
                    <a:tc>
                      <a:txBody>
                        <a:bodyPr/>
                        <a:lstStyle/>
                        <a:p>
                          <a:endParaRPr lang="ko-KR"/>
                        </a:p>
                      </a:txBody>
                      <a:tcPr>
                        <a:blipFill rotWithShape="1">
                          <a:blip r:embed="rId3"/>
                          <a:stretch>
                            <a:fillRect l="-141322" t="-1408" r="-110744" b="-316901"/>
                          </a:stretch>
                        </a:blipFill>
                      </a:tcPr>
                    </a:tc>
                    <a:tc>
                      <a:txBody>
                        <a:bodyPr/>
                        <a:lstStyle/>
                        <a:p>
                          <a:endParaRPr lang="ko-KR"/>
                        </a:p>
                      </a:txBody>
                      <a:tcPr>
                        <a:blipFill rotWithShape="1">
                          <a:blip r:embed="rId3"/>
                          <a:stretch>
                            <a:fillRect l="-217910" t="-1408" b="-316901"/>
                          </a:stretch>
                        </a:blipFill>
                      </a:tcPr>
                    </a:tc>
                  </a:tr>
                  <a:tr h="455455">
                    <a:tc>
                      <a:txBody>
                        <a:bodyPr/>
                        <a:lstStyle/>
                        <a:p>
                          <a:endParaRPr lang="ko-KR"/>
                        </a:p>
                      </a:txBody>
                      <a:tcPr>
                        <a:blipFill rotWithShape="1">
                          <a:blip r:embed="rId3"/>
                          <a:stretch>
                            <a:fillRect l="-1667" t="-96000" r="-608333" b="-200000"/>
                          </a:stretch>
                        </a:blipFill>
                      </a:tcPr>
                    </a:tc>
                    <a:tc>
                      <a:txBody>
                        <a:bodyPr/>
                        <a:lstStyle/>
                        <a:p>
                          <a:endParaRPr lang="ko-KR"/>
                        </a:p>
                      </a:txBody>
                      <a:tcPr>
                        <a:blipFill rotWithShape="1">
                          <a:blip r:embed="rId3"/>
                          <a:stretch>
                            <a:fillRect l="-55455" t="-96000" r="-231818" b="-200000"/>
                          </a:stretch>
                        </a:blipFill>
                      </a:tcPr>
                    </a:tc>
                    <a:tc>
                      <a:txBody>
                        <a:bodyPr/>
                        <a:lstStyle/>
                        <a:p>
                          <a:endParaRPr lang="ko-KR"/>
                        </a:p>
                      </a:txBody>
                      <a:tcPr>
                        <a:blipFill rotWithShape="1">
                          <a:blip r:embed="rId3"/>
                          <a:stretch>
                            <a:fillRect l="-141322" t="-96000" r="-110744" b="-200000"/>
                          </a:stretch>
                        </a:blipFill>
                      </a:tcPr>
                    </a:tc>
                    <a:tc>
                      <a:txBody>
                        <a:bodyPr/>
                        <a:lstStyle/>
                        <a:p>
                          <a:endParaRPr lang="ko-KR"/>
                        </a:p>
                      </a:txBody>
                      <a:tcPr>
                        <a:blipFill rotWithShape="1">
                          <a:blip r:embed="rId3"/>
                          <a:stretch>
                            <a:fillRect l="-217910" t="-96000" b="-200000"/>
                          </a:stretch>
                        </a:blipFill>
                      </a:tcPr>
                    </a:tc>
                  </a:tr>
                  <a:tr h="455455">
                    <a:tc>
                      <a:txBody>
                        <a:bodyPr/>
                        <a:lstStyle/>
                        <a:p>
                          <a:endParaRPr lang="ko-KR"/>
                        </a:p>
                      </a:txBody>
                      <a:tcPr>
                        <a:blipFill rotWithShape="1">
                          <a:blip r:embed="rId3"/>
                          <a:stretch>
                            <a:fillRect l="-1667" t="-198649" r="-608333" b="-102703"/>
                          </a:stretch>
                        </a:blipFill>
                      </a:tcPr>
                    </a:tc>
                    <a:tc>
                      <a:txBody>
                        <a:bodyPr/>
                        <a:lstStyle/>
                        <a:p>
                          <a:endParaRPr lang="ko-KR"/>
                        </a:p>
                      </a:txBody>
                      <a:tcPr>
                        <a:blipFill rotWithShape="1">
                          <a:blip r:embed="rId3"/>
                          <a:stretch>
                            <a:fillRect l="-55455" t="-198649" r="-231818" b="-102703"/>
                          </a:stretch>
                        </a:blipFill>
                      </a:tcPr>
                    </a:tc>
                    <a:tc>
                      <a:txBody>
                        <a:bodyPr/>
                        <a:lstStyle/>
                        <a:p>
                          <a:endParaRPr lang="ko-KR"/>
                        </a:p>
                      </a:txBody>
                      <a:tcPr>
                        <a:blipFill rotWithShape="1">
                          <a:blip r:embed="rId3"/>
                          <a:stretch>
                            <a:fillRect l="-141322" t="-198649" r="-110744" b="-102703"/>
                          </a:stretch>
                        </a:blipFill>
                      </a:tcPr>
                    </a:tc>
                    <a:tc>
                      <a:txBody>
                        <a:bodyPr/>
                        <a:lstStyle/>
                        <a:p>
                          <a:endParaRPr lang="ko-KR"/>
                        </a:p>
                      </a:txBody>
                      <a:tcPr>
                        <a:blipFill rotWithShape="1">
                          <a:blip r:embed="rId3"/>
                          <a:stretch>
                            <a:fillRect l="-217910" t="-198649" b="-102703"/>
                          </a:stretch>
                        </a:blipFill>
                      </a:tcPr>
                    </a:tc>
                  </a:tr>
                  <a:tr h="455455">
                    <a:tc>
                      <a:txBody>
                        <a:bodyPr/>
                        <a:lstStyle/>
                        <a:p>
                          <a:endParaRPr lang="ko-KR"/>
                        </a:p>
                      </a:txBody>
                      <a:tcPr>
                        <a:blipFill rotWithShape="1">
                          <a:blip r:embed="rId3"/>
                          <a:stretch>
                            <a:fillRect l="-1667" t="-294667" r="-608333" b="-1333"/>
                          </a:stretch>
                        </a:blipFill>
                      </a:tcPr>
                    </a:tc>
                    <a:tc>
                      <a:txBody>
                        <a:bodyPr/>
                        <a:lstStyle/>
                        <a:p>
                          <a:endParaRPr lang="ko-KR"/>
                        </a:p>
                      </a:txBody>
                      <a:tcPr>
                        <a:blipFill rotWithShape="1">
                          <a:blip r:embed="rId3"/>
                          <a:stretch>
                            <a:fillRect l="-55455" t="-294667" r="-231818" b="-1333"/>
                          </a:stretch>
                        </a:blipFill>
                      </a:tcPr>
                    </a:tc>
                    <a:tc>
                      <a:txBody>
                        <a:bodyPr/>
                        <a:lstStyle/>
                        <a:p>
                          <a:endParaRPr lang="ko-KR"/>
                        </a:p>
                      </a:txBody>
                      <a:tcPr>
                        <a:blipFill rotWithShape="1">
                          <a:blip r:embed="rId3"/>
                          <a:stretch>
                            <a:fillRect l="-141322" t="-294667" r="-110744" b="-1333"/>
                          </a:stretch>
                        </a:blipFill>
                      </a:tcPr>
                    </a:tc>
                    <a:tc>
                      <a:txBody>
                        <a:bodyPr/>
                        <a:lstStyle/>
                        <a:p>
                          <a:endParaRPr lang="ko-KR"/>
                        </a:p>
                      </a:txBody>
                      <a:tcPr>
                        <a:blipFill rotWithShape="1">
                          <a:blip r:embed="rId3"/>
                          <a:stretch>
                            <a:fillRect l="-217910" t="-294667" b="-1333"/>
                          </a:stretch>
                        </a:blipFill>
                      </a:tcPr>
                    </a:tc>
                  </a:tr>
                </a:tbl>
              </a:graphicData>
            </a:graphic>
          </p:graphicFrame>
        </mc:Fallback>
      </mc:AlternateContent>
      <mc:AlternateContent xmlns:mc="http://schemas.openxmlformats.org/markup-compatibility/2006" xmlns:a14="http://schemas.microsoft.com/office/drawing/2010/main">
        <mc:Choice Requires="a14">
          <p:sp>
            <p:nvSpPr>
              <p:cNvPr id="6" name="TextBox 5"/>
              <p:cNvSpPr txBox="1"/>
              <p:nvPr/>
            </p:nvSpPr>
            <p:spPr>
              <a:xfrm>
                <a:off x="539552" y="1772816"/>
                <a:ext cx="7130222" cy="369332"/>
              </a:xfrm>
              <a:prstGeom prst="rect">
                <a:avLst/>
              </a:prstGeom>
              <a:noFill/>
            </p:spPr>
            <p:txBody>
              <a:bodyPr wrap="none" rtlCol="0">
                <a:spAutoFit/>
              </a:bodyPr>
              <a:lstStyle/>
              <a:p>
                <a14:m>
                  <m:oMath xmlns:m="http://schemas.openxmlformats.org/officeDocument/2006/math">
                    <m:sSub>
                      <m:sSubPr>
                        <m:ctrlPr>
                          <a:rPr lang="en-US" altLang="ko-KR" b="0" i="1" smtClean="0">
                            <a:latin typeface="Cambria Math"/>
                          </a:rPr>
                        </m:ctrlPr>
                      </m:sSubPr>
                      <m:e>
                        <m:r>
                          <a:rPr lang="en-US" altLang="ko-KR" b="0" i="1" smtClean="0">
                            <a:latin typeface="Cambria Math"/>
                          </a:rPr>
                          <m:t>𝑅</m:t>
                        </m:r>
                      </m:e>
                      <m:sub>
                        <m:r>
                          <a:rPr lang="en-US" altLang="ko-KR" b="0" i="1" smtClean="0">
                            <a:latin typeface="Cambria Math"/>
                          </a:rPr>
                          <m:t>𝑥𝑥</m:t>
                        </m:r>
                        <m:r>
                          <a:rPr lang="en-US" altLang="ko-KR" b="0" i="1" smtClean="0">
                            <a:latin typeface="Cambria Math"/>
                          </a:rPr>
                          <m:t>′</m:t>
                        </m:r>
                      </m:sub>
                    </m:sSub>
                    <m:r>
                      <a:rPr lang="en-US" altLang="ko-KR" b="0" i="1" smtClean="0">
                        <a:latin typeface="Cambria Math"/>
                      </a:rPr>
                      <m:t>   :  </m:t>
                    </m:r>
                  </m:oMath>
                </a14:m>
                <a:r>
                  <a:rPr lang="en-US" altLang="ko-KR" dirty="0" smtClean="0"/>
                  <a:t>With </a:t>
                </a:r>
                <a14:m>
                  <m:oMath xmlns:m="http://schemas.openxmlformats.org/officeDocument/2006/math">
                    <m:sSub>
                      <m:sSubPr>
                        <m:ctrlPr>
                          <a:rPr lang="en-US" altLang="ko-KR" b="0" i="1" smtClean="0">
                            <a:latin typeface="Cambria Math"/>
                          </a:rPr>
                        </m:ctrlPr>
                      </m:sSubPr>
                      <m:e>
                        <m:r>
                          <a:rPr lang="en-US" altLang="ko-KR" b="0" i="1" smtClean="0">
                            <a:latin typeface="Cambria Math"/>
                          </a:rPr>
                          <m:t>𝜋</m:t>
                        </m:r>
                      </m:e>
                      <m:sub>
                        <m:r>
                          <a:rPr lang="en-US" altLang="ko-KR" b="0" i="1" smtClean="0">
                            <a:latin typeface="Cambria Math"/>
                          </a:rPr>
                          <m:t>1</m:t>
                        </m:r>
                      </m:sub>
                    </m:sSub>
                    <m:r>
                      <a:rPr lang="en-US" altLang="ko-KR" b="0" i="1" smtClean="0">
                        <a:latin typeface="Cambria Math"/>
                      </a:rPr>
                      <m:t> </m:t>
                    </m:r>
                  </m:oMath>
                </a14:m>
                <a:r>
                  <a:rPr lang="ko-KR" altLang="en-US" dirty="0" smtClean="0"/>
                  <a:t>                              </a:t>
                </a:r>
                <a14:m>
                  <m:oMath xmlns:m="http://schemas.openxmlformats.org/officeDocument/2006/math">
                    <m:sSub>
                      <m:sSubPr>
                        <m:ctrlPr>
                          <a:rPr lang="en-US" altLang="ko-KR" b="0" i="1" dirty="0" smtClean="0">
                            <a:latin typeface="Cambria Math"/>
                          </a:rPr>
                        </m:ctrlPr>
                      </m:sSubPr>
                      <m:e>
                        <m:r>
                          <a:rPr lang="en-US" altLang="ko-KR" b="0" i="1" dirty="0" smtClean="0">
                            <a:latin typeface="Cambria Math"/>
                          </a:rPr>
                          <m:t>𝜋</m:t>
                        </m:r>
                      </m:e>
                      <m:sub>
                        <m:r>
                          <a:rPr lang="en-US" altLang="ko-KR" b="0" i="1" dirty="0" smtClean="0">
                            <a:latin typeface="Cambria Math"/>
                          </a:rPr>
                          <m:t>2</m:t>
                        </m:r>
                      </m:sub>
                    </m:sSub>
                    <m:r>
                      <a:rPr lang="en-US" altLang="ko-KR" b="0" i="1" dirty="0" smtClean="0">
                        <a:latin typeface="Cambria Math"/>
                      </a:rPr>
                      <m:t>    </m:t>
                    </m:r>
                  </m:oMath>
                </a14:m>
                <a:r>
                  <a:rPr lang="en-US" altLang="ko-KR" dirty="0" smtClean="0"/>
                  <a:t>,….,                      </a:t>
                </a:r>
                <a14:m>
                  <m:oMath xmlns:m="http://schemas.openxmlformats.org/officeDocument/2006/math">
                    <m:sSub>
                      <m:sSubPr>
                        <m:ctrlPr>
                          <a:rPr lang="en-US" altLang="ko-KR" b="0" i="1" smtClean="0">
                            <a:latin typeface="Cambria Math"/>
                          </a:rPr>
                        </m:ctrlPr>
                      </m:sSubPr>
                      <m:e>
                        <m:r>
                          <a:rPr lang="en-US" altLang="ko-KR" b="0" i="1" smtClean="0">
                            <a:latin typeface="Cambria Math"/>
                          </a:rPr>
                          <m:t>𝜋</m:t>
                        </m:r>
                      </m:e>
                      <m:sub>
                        <m:r>
                          <a:rPr lang="en-US" altLang="ko-KR" b="0" i="1" smtClean="0">
                            <a:latin typeface="Cambria Math"/>
                          </a:rPr>
                          <m:t>𝑛</m:t>
                        </m:r>
                      </m:sub>
                    </m:sSub>
                    <m:r>
                      <a:rPr lang="en-US" altLang="ko-KR" b="0" i="1" smtClean="0">
                        <a:latin typeface="Cambria Math"/>
                      </a:rPr>
                      <m:t> </m:t>
                    </m:r>
                  </m:oMath>
                </a14:m>
                <a:endParaRPr lang="ko-KR" altLang="en-US" dirty="0"/>
              </a:p>
            </p:txBody>
          </p:sp>
        </mc:Choice>
        <mc:Fallback xmlns="">
          <p:sp>
            <p:nvSpPr>
              <p:cNvPr id="6" name="TextBox 5"/>
              <p:cNvSpPr txBox="1">
                <a:spLocks noRot="1" noChangeAspect="1" noMove="1" noResize="1" noEditPoints="1" noAdjustHandles="1" noChangeArrowheads="1" noChangeShapeType="1" noTextEdit="1"/>
              </p:cNvSpPr>
              <p:nvPr/>
            </p:nvSpPr>
            <p:spPr>
              <a:xfrm>
                <a:off x="539552" y="1772816"/>
                <a:ext cx="7130222" cy="369332"/>
              </a:xfrm>
              <a:prstGeom prst="rect">
                <a:avLst/>
              </a:prstGeom>
              <a:blipFill rotWithShape="1">
                <a:blip r:embed="rId4"/>
                <a:stretch>
                  <a:fillRect t="-8333" b="-26667"/>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graphicFrame>
            <p:nvGraphicFramePr>
              <p:cNvPr id="7" name="표 6"/>
              <p:cNvGraphicFramePr>
                <a:graphicFrameLocks noGrp="1"/>
              </p:cNvGraphicFramePr>
              <p:nvPr>
                <p:extLst>
                  <p:ext uri="{D42A27DB-BD31-4B8C-83A1-F6EECF244321}">
                    <p14:modId xmlns:p14="http://schemas.microsoft.com/office/powerpoint/2010/main" val="1092370806"/>
                  </p:ext>
                </p:extLst>
              </p:nvPr>
            </p:nvGraphicFramePr>
            <p:xfrm>
              <a:off x="3419872" y="2141817"/>
              <a:ext cx="2592288" cy="1800201"/>
            </p:xfrm>
            <a:graphic>
              <a:graphicData uri="http://schemas.openxmlformats.org/drawingml/2006/table">
                <a:tbl>
                  <a:tblPr firstRow="1" bandRow="1">
                    <a:tableStyleId>{5C22544A-7EE6-4342-B048-85BDC9FD1C3A}</a:tableStyleId>
                  </a:tblPr>
                  <a:tblGrid>
                    <a:gridCol w="365970"/>
                    <a:gridCol w="670945"/>
                    <a:gridCol w="740654"/>
                    <a:gridCol w="814719"/>
                  </a:tblGrid>
                  <a:tr h="433836">
                    <a:tc>
                      <a:txBody>
                        <a:bodyPr/>
                        <a:lstStyle/>
                        <a:p>
                          <a:pPr latinLnBrk="1"/>
                          <a:endParaRPr lang="ko-KR" altLang="en-US" dirty="0"/>
                        </a:p>
                      </a:txBody>
                      <a:tcPr/>
                    </a:tc>
                    <a:tc>
                      <a:txBody>
                        <a:bodyPr/>
                        <a:lstStyle/>
                        <a:p>
                          <a:pPr latinLnBrk="1"/>
                          <a14:m>
                            <m:oMathPara xmlns:m="http://schemas.openxmlformats.org/officeDocument/2006/math">
                              <m:oMathParaPr>
                                <m:jc m:val="centerGroup"/>
                              </m:oMathParaPr>
                              <m:oMath xmlns:m="http://schemas.openxmlformats.org/officeDocument/2006/math">
                                <m:sSub>
                                  <m:sSubPr>
                                    <m:ctrlPr>
                                      <a:rPr lang="en-US" altLang="ko-KR" b="1" i="1" smtClean="0">
                                        <a:latin typeface="Cambria Math"/>
                                      </a:rPr>
                                    </m:ctrlPr>
                                  </m:sSubPr>
                                  <m:e>
                                    <m:r>
                                      <a:rPr lang="en-US" altLang="ko-KR" b="1" i="1" smtClean="0">
                                        <a:latin typeface="Cambria Math"/>
                                      </a:rPr>
                                      <m:t>𝒙</m:t>
                                    </m:r>
                                  </m:e>
                                  <m:sub>
                                    <m:r>
                                      <a:rPr lang="en-US" altLang="ko-KR" b="1" i="1" smtClean="0">
                                        <a:latin typeface="Cambria Math"/>
                                      </a:rPr>
                                      <m:t>𝟏</m:t>
                                    </m:r>
                                  </m:sub>
                                </m:sSub>
                              </m:oMath>
                            </m:oMathPara>
                          </a14:m>
                          <a:endParaRPr lang="ko-KR" altLang="en-US" dirty="0"/>
                        </a:p>
                      </a:txBody>
                      <a:tcPr/>
                    </a:tc>
                    <a:tc>
                      <a:txBody>
                        <a:bodyPr/>
                        <a:lstStyle/>
                        <a:p>
                          <a:pPr latinLnBrk="1"/>
                          <a14:m>
                            <m:oMathPara xmlns:m="http://schemas.openxmlformats.org/officeDocument/2006/math">
                              <m:oMathParaPr>
                                <m:jc m:val="centerGroup"/>
                              </m:oMathParaPr>
                              <m:oMath xmlns:m="http://schemas.openxmlformats.org/officeDocument/2006/math">
                                <m:sSub>
                                  <m:sSubPr>
                                    <m:ctrlPr>
                                      <a:rPr lang="en-US" altLang="ko-KR" b="1" i="1" smtClean="0">
                                        <a:latin typeface="Cambria Math"/>
                                      </a:rPr>
                                    </m:ctrlPr>
                                  </m:sSubPr>
                                  <m:e>
                                    <m:r>
                                      <a:rPr lang="en-US" altLang="ko-KR" b="1" i="1" smtClean="0">
                                        <a:latin typeface="Cambria Math"/>
                                      </a:rPr>
                                      <m:t>𝒙</m:t>
                                    </m:r>
                                  </m:e>
                                  <m:sub>
                                    <m:r>
                                      <a:rPr lang="en-US" altLang="ko-KR" b="1" i="1" smtClean="0">
                                        <a:latin typeface="Cambria Math"/>
                                      </a:rPr>
                                      <m:t>𝟐</m:t>
                                    </m:r>
                                  </m:sub>
                                </m:sSub>
                              </m:oMath>
                            </m:oMathPara>
                          </a14:m>
                          <a:endParaRPr lang="ko-KR" altLang="en-US" dirty="0"/>
                        </a:p>
                      </a:txBody>
                      <a:tcPr/>
                    </a:tc>
                    <a:tc>
                      <a:txBody>
                        <a:bodyPr/>
                        <a:lstStyle/>
                        <a:p>
                          <a:pPr latinLnBrk="1"/>
                          <a14:m>
                            <m:oMathPara xmlns:m="http://schemas.openxmlformats.org/officeDocument/2006/math">
                              <m:oMathParaPr>
                                <m:jc m:val="centerGroup"/>
                              </m:oMathParaPr>
                              <m:oMath xmlns:m="http://schemas.openxmlformats.org/officeDocument/2006/math">
                                <m:sSub>
                                  <m:sSubPr>
                                    <m:ctrlPr>
                                      <a:rPr lang="en-US" altLang="ko-KR" b="1" i="1" smtClean="0">
                                        <a:latin typeface="Cambria Math"/>
                                      </a:rPr>
                                    </m:ctrlPr>
                                  </m:sSubPr>
                                  <m:e>
                                    <m:r>
                                      <a:rPr lang="en-US" altLang="ko-KR" b="1" i="1" smtClean="0">
                                        <a:latin typeface="Cambria Math"/>
                                      </a:rPr>
                                      <m:t>𝒙</m:t>
                                    </m:r>
                                  </m:e>
                                  <m:sub>
                                    <m:r>
                                      <a:rPr lang="en-US" altLang="ko-KR" b="1" i="1" smtClean="0">
                                        <a:latin typeface="Cambria Math"/>
                                      </a:rPr>
                                      <m:t>𝟑</m:t>
                                    </m:r>
                                  </m:sub>
                                </m:sSub>
                              </m:oMath>
                            </m:oMathPara>
                          </a14:m>
                          <a:endParaRPr lang="ko-KR" altLang="en-US" dirty="0"/>
                        </a:p>
                      </a:txBody>
                      <a:tcPr/>
                    </a:tc>
                  </a:tr>
                  <a:tr h="455455">
                    <a:tc>
                      <a:txBody>
                        <a:bodyPr/>
                        <a:lstStyle/>
                        <a:p>
                          <a:pPr latinLnBrk="1"/>
                          <a14:m>
                            <m:oMathPara xmlns:m="http://schemas.openxmlformats.org/officeDocument/2006/math">
                              <m:oMathParaPr>
                                <m:jc m:val="centerGroup"/>
                              </m:oMathParaPr>
                              <m:oMath xmlns:m="http://schemas.openxmlformats.org/officeDocument/2006/math">
                                <m:sSub>
                                  <m:sSubPr>
                                    <m:ctrlPr>
                                      <a:rPr lang="en-US" altLang="ko-KR" b="0" i="1" smtClean="0">
                                        <a:latin typeface="Cambria Math"/>
                                      </a:rPr>
                                    </m:ctrlPr>
                                  </m:sSubPr>
                                  <m:e>
                                    <m:r>
                                      <a:rPr lang="en-US" altLang="ko-KR" b="0" i="1" smtClean="0">
                                        <a:latin typeface="Cambria Math"/>
                                      </a:rPr>
                                      <m:t>𝑥</m:t>
                                    </m:r>
                                  </m:e>
                                  <m:sub>
                                    <m:r>
                                      <a:rPr lang="en-US" altLang="ko-KR" b="0" i="1" smtClean="0">
                                        <a:latin typeface="Cambria Math"/>
                                      </a:rPr>
                                      <m:t>1</m:t>
                                    </m:r>
                                  </m:sub>
                                </m:sSub>
                                <m:r>
                                  <a:rPr lang="en-US" altLang="ko-KR" b="0" i="1" smtClean="0">
                                    <a:latin typeface="Cambria Math"/>
                                  </a:rPr>
                                  <m:t>′</m:t>
                                </m:r>
                              </m:oMath>
                            </m:oMathPara>
                          </a14:m>
                          <a:endParaRPr lang="ko-KR" altLang="en-US" dirty="0"/>
                        </a:p>
                      </a:txBody>
                      <a:tcPr/>
                    </a:tc>
                    <a:tc>
                      <a:txBody>
                        <a:bodyPr/>
                        <a:lstStyle/>
                        <a:p>
                          <a:pPr latinLnBrk="1"/>
                          <a14:m>
                            <m:oMathPara xmlns:m="http://schemas.openxmlformats.org/officeDocument/2006/math">
                              <m:oMathParaPr>
                                <m:jc m:val="centerGroup"/>
                              </m:oMathParaPr>
                              <m:oMath xmlns:m="http://schemas.openxmlformats.org/officeDocument/2006/math">
                                <m:sSub>
                                  <m:sSubPr>
                                    <m:ctrlPr>
                                      <a:rPr lang="en-US" altLang="ko-KR" b="0" i="1" smtClean="0">
                                        <a:latin typeface="Cambria Math"/>
                                      </a:rPr>
                                    </m:ctrlPr>
                                  </m:sSubPr>
                                  <m:e>
                                    <m:r>
                                      <a:rPr lang="en-US" altLang="ko-KR" b="0" i="1" smtClean="0">
                                        <a:latin typeface="Cambria Math"/>
                                      </a:rPr>
                                      <m:t>𝑅</m:t>
                                    </m:r>
                                  </m:e>
                                  <m:sub>
                                    <m:sSub>
                                      <m:sSubPr>
                                        <m:ctrlPr>
                                          <a:rPr lang="en-US" altLang="ko-KR" b="0" i="1" smtClean="0">
                                            <a:latin typeface="Cambria Math"/>
                                          </a:rPr>
                                        </m:ctrlPr>
                                      </m:sSubPr>
                                      <m:e>
                                        <m:r>
                                          <a:rPr lang="en-US" altLang="ko-KR" b="0" i="1" smtClean="0">
                                            <a:latin typeface="Cambria Math"/>
                                          </a:rPr>
                                          <m:t>𝑥</m:t>
                                        </m:r>
                                      </m:e>
                                      <m:sub>
                                        <m:r>
                                          <a:rPr lang="en-US" altLang="ko-KR" b="0" i="1" smtClean="0">
                                            <a:latin typeface="Cambria Math"/>
                                          </a:rPr>
                                          <m:t>1</m:t>
                                        </m:r>
                                      </m:sub>
                                    </m:sSub>
                                    <m:sSub>
                                      <m:sSubPr>
                                        <m:ctrlPr>
                                          <a:rPr lang="en-US" altLang="ko-KR" b="0" i="1" smtClean="0">
                                            <a:latin typeface="Cambria Math"/>
                                          </a:rPr>
                                        </m:ctrlPr>
                                      </m:sSubPr>
                                      <m:e>
                                        <m:r>
                                          <a:rPr lang="en-US" altLang="ko-KR" b="0" i="1" smtClean="0">
                                            <a:latin typeface="Cambria Math"/>
                                          </a:rPr>
                                          <m:t>𝑥</m:t>
                                        </m:r>
                                      </m:e>
                                      <m:sub>
                                        <m:r>
                                          <a:rPr lang="en-US" altLang="ko-KR" b="0" i="1" smtClean="0">
                                            <a:latin typeface="Cambria Math"/>
                                          </a:rPr>
                                          <m:t>1</m:t>
                                        </m:r>
                                      </m:sub>
                                    </m:sSub>
                                    <m:r>
                                      <a:rPr lang="en-US" altLang="ko-KR" b="0" i="1" smtClean="0">
                                        <a:latin typeface="Cambria Math"/>
                                      </a:rPr>
                                      <m:t>′</m:t>
                                    </m:r>
                                  </m:sub>
                                </m:sSub>
                              </m:oMath>
                            </m:oMathPara>
                          </a14:m>
                          <a:endParaRPr lang="ko-KR" altLang="en-US" dirty="0"/>
                        </a:p>
                      </a:txBody>
                      <a:tcPr/>
                    </a:tc>
                    <a:tc>
                      <a:txBody>
                        <a:bodyPr/>
                        <a:lstStyle/>
                        <a:p>
                          <a:pPr latinLnBrk="1"/>
                          <a14:m>
                            <m:oMathPara xmlns:m="http://schemas.openxmlformats.org/officeDocument/2006/math">
                              <m:oMathParaPr>
                                <m:jc m:val="centerGroup"/>
                              </m:oMathParaPr>
                              <m:oMath xmlns:m="http://schemas.openxmlformats.org/officeDocument/2006/math">
                                <m:sSub>
                                  <m:sSubPr>
                                    <m:ctrlPr>
                                      <a:rPr lang="en-US" altLang="ko-KR" b="0" i="1" smtClean="0">
                                        <a:latin typeface="Cambria Math"/>
                                      </a:rPr>
                                    </m:ctrlPr>
                                  </m:sSubPr>
                                  <m:e>
                                    <m:r>
                                      <a:rPr lang="en-US" altLang="ko-KR" b="0" i="1" smtClean="0">
                                        <a:latin typeface="Cambria Math"/>
                                      </a:rPr>
                                      <m:t>𝑅</m:t>
                                    </m:r>
                                  </m:e>
                                  <m:sub>
                                    <m:sSub>
                                      <m:sSubPr>
                                        <m:ctrlPr>
                                          <a:rPr lang="en-US" altLang="ko-KR" b="0" i="1" smtClean="0">
                                            <a:latin typeface="Cambria Math"/>
                                          </a:rPr>
                                        </m:ctrlPr>
                                      </m:sSubPr>
                                      <m:e>
                                        <m:r>
                                          <a:rPr lang="en-US" altLang="ko-KR" b="0" i="1" smtClean="0">
                                            <a:latin typeface="Cambria Math"/>
                                          </a:rPr>
                                          <m:t>𝑥</m:t>
                                        </m:r>
                                      </m:e>
                                      <m:sub>
                                        <m:r>
                                          <a:rPr lang="en-US" altLang="ko-KR" b="0" i="1" smtClean="0">
                                            <a:latin typeface="Cambria Math"/>
                                          </a:rPr>
                                          <m:t>2</m:t>
                                        </m:r>
                                      </m:sub>
                                    </m:sSub>
                                    <m:sSub>
                                      <m:sSubPr>
                                        <m:ctrlPr>
                                          <a:rPr lang="en-US" altLang="ko-KR" b="0" i="1" smtClean="0">
                                            <a:latin typeface="Cambria Math"/>
                                          </a:rPr>
                                        </m:ctrlPr>
                                      </m:sSubPr>
                                      <m:e>
                                        <m:r>
                                          <a:rPr lang="en-US" altLang="ko-KR" b="0" i="1" smtClean="0">
                                            <a:latin typeface="Cambria Math"/>
                                          </a:rPr>
                                          <m:t>𝑥</m:t>
                                        </m:r>
                                      </m:e>
                                      <m:sub>
                                        <m:r>
                                          <a:rPr lang="en-US" altLang="ko-KR" b="0" i="1" smtClean="0">
                                            <a:latin typeface="Cambria Math"/>
                                          </a:rPr>
                                          <m:t>1</m:t>
                                        </m:r>
                                      </m:sub>
                                    </m:sSub>
                                    <m:r>
                                      <a:rPr lang="en-US" altLang="ko-KR" b="0" i="1" smtClean="0">
                                        <a:latin typeface="Cambria Math"/>
                                      </a:rPr>
                                      <m:t>′</m:t>
                                    </m:r>
                                  </m:sub>
                                </m:sSub>
                              </m:oMath>
                            </m:oMathPara>
                          </a14:m>
                          <a:endParaRPr lang="ko-KR" altLang="en-US" dirty="0"/>
                        </a:p>
                      </a:txBody>
                      <a:tcPr/>
                    </a:tc>
                    <a:tc>
                      <a:txBody>
                        <a:bodyPr/>
                        <a:lstStyle/>
                        <a:p>
                          <a:pPr latinLnBrk="1"/>
                          <a14:m>
                            <m:oMathPara xmlns:m="http://schemas.openxmlformats.org/officeDocument/2006/math">
                              <m:oMathParaPr>
                                <m:jc m:val="centerGroup"/>
                              </m:oMathParaPr>
                              <m:oMath xmlns:m="http://schemas.openxmlformats.org/officeDocument/2006/math">
                                <m:sSub>
                                  <m:sSubPr>
                                    <m:ctrlPr>
                                      <a:rPr lang="en-US" altLang="ko-KR" b="0" i="1" smtClean="0">
                                        <a:latin typeface="Cambria Math"/>
                                      </a:rPr>
                                    </m:ctrlPr>
                                  </m:sSubPr>
                                  <m:e>
                                    <m:r>
                                      <a:rPr lang="en-US" altLang="ko-KR" b="0" i="1" smtClean="0">
                                        <a:latin typeface="Cambria Math"/>
                                      </a:rPr>
                                      <m:t>𝑅</m:t>
                                    </m:r>
                                  </m:e>
                                  <m:sub>
                                    <m:sSub>
                                      <m:sSubPr>
                                        <m:ctrlPr>
                                          <a:rPr lang="en-US" altLang="ko-KR" b="0" i="1" smtClean="0">
                                            <a:latin typeface="Cambria Math"/>
                                          </a:rPr>
                                        </m:ctrlPr>
                                      </m:sSubPr>
                                      <m:e>
                                        <m:r>
                                          <a:rPr lang="en-US" altLang="ko-KR" b="0" i="1" smtClean="0">
                                            <a:latin typeface="Cambria Math"/>
                                          </a:rPr>
                                          <m:t>𝑥</m:t>
                                        </m:r>
                                      </m:e>
                                      <m:sub>
                                        <m:r>
                                          <a:rPr lang="en-US" altLang="ko-KR" b="0" i="1" smtClean="0">
                                            <a:latin typeface="Cambria Math"/>
                                          </a:rPr>
                                          <m:t>3</m:t>
                                        </m:r>
                                      </m:sub>
                                    </m:sSub>
                                    <m:sSub>
                                      <m:sSubPr>
                                        <m:ctrlPr>
                                          <a:rPr lang="en-US" altLang="ko-KR" b="0" i="1" smtClean="0">
                                            <a:latin typeface="Cambria Math"/>
                                          </a:rPr>
                                        </m:ctrlPr>
                                      </m:sSubPr>
                                      <m:e>
                                        <m:r>
                                          <a:rPr lang="en-US" altLang="ko-KR" b="0" i="1" smtClean="0">
                                            <a:latin typeface="Cambria Math"/>
                                          </a:rPr>
                                          <m:t>𝑥</m:t>
                                        </m:r>
                                      </m:e>
                                      <m:sub>
                                        <m:r>
                                          <a:rPr lang="en-US" altLang="ko-KR" b="0" i="1" smtClean="0">
                                            <a:latin typeface="Cambria Math"/>
                                          </a:rPr>
                                          <m:t>1</m:t>
                                        </m:r>
                                      </m:sub>
                                    </m:sSub>
                                    <m:r>
                                      <a:rPr lang="en-US" altLang="ko-KR" b="0" i="1" smtClean="0">
                                        <a:latin typeface="Cambria Math"/>
                                      </a:rPr>
                                      <m:t>′</m:t>
                                    </m:r>
                                  </m:sub>
                                </m:sSub>
                              </m:oMath>
                            </m:oMathPara>
                          </a14:m>
                          <a:endParaRPr lang="ko-KR" altLang="en-US" dirty="0"/>
                        </a:p>
                      </a:txBody>
                      <a:tcPr/>
                    </a:tc>
                  </a:tr>
                  <a:tr h="455455">
                    <a:tc>
                      <a:txBody>
                        <a:bodyPr/>
                        <a:lstStyle/>
                        <a:p>
                          <a:pPr latinLnBrk="1"/>
                          <a14:m>
                            <m:oMathPara xmlns:m="http://schemas.openxmlformats.org/officeDocument/2006/math">
                              <m:oMathParaPr>
                                <m:jc m:val="centerGroup"/>
                              </m:oMathParaPr>
                              <m:oMath xmlns:m="http://schemas.openxmlformats.org/officeDocument/2006/math">
                                <m:sSub>
                                  <m:sSubPr>
                                    <m:ctrlPr>
                                      <a:rPr lang="en-US" altLang="ko-KR" b="0" i="1" smtClean="0">
                                        <a:latin typeface="Cambria Math"/>
                                      </a:rPr>
                                    </m:ctrlPr>
                                  </m:sSubPr>
                                  <m:e>
                                    <m:r>
                                      <a:rPr lang="en-US" altLang="ko-KR" b="0" i="1" smtClean="0">
                                        <a:latin typeface="Cambria Math"/>
                                      </a:rPr>
                                      <m:t>𝑥</m:t>
                                    </m:r>
                                  </m:e>
                                  <m:sub>
                                    <m:r>
                                      <a:rPr lang="en-US" altLang="ko-KR" b="0" i="1" smtClean="0">
                                        <a:latin typeface="Cambria Math"/>
                                      </a:rPr>
                                      <m:t>2</m:t>
                                    </m:r>
                                  </m:sub>
                                </m:sSub>
                                <m:r>
                                  <a:rPr lang="en-US" altLang="ko-KR" b="0" i="1" smtClean="0">
                                    <a:latin typeface="Cambria Math"/>
                                  </a:rPr>
                                  <m:t>′</m:t>
                                </m:r>
                              </m:oMath>
                            </m:oMathPara>
                          </a14:m>
                          <a:endParaRPr lang="ko-KR" altLang="en-US" dirty="0"/>
                        </a:p>
                      </a:txBody>
                      <a:tcPr/>
                    </a:tc>
                    <a:tc>
                      <a:txBody>
                        <a:bodyPr/>
                        <a:lstStyle/>
                        <a:p>
                          <a:pPr latinLnBrk="1"/>
                          <a14:m>
                            <m:oMathPara xmlns:m="http://schemas.openxmlformats.org/officeDocument/2006/math">
                              <m:oMathParaPr>
                                <m:jc m:val="centerGroup"/>
                              </m:oMathParaPr>
                              <m:oMath xmlns:m="http://schemas.openxmlformats.org/officeDocument/2006/math">
                                <m:sSub>
                                  <m:sSubPr>
                                    <m:ctrlPr>
                                      <a:rPr lang="en-US" altLang="ko-KR" b="0" i="1" smtClean="0">
                                        <a:latin typeface="Cambria Math"/>
                                      </a:rPr>
                                    </m:ctrlPr>
                                  </m:sSubPr>
                                  <m:e>
                                    <m:r>
                                      <a:rPr lang="en-US" altLang="ko-KR" b="0" i="1" smtClean="0">
                                        <a:latin typeface="Cambria Math"/>
                                      </a:rPr>
                                      <m:t>𝑅</m:t>
                                    </m:r>
                                  </m:e>
                                  <m:sub>
                                    <m:sSub>
                                      <m:sSubPr>
                                        <m:ctrlPr>
                                          <a:rPr lang="en-US" altLang="ko-KR" b="0" i="1" smtClean="0">
                                            <a:latin typeface="Cambria Math"/>
                                          </a:rPr>
                                        </m:ctrlPr>
                                      </m:sSubPr>
                                      <m:e>
                                        <m:r>
                                          <a:rPr lang="en-US" altLang="ko-KR" b="0" i="1" smtClean="0">
                                            <a:latin typeface="Cambria Math"/>
                                          </a:rPr>
                                          <m:t>𝑥</m:t>
                                        </m:r>
                                      </m:e>
                                      <m:sub>
                                        <m:r>
                                          <a:rPr lang="en-US" altLang="ko-KR" b="0" i="1" smtClean="0">
                                            <a:latin typeface="Cambria Math"/>
                                          </a:rPr>
                                          <m:t>1</m:t>
                                        </m:r>
                                      </m:sub>
                                    </m:sSub>
                                    <m:sSub>
                                      <m:sSubPr>
                                        <m:ctrlPr>
                                          <a:rPr lang="en-US" altLang="ko-KR" b="0" i="1" smtClean="0">
                                            <a:latin typeface="Cambria Math"/>
                                          </a:rPr>
                                        </m:ctrlPr>
                                      </m:sSubPr>
                                      <m:e>
                                        <m:r>
                                          <a:rPr lang="en-US" altLang="ko-KR" b="0" i="1" smtClean="0">
                                            <a:latin typeface="Cambria Math"/>
                                          </a:rPr>
                                          <m:t>𝑥</m:t>
                                        </m:r>
                                      </m:e>
                                      <m:sub>
                                        <m:r>
                                          <a:rPr lang="en-US" altLang="ko-KR" b="0" i="1" smtClean="0">
                                            <a:latin typeface="Cambria Math"/>
                                          </a:rPr>
                                          <m:t>2</m:t>
                                        </m:r>
                                      </m:sub>
                                    </m:sSub>
                                    <m:r>
                                      <a:rPr lang="en-US" altLang="ko-KR" b="0" i="1" smtClean="0">
                                        <a:latin typeface="Cambria Math"/>
                                      </a:rPr>
                                      <m:t>′</m:t>
                                    </m:r>
                                  </m:sub>
                                </m:sSub>
                              </m:oMath>
                            </m:oMathPara>
                          </a14:m>
                          <a:endParaRPr lang="ko-KR" altLang="en-US" dirty="0"/>
                        </a:p>
                      </a:txBody>
                      <a:tcPr/>
                    </a:tc>
                    <a:tc>
                      <a:txBody>
                        <a:bodyPr/>
                        <a:lstStyle/>
                        <a:p>
                          <a:pPr latinLnBrk="1"/>
                          <a14:m>
                            <m:oMathPara xmlns:m="http://schemas.openxmlformats.org/officeDocument/2006/math">
                              <m:oMathParaPr>
                                <m:jc m:val="centerGroup"/>
                              </m:oMathParaPr>
                              <m:oMath xmlns:m="http://schemas.openxmlformats.org/officeDocument/2006/math">
                                <m:sSub>
                                  <m:sSubPr>
                                    <m:ctrlPr>
                                      <a:rPr lang="en-US" altLang="ko-KR" b="0" i="1" smtClean="0">
                                        <a:latin typeface="Cambria Math"/>
                                      </a:rPr>
                                    </m:ctrlPr>
                                  </m:sSubPr>
                                  <m:e>
                                    <m:r>
                                      <a:rPr lang="en-US" altLang="ko-KR" b="0" i="1" smtClean="0">
                                        <a:latin typeface="Cambria Math"/>
                                      </a:rPr>
                                      <m:t>𝑅</m:t>
                                    </m:r>
                                  </m:e>
                                  <m:sub>
                                    <m:sSub>
                                      <m:sSubPr>
                                        <m:ctrlPr>
                                          <a:rPr lang="en-US" altLang="ko-KR" b="0" i="1" smtClean="0">
                                            <a:latin typeface="Cambria Math"/>
                                          </a:rPr>
                                        </m:ctrlPr>
                                      </m:sSubPr>
                                      <m:e>
                                        <m:r>
                                          <a:rPr lang="en-US" altLang="ko-KR" b="0" i="1" smtClean="0">
                                            <a:latin typeface="Cambria Math"/>
                                          </a:rPr>
                                          <m:t>𝑥</m:t>
                                        </m:r>
                                      </m:e>
                                      <m:sub>
                                        <m:r>
                                          <a:rPr lang="en-US" altLang="ko-KR" b="0" i="1" smtClean="0">
                                            <a:latin typeface="Cambria Math"/>
                                          </a:rPr>
                                          <m:t>2</m:t>
                                        </m:r>
                                      </m:sub>
                                    </m:sSub>
                                    <m:sSub>
                                      <m:sSubPr>
                                        <m:ctrlPr>
                                          <a:rPr lang="en-US" altLang="ko-KR" b="0" i="1" smtClean="0">
                                            <a:latin typeface="Cambria Math"/>
                                          </a:rPr>
                                        </m:ctrlPr>
                                      </m:sSubPr>
                                      <m:e>
                                        <m:r>
                                          <a:rPr lang="en-US" altLang="ko-KR" b="0" i="1" smtClean="0">
                                            <a:latin typeface="Cambria Math"/>
                                          </a:rPr>
                                          <m:t>𝑥</m:t>
                                        </m:r>
                                      </m:e>
                                      <m:sub>
                                        <m:r>
                                          <a:rPr lang="en-US" altLang="ko-KR" b="0" i="1" smtClean="0">
                                            <a:latin typeface="Cambria Math"/>
                                          </a:rPr>
                                          <m:t>2</m:t>
                                        </m:r>
                                      </m:sub>
                                    </m:sSub>
                                    <m:r>
                                      <a:rPr lang="en-US" altLang="ko-KR" b="0" i="1" smtClean="0">
                                        <a:latin typeface="Cambria Math"/>
                                      </a:rPr>
                                      <m:t>′</m:t>
                                    </m:r>
                                  </m:sub>
                                </m:sSub>
                              </m:oMath>
                            </m:oMathPara>
                          </a14:m>
                          <a:endParaRPr lang="ko-KR" altLang="en-US" dirty="0"/>
                        </a:p>
                      </a:txBody>
                      <a:tcPr/>
                    </a:tc>
                    <a:tc>
                      <a:txBody>
                        <a:bodyPr/>
                        <a:lstStyle/>
                        <a:p>
                          <a:pPr latinLnBrk="1"/>
                          <a14:m>
                            <m:oMathPara xmlns:m="http://schemas.openxmlformats.org/officeDocument/2006/math">
                              <m:oMathParaPr>
                                <m:jc m:val="centerGroup"/>
                              </m:oMathParaPr>
                              <m:oMath xmlns:m="http://schemas.openxmlformats.org/officeDocument/2006/math">
                                <m:sSub>
                                  <m:sSubPr>
                                    <m:ctrlPr>
                                      <a:rPr lang="en-US" altLang="ko-KR" b="0" i="1" smtClean="0">
                                        <a:latin typeface="Cambria Math"/>
                                      </a:rPr>
                                    </m:ctrlPr>
                                  </m:sSubPr>
                                  <m:e>
                                    <m:r>
                                      <a:rPr lang="en-US" altLang="ko-KR" b="0" i="1" smtClean="0">
                                        <a:latin typeface="Cambria Math"/>
                                      </a:rPr>
                                      <m:t>𝑅</m:t>
                                    </m:r>
                                  </m:e>
                                  <m:sub>
                                    <m:sSub>
                                      <m:sSubPr>
                                        <m:ctrlPr>
                                          <a:rPr lang="en-US" altLang="ko-KR" b="0" i="1" smtClean="0">
                                            <a:latin typeface="Cambria Math"/>
                                          </a:rPr>
                                        </m:ctrlPr>
                                      </m:sSubPr>
                                      <m:e>
                                        <m:r>
                                          <a:rPr lang="en-US" altLang="ko-KR" b="0" i="1" smtClean="0">
                                            <a:latin typeface="Cambria Math"/>
                                          </a:rPr>
                                          <m:t>𝑥</m:t>
                                        </m:r>
                                      </m:e>
                                      <m:sub>
                                        <m:r>
                                          <a:rPr lang="en-US" altLang="ko-KR" b="0" i="1" smtClean="0">
                                            <a:latin typeface="Cambria Math"/>
                                          </a:rPr>
                                          <m:t>3</m:t>
                                        </m:r>
                                      </m:sub>
                                    </m:sSub>
                                    <m:sSub>
                                      <m:sSubPr>
                                        <m:ctrlPr>
                                          <a:rPr lang="en-US" altLang="ko-KR" b="0" i="1" smtClean="0">
                                            <a:latin typeface="Cambria Math"/>
                                          </a:rPr>
                                        </m:ctrlPr>
                                      </m:sSubPr>
                                      <m:e>
                                        <m:r>
                                          <a:rPr lang="en-US" altLang="ko-KR" b="0" i="1" smtClean="0">
                                            <a:latin typeface="Cambria Math"/>
                                          </a:rPr>
                                          <m:t>𝑥</m:t>
                                        </m:r>
                                      </m:e>
                                      <m:sub>
                                        <m:r>
                                          <a:rPr lang="en-US" altLang="ko-KR" b="0" i="1" smtClean="0">
                                            <a:latin typeface="Cambria Math"/>
                                          </a:rPr>
                                          <m:t>1</m:t>
                                        </m:r>
                                      </m:sub>
                                    </m:sSub>
                                    <m:r>
                                      <a:rPr lang="en-US" altLang="ko-KR" b="0" i="1" smtClean="0">
                                        <a:latin typeface="Cambria Math"/>
                                      </a:rPr>
                                      <m:t>′</m:t>
                                    </m:r>
                                  </m:sub>
                                </m:sSub>
                              </m:oMath>
                            </m:oMathPara>
                          </a14:m>
                          <a:endParaRPr lang="ko-KR" altLang="en-US" dirty="0"/>
                        </a:p>
                      </a:txBody>
                      <a:tcPr/>
                    </a:tc>
                  </a:tr>
                  <a:tr h="455455">
                    <a:tc>
                      <a:txBody>
                        <a:bodyPr/>
                        <a:lstStyle/>
                        <a:p>
                          <a:pPr latinLnBrk="1"/>
                          <a14:m>
                            <m:oMathPara xmlns:m="http://schemas.openxmlformats.org/officeDocument/2006/math">
                              <m:oMathParaPr>
                                <m:jc m:val="centerGroup"/>
                              </m:oMathParaPr>
                              <m:oMath xmlns:m="http://schemas.openxmlformats.org/officeDocument/2006/math">
                                <m:sSub>
                                  <m:sSubPr>
                                    <m:ctrlPr>
                                      <a:rPr lang="en-US" altLang="ko-KR" b="0" i="1" smtClean="0">
                                        <a:latin typeface="Cambria Math"/>
                                      </a:rPr>
                                    </m:ctrlPr>
                                  </m:sSubPr>
                                  <m:e>
                                    <m:r>
                                      <a:rPr lang="en-US" altLang="ko-KR" b="0" i="1" smtClean="0">
                                        <a:latin typeface="Cambria Math"/>
                                      </a:rPr>
                                      <m:t>𝑥</m:t>
                                    </m:r>
                                  </m:e>
                                  <m:sub>
                                    <m:r>
                                      <a:rPr lang="en-US" altLang="ko-KR" b="0" i="1" smtClean="0">
                                        <a:latin typeface="Cambria Math"/>
                                      </a:rPr>
                                      <m:t>3</m:t>
                                    </m:r>
                                  </m:sub>
                                </m:sSub>
                                <m:r>
                                  <a:rPr lang="en-US" altLang="ko-KR" b="0" i="1" smtClean="0">
                                    <a:latin typeface="Cambria Math"/>
                                  </a:rPr>
                                  <m:t>′</m:t>
                                </m:r>
                              </m:oMath>
                            </m:oMathPara>
                          </a14:m>
                          <a:endParaRPr lang="ko-KR" altLang="en-US" dirty="0"/>
                        </a:p>
                      </a:txBody>
                      <a:tcPr/>
                    </a:tc>
                    <a:tc>
                      <a:txBody>
                        <a:bodyPr/>
                        <a:lstStyle/>
                        <a:p>
                          <a:pPr latinLnBrk="1"/>
                          <a14:m>
                            <m:oMathPara xmlns:m="http://schemas.openxmlformats.org/officeDocument/2006/math">
                              <m:oMathParaPr>
                                <m:jc m:val="centerGroup"/>
                              </m:oMathParaPr>
                              <m:oMath xmlns:m="http://schemas.openxmlformats.org/officeDocument/2006/math">
                                <m:sSub>
                                  <m:sSubPr>
                                    <m:ctrlPr>
                                      <a:rPr lang="en-US" altLang="ko-KR" b="0" i="1" smtClean="0">
                                        <a:latin typeface="Cambria Math"/>
                                      </a:rPr>
                                    </m:ctrlPr>
                                  </m:sSubPr>
                                  <m:e>
                                    <m:r>
                                      <a:rPr lang="en-US" altLang="ko-KR" b="0" i="1" smtClean="0">
                                        <a:latin typeface="Cambria Math"/>
                                      </a:rPr>
                                      <m:t>𝑅</m:t>
                                    </m:r>
                                  </m:e>
                                  <m:sub>
                                    <m:sSub>
                                      <m:sSubPr>
                                        <m:ctrlPr>
                                          <a:rPr lang="en-US" altLang="ko-KR" b="0" i="1" smtClean="0">
                                            <a:latin typeface="Cambria Math"/>
                                          </a:rPr>
                                        </m:ctrlPr>
                                      </m:sSubPr>
                                      <m:e>
                                        <m:r>
                                          <a:rPr lang="en-US" altLang="ko-KR" b="0" i="1" smtClean="0">
                                            <a:latin typeface="Cambria Math"/>
                                          </a:rPr>
                                          <m:t>𝑥</m:t>
                                        </m:r>
                                      </m:e>
                                      <m:sub>
                                        <m:r>
                                          <a:rPr lang="en-US" altLang="ko-KR" b="0" i="1" smtClean="0">
                                            <a:latin typeface="Cambria Math"/>
                                          </a:rPr>
                                          <m:t>1</m:t>
                                        </m:r>
                                      </m:sub>
                                    </m:sSub>
                                    <m:sSub>
                                      <m:sSubPr>
                                        <m:ctrlPr>
                                          <a:rPr lang="en-US" altLang="ko-KR" b="0" i="1" smtClean="0">
                                            <a:latin typeface="Cambria Math"/>
                                          </a:rPr>
                                        </m:ctrlPr>
                                      </m:sSubPr>
                                      <m:e>
                                        <m:r>
                                          <a:rPr lang="en-US" altLang="ko-KR" b="0" i="1" smtClean="0">
                                            <a:latin typeface="Cambria Math"/>
                                          </a:rPr>
                                          <m:t>𝑥</m:t>
                                        </m:r>
                                      </m:e>
                                      <m:sub>
                                        <m:r>
                                          <a:rPr lang="en-US" altLang="ko-KR" b="0" i="1" smtClean="0">
                                            <a:latin typeface="Cambria Math"/>
                                          </a:rPr>
                                          <m:t>3</m:t>
                                        </m:r>
                                      </m:sub>
                                    </m:sSub>
                                    <m:r>
                                      <a:rPr lang="en-US" altLang="ko-KR" b="0" i="1" smtClean="0">
                                        <a:latin typeface="Cambria Math"/>
                                      </a:rPr>
                                      <m:t>′</m:t>
                                    </m:r>
                                  </m:sub>
                                </m:sSub>
                              </m:oMath>
                            </m:oMathPara>
                          </a14:m>
                          <a:endParaRPr lang="ko-KR" altLang="en-US" dirty="0"/>
                        </a:p>
                      </a:txBody>
                      <a:tcPr/>
                    </a:tc>
                    <a:tc>
                      <a:txBody>
                        <a:bodyPr/>
                        <a:lstStyle/>
                        <a:p>
                          <a:pPr latinLnBrk="1"/>
                          <a14:m>
                            <m:oMathPara xmlns:m="http://schemas.openxmlformats.org/officeDocument/2006/math">
                              <m:oMathParaPr>
                                <m:jc m:val="centerGroup"/>
                              </m:oMathParaPr>
                              <m:oMath xmlns:m="http://schemas.openxmlformats.org/officeDocument/2006/math">
                                <m:sSub>
                                  <m:sSubPr>
                                    <m:ctrlPr>
                                      <a:rPr lang="en-US" altLang="ko-KR" b="0" i="1" smtClean="0">
                                        <a:latin typeface="Cambria Math"/>
                                      </a:rPr>
                                    </m:ctrlPr>
                                  </m:sSubPr>
                                  <m:e>
                                    <m:r>
                                      <a:rPr lang="en-US" altLang="ko-KR" b="0" i="1" smtClean="0">
                                        <a:latin typeface="Cambria Math"/>
                                      </a:rPr>
                                      <m:t>𝑅</m:t>
                                    </m:r>
                                  </m:e>
                                  <m:sub>
                                    <m:sSub>
                                      <m:sSubPr>
                                        <m:ctrlPr>
                                          <a:rPr lang="en-US" altLang="ko-KR" b="0" i="1" smtClean="0">
                                            <a:latin typeface="Cambria Math"/>
                                          </a:rPr>
                                        </m:ctrlPr>
                                      </m:sSubPr>
                                      <m:e>
                                        <m:r>
                                          <a:rPr lang="en-US" altLang="ko-KR" b="0" i="1" smtClean="0">
                                            <a:latin typeface="Cambria Math"/>
                                          </a:rPr>
                                          <m:t>𝑥</m:t>
                                        </m:r>
                                      </m:e>
                                      <m:sub>
                                        <m:r>
                                          <a:rPr lang="en-US" altLang="ko-KR" b="0" i="1" smtClean="0">
                                            <a:latin typeface="Cambria Math"/>
                                          </a:rPr>
                                          <m:t>2</m:t>
                                        </m:r>
                                      </m:sub>
                                    </m:sSub>
                                    <m:sSub>
                                      <m:sSubPr>
                                        <m:ctrlPr>
                                          <a:rPr lang="en-US" altLang="ko-KR" b="0" i="1" smtClean="0">
                                            <a:latin typeface="Cambria Math"/>
                                          </a:rPr>
                                        </m:ctrlPr>
                                      </m:sSubPr>
                                      <m:e>
                                        <m:r>
                                          <a:rPr lang="en-US" altLang="ko-KR" b="0" i="1" smtClean="0">
                                            <a:latin typeface="Cambria Math"/>
                                          </a:rPr>
                                          <m:t>𝑥</m:t>
                                        </m:r>
                                      </m:e>
                                      <m:sub>
                                        <m:r>
                                          <a:rPr lang="en-US" altLang="ko-KR" b="0" i="1" smtClean="0">
                                            <a:latin typeface="Cambria Math"/>
                                          </a:rPr>
                                          <m:t>3</m:t>
                                        </m:r>
                                      </m:sub>
                                    </m:sSub>
                                    <m:r>
                                      <a:rPr lang="en-US" altLang="ko-KR" b="0" i="1" smtClean="0">
                                        <a:latin typeface="Cambria Math"/>
                                      </a:rPr>
                                      <m:t>′</m:t>
                                    </m:r>
                                  </m:sub>
                                </m:sSub>
                              </m:oMath>
                            </m:oMathPara>
                          </a14:m>
                          <a:endParaRPr lang="ko-KR" altLang="en-US" dirty="0"/>
                        </a:p>
                      </a:txBody>
                      <a:tcPr/>
                    </a:tc>
                    <a:tc>
                      <a:txBody>
                        <a:bodyPr/>
                        <a:lstStyle/>
                        <a:p>
                          <a:pPr latinLnBrk="1"/>
                          <a14:m>
                            <m:oMathPara xmlns:m="http://schemas.openxmlformats.org/officeDocument/2006/math">
                              <m:oMathParaPr>
                                <m:jc m:val="centerGroup"/>
                              </m:oMathParaPr>
                              <m:oMath xmlns:m="http://schemas.openxmlformats.org/officeDocument/2006/math">
                                <m:sSub>
                                  <m:sSubPr>
                                    <m:ctrlPr>
                                      <a:rPr lang="en-US" altLang="ko-KR" b="0" i="1" smtClean="0">
                                        <a:latin typeface="Cambria Math"/>
                                      </a:rPr>
                                    </m:ctrlPr>
                                  </m:sSubPr>
                                  <m:e>
                                    <m:r>
                                      <a:rPr lang="en-US" altLang="ko-KR" b="0" i="1" smtClean="0">
                                        <a:latin typeface="Cambria Math"/>
                                      </a:rPr>
                                      <m:t>𝑅</m:t>
                                    </m:r>
                                  </m:e>
                                  <m:sub>
                                    <m:sSub>
                                      <m:sSubPr>
                                        <m:ctrlPr>
                                          <a:rPr lang="en-US" altLang="ko-KR" b="0" i="1" smtClean="0">
                                            <a:latin typeface="Cambria Math"/>
                                          </a:rPr>
                                        </m:ctrlPr>
                                      </m:sSubPr>
                                      <m:e>
                                        <m:r>
                                          <a:rPr lang="en-US" altLang="ko-KR" b="0" i="1" smtClean="0">
                                            <a:latin typeface="Cambria Math"/>
                                          </a:rPr>
                                          <m:t>𝑥</m:t>
                                        </m:r>
                                      </m:e>
                                      <m:sub>
                                        <m:r>
                                          <a:rPr lang="en-US" altLang="ko-KR" b="0" i="1" smtClean="0">
                                            <a:latin typeface="Cambria Math"/>
                                          </a:rPr>
                                          <m:t>3</m:t>
                                        </m:r>
                                      </m:sub>
                                    </m:sSub>
                                    <m:sSub>
                                      <m:sSubPr>
                                        <m:ctrlPr>
                                          <a:rPr lang="en-US" altLang="ko-KR" b="0" i="1" smtClean="0">
                                            <a:latin typeface="Cambria Math"/>
                                          </a:rPr>
                                        </m:ctrlPr>
                                      </m:sSubPr>
                                      <m:e>
                                        <m:r>
                                          <a:rPr lang="en-US" altLang="ko-KR" b="0" i="1" smtClean="0">
                                            <a:latin typeface="Cambria Math"/>
                                          </a:rPr>
                                          <m:t>𝑥</m:t>
                                        </m:r>
                                      </m:e>
                                      <m:sub>
                                        <m:r>
                                          <a:rPr lang="en-US" altLang="ko-KR" b="0" i="1" smtClean="0">
                                            <a:latin typeface="Cambria Math"/>
                                          </a:rPr>
                                          <m:t>3</m:t>
                                        </m:r>
                                      </m:sub>
                                    </m:sSub>
                                    <m:r>
                                      <a:rPr lang="en-US" altLang="ko-KR" b="0" i="1" smtClean="0">
                                        <a:latin typeface="Cambria Math"/>
                                      </a:rPr>
                                      <m:t>′</m:t>
                                    </m:r>
                                  </m:sub>
                                </m:sSub>
                              </m:oMath>
                            </m:oMathPara>
                          </a14:m>
                          <a:endParaRPr lang="ko-KR" altLang="en-US" dirty="0"/>
                        </a:p>
                      </a:txBody>
                      <a:tcPr/>
                    </a:tc>
                  </a:tr>
                </a:tbl>
              </a:graphicData>
            </a:graphic>
          </p:graphicFrame>
        </mc:Choice>
        <mc:Fallback xmlns="">
          <p:graphicFrame>
            <p:nvGraphicFramePr>
              <p:cNvPr id="7" name="표 6"/>
              <p:cNvGraphicFramePr>
                <a:graphicFrameLocks noGrp="1"/>
              </p:cNvGraphicFramePr>
              <p:nvPr>
                <p:extLst>
                  <p:ext uri="{D42A27DB-BD31-4B8C-83A1-F6EECF244321}">
                    <p14:modId xmlns:p14="http://schemas.microsoft.com/office/powerpoint/2010/main" val="1092370806"/>
                  </p:ext>
                </p:extLst>
              </p:nvPr>
            </p:nvGraphicFramePr>
            <p:xfrm>
              <a:off x="3419872" y="2141817"/>
              <a:ext cx="2592288" cy="1800201"/>
            </p:xfrm>
            <a:graphic>
              <a:graphicData uri="http://schemas.openxmlformats.org/drawingml/2006/table">
                <a:tbl>
                  <a:tblPr firstRow="1" bandRow="1">
                    <a:tableStyleId>{5C22544A-7EE6-4342-B048-85BDC9FD1C3A}</a:tableStyleId>
                  </a:tblPr>
                  <a:tblGrid>
                    <a:gridCol w="365970"/>
                    <a:gridCol w="670945"/>
                    <a:gridCol w="740654"/>
                    <a:gridCol w="814719"/>
                  </a:tblGrid>
                  <a:tr h="433836">
                    <a:tc>
                      <a:txBody>
                        <a:bodyPr/>
                        <a:lstStyle/>
                        <a:p>
                          <a:pPr latinLnBrk="1"/>
                          <a:endParaRPr lang="ko-KR" altLang="en-US" dirty="0"/>
                        </a:p>
                      </a:txBody>
                      <a:tcPr/>
                    </a:tc>
                    <a:tc>
                      <a:txBody>
                        <a:bodyPr/>
                        <a:lstStyle/>
                        <a:p>
                          <a:endParaRPr lang="ko-KR"/>
                        </a:p>
                      </a:txBody>
                      <a:tcPr>
                        <a:blipFill rotWithShape="1">
                          <a:blip r:embed="rId5"/>
                          <a:stretch>
                            <a:fillRect l="-54545" r="-232727" b="-316901"/>
                          </a:stretch>
                        </a:blipFill>
                      </a:tcPr>
                    </a:tc>
                    <a:tc>
                      <a:txBody>
                        <a:bodyPr/>
                        <a:lstStyle/>
                        <a:p>
                          <a:endParaRPr lang="ko-KR"/>
                        </a:p>
                      </a:txBody>
                      <a:tcPr>
                        <a:blipFill rotWithShape="1">
                          <a:blip r:embed="rId5"/>
                          <a:stretch>
                            <a:fillRect l="-140496" r="-111570" b="-316901"/>
                          </a:stretch>
                        </a:blipFill>
                      </a:tcPr>
                    </a:tc>
                    <a:tc>
                      <a:txBody>
                        <a:bodyPr/>
                        <a:lstStyle/>
                        <a:p>
                          <a:endParaRPr lang="ko-KR"/>
                        </a:p>
                      </a:txBody>
                      <a:tcPr>
                        <a:blipFill rotWithShape="1">
                          <a:blip r:embed="rId5"/>
                          <a:stretch>
                            <a:fillRect l="-217164" r="-746" b="-316901"/>
                          </a:stretch>
                        </a:blipFill>
                      </a:tcPr>
                    </a:tc>
                  </a:tr>
                  <a:tr h="455455">
                    <a:tc>
                      <a:txBody>
                        <a:bodyPr/>
                        <a:lstStyle/>
                        <a:p>
                          <a:endParaRPr lang="ko-KR"/>
                        </a:p>
                      </a:txBody>
                      <a:tcPr>
                        <a:blipFill rotWithShape="1">
                          <a:blip r:embed="rId5"/>
                          <a:stretch>
                            <a:fillRect t="-94667" r="-610000" b="-200000"/>
                          </a:stretch>
                        </a:blipFill>
                      </a:tcPr>
                    </a:tc>
                    <a:tc>
                      <a:txBody>
                        <a:bodyPr/>
                        <a:lstStyle/>
                        <a:p>
                          <a:endParaRPr lang="ko-KR"/>
                        </a:p>
                      </a:txBody>
                      <a:tcPr>
                        <a:blipFill rotWithShape="1">
                          <a:blip r:embed="rId5"/>
                          <a:stretch>
                            <a:fillRect l="-54545" t="-94667" r="-232727" b="-200000"/>
                          </a:stretch>
                        </a:blipFill>
                      </a:tcPr>
                    </a:tc>
                    <a:tc>
                      <a:txBody>
                        <a:bodyPr/>
                        <a:lstStyle/>
                        <a:p>
                          <a:endParaRPr lang="ko-KR"/>
                        </a:p>
                      </a:txBody>
                      <a:tcPr>
                        <a:blipFill rotWithShape="1">
                          <a:blip r:embed="rId5"/>
                          <a:stretch>
                            <a:fillRect l="-140496" t="-94667" r="-111570" b="-200000"/>
                          </a:stretch>
                        </a:blipFill>
                      </a:tcPr>
                    </a:tc>
                    <a:tc>
                      <a:txBody>
                        <a:bodyPr/>
                        <a:lstStyle/>
                        <a:p>
                          <a:endParaRPr lang="ko-KR"/>
                        </a:p>
                      </a:txBody>
                      <a:tcPr>
                        <a:blipFill rotWithShape="1">
                          <a:blip r:embed="rId5"/>
                          <a:stretch>
                            <a:fillRect l="-217164" t="-94667" r="-746" b="-200000"/>
                          </a:stretch>
                        </a:blipFill>
                      </a:tcPr>
                    </a:tc>
                  </a:tr>
                  <a:tr h="455455">
                    <a:tc>
                      <a:txBody>
                        <a:bodyPr/>
                        <a:lstStyle/>
                        <a:p>
                          <a:endParaRPr lang="ko-KR"/>
                        </a:p>
                      </a:txBody>
                      <a:tcPr>
                        <a:blipFill rotWithShape="1">
                          <a:blip r:embed="rId5"/>
                          <a:stretch>
                            <a:fillRect t="-194667" r="-610000" b="-100000"/>
                          </a:stretch>
                        </a:blipFill>
                      </a:tcPr>
                    </a:tc>
                    <a:tc>
                      <a:txBody>
                        <a:bodyPr/>
                        <a:lstStyle/>
                        <a:p>
                          <a:endParaRPr lang="ko-KR"/>
                        </a:p>
                      </a:txBody>
                      <a:tcPr>
                        <a:blipFill rotWithShape="1">
                          <a:blip r:embed="rId5"/>
                          <a:stretch>
                            <a:fillRect l="-54545" t="-194667" r="-232727" b="-100000"/>
                          </a:stretch>
                        </a:blipFill>
                      </a:tcPr>
                    </a:tc>
                    <a:tc>
                      <a:txBody>
                        <a:bodyPr/>
                        <a:lstStyle/>
                        <a:p>
                          <a:endParaRPr lang="ko-KR"/>
                        </a:p>
                      </a:txBody>
                      <a:tcPr>
                        <a:blipFill rotWithShape="1">
                          <a:blip r:embed="rId5"/>
                          <a:stretch>
                            <a:fillRect l="-140496" t="-194667" r="-111570" b="-100000"/>
                          </a:stretch>
                        </a:blipFill>
                      </a:tcPr>
                    </a:tc>
                    <a:tc>
                      <a:txBody>
                        <a:bodyPr/>
                        <a:lstStyle/>
                        <a:p>
                          <a:endParaRPr lang="ko-KR"/>
                        </a:p>
                      </a:txBody>
                      <a:tcPr>
                        <a:blipFill rotWithShape="1">
                          <a:blip r:embed="rId5"/>
                          <a:stretch>
                            <a:fillRect l="-217164" t="-194667" r="-746" b="-100000"/>
                          </a:stretch>
                        </a:blipFill>
                      </a:tcPr>
                    </a:tc>
                  </a:tr>
                  <a:tr h="455455">
                    <a:tc>
                      <a:txBody>
                        <a:bodyPr/>
                        <a:lstStyle/>
                        <a:p>
                          <a:endParaRPr lang="ko-KR"/>
                        </a:p>
                      </a:txBody>
                      <a:tcPr>
                        <a:blipFill rotWithShape="1">
                          <a:blip r:embed="rId5"/>
                          <a:stretch>
                            <a:fillRect t="-294667" r="-610000"/>
                          </a:stretch>
                        </a:blipFill>
                      </a:tcPr>
                    </a:tc>
                    <a:tc>
                      <a:txBody>
                        <a:bodyPr/>
                        <a:lstStyle/>
                        <a:p>
                          <a:endParaRPr lang="ko-KR"/>
                        </a:p>
                      </a:txBody>
                      <a:tcPr>
                        <a:blipFill rotWithShape="1">
                          <a:blip r:embed="rId5"/>
                          <a:stretch>
                            <a:fillRect l="-54545" t="-294667" r="-232727"/>
                          </a:stretch>
                        </a:blipFill>
                      </a:tcPr>
                    </a:tc>
                    <a:tc>
                      <a:txBody>
                        <a:bodyPr/>
                        <a:lstStyle/>
                        <a:p>
                          <a:endParaRPr lang="ko-KR"/>
                        </a:p>
                      </a:txBody>
                      <a:tcPr>
                        <a:blipFill rotWithShape="1">
                          <a:blip r:embed="rId5"/>
                          <a:stretch>
                            <a:fillRect l="-140496" t="-294667" r="-111570"/>
                          </a:stretch>
                        </a:blipFill>
                      </a:tcPr>
                    </a:tc>
                    <a:tc>
                      <a:txBody>
                        <a:bodyPr/>
                        <a:lstStyle/>
                        <a:p>
                          <a:endParaRPr lang="ko-KR"/>
                        </a:p>
                      </a:txBody>
                      <a:tcPr>
                        <a:blipFill rotWithShape="1">
                          <a:blip r:embed="rId5"/>
                          <a:stretch>
                            <a:fillRect l="-217164" t="-294667" r="-746"/>
                          </a:stretch>
                        </a:blipFill>
                      </a:tcPr>
                    </a:tc>
                  </a:tr>
                </a:tbl>
              </a:graphicData>
            </a:graphic>
          </p:graphicFrame>
        </mc:Fallback>
      </mc:AlternateContent>
      <mc:AlternateContent xmlns:mc="http://schemas.openxmlformats.org/markup-compatibility/2006" xmlns:a14="http://schemas.microsoft.com/office/drawing/2010/main">
        <mc:Choice Requires="a14">
          <p:graphicFrame>
            <p:nvGraphicFramePr>
              <p:cNvPr id="8" name="표 7"/>
              <p:cNvGraphicFramePr>
                <a:graphicFrameLocks noGrp="1"/>
              </p:cNvGraphicFramePr>
              <p:nvPr>
                <p:extLst>
                  <p:ext uri="{D42A27DB-BD31-4B8C-83A1-F6EECF244321}">
                    <p14:modId xmlns:p14="http://schemas.microsoft.com/office/powerpoint/2010/main" val="2218059997"/>
                  </p:ext>
                </p:extLst>
              </p:nvPr>
            </p:nvGraphicFramePr>
            <p:xfrm>
              <a:off x="6300192" y="2142148"/>
              <a:ext cx="2592288" cy="1800201"/>
            </p:xfrm>
            <a:graphic>
              <a:graphicData uri="http://schemas.openxmlformats.org/drawingml/2006/table">
                <a:tbl>
                  <a:tblPr firstRow="1" bandRow="1">
                    <a:tableStyleId>{5C22544A-7EE6-4342-B048-85BDC9FD1C3A}</a:tableStyleId>
                  </a:tblPr>
                  <a:tblGrid>
                    <a:gridCol w="365970"/>
                    <a:gridCol w="670945"/>
                    <a:gridCol w="740654"/>
                    <a:gridCol w="814719"/>
                  </a:tblGrid>
                  <a:tr h="433836">
                    <a:tc>
                      <a:txBody>
                        <a:bodyPr/>
                        <a:lstStyle/>
                        <a:p>
                          <a:pPr latinLnBrk="1"/>
                          <a:endParaRPr lang="ko-KR" altLang="en-US" dirty="0"/>
                        </a:p>
                      </a:txBody>
                      <a:tcPr/>
                    </a:tc>
                    <a:tc>
                      <a:txBody>
                        <a:bodyPr/>
                        <a:lstStyle/>
                        <a:p>
                          <a:pPr latinLnBrk="1"/>
                          <a14:m>
                            <m:oMathPara xmlns:m="http://schemas.openxmlformats.org/officeDocument/2006/math">
                              <m:oMathParaPr>
                                <m:jc m:val="centerGroup"/>
                              </m:oMathParaPr>
                              <m:oMath xmlns:m="http://schemas.openxmlformats.org/officeDocument/2006/math">
                                <m:sSub>
                                  <m:sSubPr>
                                    <m:ctrlPr>
                                      <a:rPr lang="en-US" altLang="ko-KR" b="1" i="1" smtClean="0">
                                        <a:latin typeface="Cambria Math"/>
                                      </a:rPr>
                                    </m:ctrlPr>
                                  </m:sSubPr>
                                  <m:e>
                                    <m:r>
                                      <a:rPr lang="en-US" altLang="ko-KR" b="1" i="1" smtClean="0">
                                        <a:latin typeface="Cambria Math"/>
                                      </a:rPr>
                                      <m:t>𝒙</m:t>
                                    </m:r>
                                  </m:e>
                                  <m:sub>
                                    <m:r>
                                      <a:rPr lang="en-US" altLang="ko-KR" b="1" i="1" smtClean="0">
                                        <a:latin typeface="Cambria Math"/>
                                      </a:rPr>
                                      <m:t>𝟏</m:t>
                                    </m:r>
                                  </m:sub>
                                </m:sSub>
                              </m:oMath>
                            </m:oMathPara>
                          </a14:m>
                          <a:endParaRPr lang="ko-KR" altLang="en-US" dirty="0"/>
                        </a:p>
                      </a:txBody>
                      <a:tcPr/>
                    </a:tc>
                    <a:tc>
                      <a:txBody>
                        <a:bodyPr/>
                        <a:lstStyle/>
                        <a:p>
                          <a:pPr latinLnBrk="1"/>
                          <a14:m>
                            <m:oMathPara xmlns:m="http://schemas.openxmlformats.org/officeDocument/2006/math">
                              <m:oMathParaPr>
                                <m:jc m:val="centerGroup"/>
                              </m:oMathParaPr>
                              <m:oMath xmlns:m="http://schemas.openxmlformats.org/officeDocument/2006/math">
                                <m:sSub>
                                  <m:sSubPr>
                                    <m:ctrlPr>
                                      <a:rPr lang="en-US" altLang="ko-KR" b="1" i="1" smtClean="0">
                                        <a:latin typeface="Cambria Math"/>
                                      </a:rPr>
                                    </m:ctrlPr>
                                  </m:sSubPr>
                                  <m:e>
                                    <m:r>
                                      <a:rPr lang="en-US" altLang="ko-KR" b="1" i="1" smtClean="0">
                                        <a:latin typeface="Cambria Math"/>
                                      </a:rPr>
                                      <m:t>𝒙</m:t>
                                    </m:r>
                                  </m:e>
                                  <m:sub>
                                    <m:r>
                                      <a:rPr lang="en-US" altLang="ko-KR" b="1" i="1" smtClean="0">
                                        <a:latin typeface="Cambria Math"/>
                                      </a:rPr>
                                      <m:t>𝟐</m:t>
                                    </m:r>
                                  </m:sub>
                                </m:sSub>
                              </m:oMath>
                            </m:oMathPara>
                          </a14:m>
                          <a:endParaRPr lang="ko-KR" altLang="en-US" dirty="0"/>
                        </a:p>
                      </a:txBody>
                      <a:tcPr/>
                    </a:tc>
                    <a:tc>
                      <a:txBody>
                        <a:bodyPr/>
                        <a:lstStyle/>
                        <a:p>
                          <a:pPr latinLnBrk="1"/>
                          <a14:m>
                            <m:oMathPara xmlns:m="http://schemas.openxmlformats.org/officeDocument/2006/math">
                              <m:oMathParaPr>
                                <m:jc m:val="centerGroup"/>
                              </m:oMathParaPr>
                              <m:oMath xmlns:m="http://schemas.openxmlformats.org/officeDocument/2006/math">
                                <m:sSub>
                                  <m:sSubPr>
                                    <m:ctrlPr>
                                      <a:rPr lang="en-US" altLang="ko-KR" b="1" i="1" smtClean="0">
                                        <a:latin typeface="Cambria Math"/>
                                      </a:rPr>
                                    </m:ctrlPr>
                                  </m:sSubPr>
                                  <m:e>
                                    <m:r>
                                      <a:rPr lang="en-US" altLang="ko-KR" b="1" i="1" smtClean="0">
                                        <a:latin typeface="Cambria Math"/>
                                      </a:rPr>
                                      <m:t>𝒙</m:t>
                                    </m:r>
                                  </m:e>
                                  <m:sub>
                                    <m:r>
                                      <a:rPr lang="en-US" altLang="ko-KR" b="1" i="1" smtClean="0">
                                        <a:latin typeface="Cambria Math"/>
                                      </a:rPr>
                                      <m:t>𝟑</m:t>
                                    </m:r>
                                  </m:sub>
                                </m:sSub>
                              </m:oMath>
                            </m:oMathPara>
                          </a14:m>
                          <a:endParaRPr lang="ko-KR" altLang="en-US" dirty="0"/>
                        </a:p>
                      </a:txBody>
                      <a:tcPr/>
                    </a:tc>
                  </a:tr>
                  <a:tr h="455455">
                    <a:tc>
                      <a:txBody>
                        <a:bodyPr/>
                        <a:lstStyle/>
                        <a:p>
                          <a:pPr latinLnBrk="1"/>
                          <a14:m>
                            <m:oMathPara xmlns:m="http://schemas.openxmlformats.org/officeDocument/2006/math">
                              <m:oMathParaPr>
                                <m:jc m:val="centerGroup"/>
                              </m:oMathParaPr>
                              <m:oMath xmlns:m="http://schemas.openxmlformats.org/officeDocument/2006/math">
                                <m:sSub>
                                  <m:sSubPr>
                                    <m:ctrlPr>
                                      <a:rPr lang="en-US" altLang="ko-KR" b="0" i="1" smtClean="0">
                                        <a:latin typeface="Cambria Math"/>
                                      </a:rPr>
                                    </m:ctrlPr>
                                  </m:sSubPr>
                                  <m:e>
                                    <m:r>
                                      <a:rPr lang="en-US" altLang="ko-KR" b="0" i="1" smtClean="0">
                                        <a:latin typeface="Cambria Math"/>
                                      </a:rPr>
                                      <m:t>𝑥</m:t>
                                    </m:r>
                                  </m:e>
                                  <m:sub>
                                    <m:r>
                                      <a:rPr lang="en-US" altLang="ko-KR" b="0" i="1" smtClean="0">
                                        <a:latin typeface="Cambria Math"/>
                                      </a:rPr>
                                      <m:t>1</m:t>
                                    </m:r>
                                  </m:sub>
                                </m:sSub>
                                <m:r>
                                  <a:rPr lang="en-US" altLang="ko-KR" b="0" i="1" smtClean="0">
                                    <a:latin typeface="Cambria Math"/>
                                  </a:rPr>
                                  <m:t>′</m:t>
                                </m:r>
                              </m:oMath>
                            </m:oMathPara>
                          </a14:m>
                          <a:endParaRPr lang="ko-KR" altLang="en-US" dirty="0"/>
                        </a:p>
                      </a:txBody>
                      <a:tcPr/>
                    </a:tc>
                    <a:tc>
                      <a:txBody>
                        <a:bodyPr/>
                        <a:lstStyle/>
                        <a:p>
                          <a:pPr latinLnBrk="1"/>
                          <a14:m>
                            <m:oMathPara xmlns:m="http://schemas.openxmlformats.org/officeDocument/2006/math">
                              <m:oMathParaPr>
                                <m:jc m:val="centerGroup"/>
                              </m:oMathParaPr>
                              <m:oMath xmlns:m="http://schemas.openxmlformats.org/officeDocument/2006/math">
                                <m:sSub>
                                  <m:sSubPr>
                                    <m:ctrlPr>
                                      <a:rPr lang="en-US" altLang="ko-KR" b="0" i="1" smtClean="0">
                                        <a:latin typeface="Cambria Math"/>
                                      </a:rPr>
                                    </m:ctrlPr>
                                  </m:sSubPr>
                                  <m:e>
                                    <m:r>
                                      <a:rPr lang="en-US" altLang="ko-KR" b="0" i="1" smtClean="0">
                                        <a:latin typeface="Cambria Math"/>
                                      </a:rPr>
                                      <m:t>𝑅</m:t>
                                    </m:r>
                                  </m:e>
                                  <m:sub>
                                    <m:sSub>
                                      <m:sSubPr>
                                        <m:ctrlPr>
                                          <a:rPr lang="en-US" altLang="ko-KR" b="0" i="1" smtClean="0">
                                            <a:latin typeface="Cambria Math"/>
                                          </a:rPr>
                                        </m:ctrlPr>
                                      </m:sSubPr>
                                      <m:e>
                                        <m:r>
                                          <a:rPr lang="en-US" altLang="ko-KR" b="0" i="1" smtClean="0">
                                            <a:latin typeface="Cambria Math"/>
                                          </a:rPr>
                                          <m:t>𝑥</m:t>
                                        </m:r>
                                      </m:e>
                                      <m:sub>
                                        <m:r>
                                          <a:rPr lang="en-US" altLang="ko-KR" b="0" i="1" smtClean="0">
                                            <a:latin typeface="Cambria Math"/>
                                          </a:rPr>
                                          <m:t>1</m:t>
                                        </m:r>
                                      </m:sub>
                                    </m:sSub>
                                    <m:sSub>
                                      <m:sSubPr>
                                        <m:ctrlPr>
                                          <a:rPr lang="en-US" altLang="ko-KR" b="0" i="1" smtClean="0">
                                            <a:latin typeface="Cambria Math"/>
                                          </a:rPr>
                                        </m:ctrlPr>
                                      </m:sSubPr>
                                      <m:e>
                                        <m:r>
                                          <a:rPr lang="en-US" altLang="ko-KR" b="0" i="1" smtClean="0">
                                            <a:latin typeface="Cambria Math"/>
                                          </a:rPr>
                                          <m:t>𝑥</m:t>
                                        </m:r>
                                      </m:e>
                                      <m:sub>
                                        <m:r>
                                          <a:rPr lang="en-US" altLang="ko-KR" b="0" i="1" smtClean="0">
                                            <a:latin typeface="Cambria Math"/>
                                          </a:rPr>
                                          <m:t>1</m:t>
                                        </m:r>
                                      </m:sub>
                                    </m:sSub>
                                    <m:r>
                                      <a:rPr lang="en-US" altLang="ko-KR" b="0" i="1" smtClean="0">
                                        <a:latin typeface="Cambria Math"/>
                                      </a:rPr>
                                      <m:t>′</m:t>
                                    </m:r>
                                  </m:sub>
                                </m:sSub>
                              </m:oMath>
                            </m:oMathPara>
                          </a14:m>
                          <a:endParaRPr lang="ko-KR" altLang="en-US" dirty="0"/>
                        </a:p>
                      </a:txBody>
                      <a:tcPr/>
                    </a:tc>
                    <a:tc>
                      <a:txBody>
                        <a:bodyPr/>
                        <a:lstStyle/>
                        <a:p>
                          <a:pPr latinLnBrk="1"/>
                          <a14:m>
                            <m:oMathPara xmlns:m="http://schemas.openxmlformats.org/officeDocument/2006/math">
                              <m:oMathParaPr>
                                <m:jc m:val="centerGroup"/>
                              </m:oMathParaPr>
                              <m:oMath xmlns:m="http://schemas.openxmlformats.org/officeDocument/2006/math">
                                <m:sSub>
                                  <m:sSubPr>
                                    <m:ctrlPr>
                                      <a:rPr lang="en-US" altLang="ko-KR" b="0" i="1" smtClean="0">
                                        <a:latin typeface="Cambria Math"/>
                                      </a:rPr>
                                    </m:ctrlPr>
                                  </m:sSubPr>
                                  <m:e>
                                    <m:r>
                                      <a:rPr lang="en-US" altLang="ko-KR" b="0" i="1" smtClean="0">
                                        <a:latin typeface="Cambria Math"/>
                                      </a:rPr>
                                      <m:t>𝑅</m:t>
                                    </m:r>
                                  </m:e>
                                  <m:sub>
                                    <m:sSub>
                                      <m:sSubPr>
                                        <m:ctrlPr>
                                          <a:rPr lang="en-US" altLang="ko-KR" b="0" i="1" smtClean="0">
                                            <a:latin typeface="Cambria Math"/>
                                          </a:rPr>
                                        </m:ctrlPr>
                                      </m:sSubPr>
                                      <m:e>
                                        <m:r>
                                          <a:rPr lang="en-US" altLang="ko-KR" b="0" i="1" smtClean="0">
                                            <a:latin typeface="Cambria Math"/>
                                          </a:rPr>
                                          <m:t>𝑥</m:t>
                                        </m:r>
                                      </m:e>
                                      <m:sub>
                                        <m:r>
                                          <a:rPr lang="en-US" altLang="ko-KR" b="0" i="1" smtClean="0">
                                            <a:latin typeface="Cambria Math"/>
                                          </a:rPr>
                                          <m:t>2</m:t>
                                        </m:r>
                                      </m:sub>
                                    </m:sSub>
                                    <m:sSub>
                                      <m:sSubPr>
                                        <m:ctrlPr>
                                          <a:rPr lang="en-US" altLang="ko-KR" b="0" i="1" smtClean="0">
                                            <a:latin typeface="Cambria Math"/>
                                          </a:rPr>
                                        </m:ctrlPr>
                                      </m:sSubPr>
                                      <m:e>
                                        <m:r>
                                          <a:rPr lang="en-US" altLang="ko-KR" b="0" i="1" smtClean="0">
                                            <a:latin typeface="Cambria Math"/>
                                          </a:rPr>
                                          <m:t>𝑥</m:t>
                                        </m:r>
                                      </m:e>
                                      <m:sub>
                                        <m:r>
                                          <a:rPr lang="en-US" altLang="ko-KR" b="0" i="1" smtClean="0">
                                            <a:latin typeface="Cambria Math"/>
                                          </a:rPr>
                                          <m:t>1</m:t>
                                        </m:r>
                                      </m:sub>
                                    </m:sSub>
                                    <m:r>
                                      <a:rPr lang="en-US" altLang="ko-KR" b="0" i="1" smtClean="0">
                                        <a:latin typeface="Cambria Math"/>
                                      </a:rPr>
                                      <m:t>′</m:t>
                                    </m:r>
                                  </m:sub>
                                </m:sSub>
                              </m:oMath>
                            </m:oMathPara>
                          </a14:m>
                          <a:endParaRPr lang="ko-KR" altLang="en-US" dirty="0"/>
                        </a:p>
                      </a:txBody>
                      <a:tcPr/>
                    </a:tc>
                    <a:tc>
                      <a:txBody>
                        <a:bodyPr/>
                        <a:lstStyle/>
                        <a:p>
                          <a:pPr latinLnBrk="1"/>
                          <a14:m>
                            <m:oMathPara xmlns:m="http://schemas.openxmlformats.org/officeDocument/2006/math">
                              <m:oMathParaPr>
                                <m:jc m:val="centerGroup"/>
                              </m:oMathParaPr>
                              <m:oMath xmlns:m="http://schemas.openxmlformats.org/officeDocument/2006/math">
                                <m:sSub>
                                  <m:sSubPr>
                                    <m:ctrlPr>
                                      <a:rPr lang="en-US" altLang="ko-KR" b="0" i="1" smtClean="0">
                                        <a:latin typeface="Cambria Math"/>
                                      </a:rPr>
                                    </m:ctrlPr>
                                  </m:sSubPr>
                                  <m:e>
                                    <m:r>
                                      <a:rPr lang="en-US" altLang="ko-KR" b="0" i="1" smtClean="0">
                                        <a:latin typeface="Cambria Math"/>
                                      </a:rPr>
                                      <m:t>𝑅</m:t>
                                    </m:r>
                                  </m:e>
                                  <m:sub>
                                    <m:sSub>
                                      <m:sSubPr>
                                        <m:ctrlPr>
                                          <a:rPr lang="en-US" altLang="ko-KR" b="0" i="1" smtClean="0">
                                            <a:latin typeface="Cambria Math"/>
                                          </a:rPr>
                                        </m:ctrlPr>
                                      </m:sSubPr>
                                      <m:e>
                                        <m:r>
                                          <a:rPr lang="en-US" altLang="ko-KR" b="0" i="1" smtClean="0">
                                            <a:latin typeface="Cambria Math"/>
                                          </a:rPr>
                                          <m:t>𝑥</m:t>
                                        </m:r>
                                      </m:e>
                                      <m:sub>
                                        <m:r>
                                          <a:rPr lang="en-US" altLang="ko-KR" b="0" i="1" smtClean="0">
                                            <a:latin typeface="Cambria Math"/>
                                          </a:rPr>
                                          <m:t>3</m:t>
                                        </m:r>
                                      </m:sub>
                                    </m:sSub>
                                    <m:sSub>
                                      <m:sSubPr>
                                        <m:ctrlPr>
                                          <a:rPr lang="en-US" altLang="ko-KR" b="0" i="1" smtClean="0">
                                            <a:latin typeface="Cambria Math"/>
                                          </a:rPr>
                                        </m:ctrlPr>
                                      </m:sSubPr>
                                      <m:e>
                                        <m:r>
                                          <a:rPr lang="en-US" altLang="ko-KR" b="0" i="1" smtClean="0">
                                            <a:latin typeface="Cambria Math"/>
                                          </a:rPr>
                                          <m:t>𝑥</m:t>
                                        </m:r>
                                      </m:e>
                                      <m:sub>
                                        <m:r>
                                          <a:rPr lang="en-US" altLang="ko-KR" b="0" i="1" smtClean="0">
                                            <a:latin typeface="Cambria Math"/>
                                          </a:rPr>
                                          <m:t>1</m:t>
                                        </m:r>
                                      </m:sub>
                                    </m:sSub>
                                    <m:r>
                                      <a:rPr lang="en-US" altLang="ko-KR" b="0" i="1" smtClean="0">
                                        <a:latin typeface="Cambria Math"/>
                                      </a:rPr>
                                      <m:t>′</m:t>
                                    </m:r>
                                  </m:sub>
                                </m:sSub>
                              </m:oMath>
                            </m:oMathPara>
                          </a14:m>
                          <a:endParaRPr lang="ko-KR" altLang="en-US" dirty="0"/>
                        </a:p>
                      </a:txBody>
                      <a:tcPr/>
                    </a:tc>
                  </a:tr>
                  <a:tr h="455455">
                    <a:tc>
                      <a:txBody>
                        <a:bodyPr/>
                        <a:lstStyle/>
                        <a:p>
                          <a:pPr latinLnBrk="1"/>
                          <a14:m>
                            <m:oMathPara xmlns:m="http://schemas.openxmlformats.org/officeDocument/2006/math">
                              <m:oMathParaPr>
                                <m:jc m:val="centerGroup"/>
                              </m:oMathParaPr>
                              <m:oMath xmlns:m="http://schemas.openxmlformats.org/officeDocument/2006/math">
                                <m:sSub>
                                  <m:sSubPr>
                                    <m:ctrlPr>
                                      <a:rPr lang="en-US" altLang="ko-KR" b="0" i="1" smtClean="0">
                                        <a:latin typeface="Cambria Math"/>
                                      </a:rPr>
                                    </m:ctrlPr>
                                  </m:sSubPr>
                                  <m:e>
                                    <m:r>
                                      <a:rPr lang="en-US" altLang="ko-KR" b="0" i="1" smtClean="0">
                                        <a:latin typeface="Cambria Math"/>
                                      </a:rPr>
                                      <m:t>𝑥</m:t>
                                    </m:r>
                                  </m:e>
                                  <m:sub>
                                    <m:r>
                                      <a:rPr lang="en-US" altLang="ko-KR" b="0" i="1" smtClean="0">
                                        <a:latin typeface="Cambria Math"/>
                                      </a:rPr>
                                      <m:t>2</m:t>
                                    </m:r>
                                  </m:sub>
                                </m:sSub>
                                <m:r>
                                  <a:rPr lang="en-US" altLang="ko-KR" b="0" i="1" smtClean="0">
                                    <a:latin typeface="Cambria Math"/>
                                  </a:rPr>
                                  <m:t>′</m:t>
                                </m:r>
                              </m:oMath>
                            </m:oMathPara>
                          </a14:m>
                          <a:endParaRPr lang="ko-KR" altLang="en-US" dirty="0"/>
                        </a:p>
                      </a:txBody>
                      <a:tcPr/>
                    </a:tc>
                    <a:tc>
                      <a:txBody>
                        <a:bodyPr/>
                        <a:lstStyle/>
                        <a:p>
                          <a:pPr latinLnBrk="1"/>
                          <a14:m>
                            <m:oMathPara xmlns:m="http://schemas.openxmlformats.org/officeDocument/2006/math">
                              <m:oMathParaPr>
                                <m:jc m:val="centerGroup"/>
                              </m:oMathParaPr>
                              <m:oMath xmlns:m="http://schemas.openxmlformats.org/officeDocument/2006/math">
                                <m:sSub>
                                  <m:sSubPr>
                                    <m:ctrlPr>
                                      <a:rPr lang="en-US" altLang="ko-KR" b="0" i="1" smtClean="0">
                                        <a:latin typeface="Cambria Math"/>
                                      </a:rPr>
                                    </m:ctrlPr>
                                  </m:sSubPr>
                                  <m:e>
                                    <m:r>
                                      <a:rPr lang="en-US" altLang="ko-KR" b="0" i="1" smtClean="0">
                                        <a:latin typeface="Cambria Math"/>
                                      </a:rPr>
                                      <m:t>𝑅</m:t>
                                    </m:r>
                                  </m:e>
                                  <m:sub>
                                    <m:sSub>
                                      <m:sSubPr>
                                        <m:ctrlPr>
                                          <a:rPr lang="en-US" altLang="ko-KR" b="0" i="1" smtClean="0">
                                            <a:latin typeface="Cambria Math"/>
                                          </a:rPr>
                                        </m:ctrlPr>
                                      </m:sSubPr>
                                      <m:e>
                                        <m:r>
                                          <a:rPr lang="en-US" altLang="ko-KR" b="0" i="1" smtClean="0">
                                            <a:latin typeface="Cambria Math"/>
                                          </a:rPr>
                                          <m:t>𝑥</m:t>
                                        </m:r>
                                      </m:e>
                                      <m:sub>
                                        <m:r>
                                          <a:rPr lang="en-US" altLang="ko-KR" b="0" i="1" smtClean="0">
                                            <a:latin typeface="Cambria Math"/>
                                          </a:rPr>
                                          <m:t>1</m:t>
                                        </m:r>
                                      </m:sub>
                                    </m:sSub>
                                    <m:sSub>
                                      <m:sSubPr>
                                        <m:ctrlPr>
                                          <a:rPr lang="en-US" altLang="ko-KR" b="0" i="1" smtClean="0">
                                            <a:latin typeface="Cambria Math"/>
                                          </a:rPr>
                                        </m:ctrlPr>
                                      </m:sSubPr>
                                      <m:e>
                                        <m:r>
                                          <a:rPr lang="en-US" altLang="ko-KR" b="0" i="1" smtClean="0">
                                            <a:latin typeface="Cambria Math"/>
                                          </a:rPr>
                                          <m:t>𝑥</m:t>
                                        </m:r>
                                      </m:e>
                                      <m:sub>
                                        <m:r>
                                          <a:rPr lang="en-US" altLang="ko-KR" b="0" i="1" smtClean="0">
                                            <a:latin typeface="Cambria Math"/>
                                          </a:rPr>
                                          <m:t>2</m:t>
                                        </m:r>
                                      </m:sub>
                                    </m:sSub>
                                    <m:r>
                                      <a:rPr lang="en-US" altLang="ko-KR" b="0" i="1" smtClean="0">
                                        <a:latin typeface="Cambria Math"/>
                                      </a:rPr>
                                      <m:t>′</m:t>
                                    </m:r>
                                  </m:sub>
                                </m:sSub>
                              </m:oMath>
                            </m:oMathPara>
                          </a14:m>
                          <a:endParaRPr lang="ko-KR" altLang="en-US" dirty="0"/>
                        </a:p>
                      </a:txBody>
                      <a:tcPr/>
                    </a:tc>
                    <a:tc>
                      <a:txBody>
                        <a:bodyPr/>
                        <a:lstStyle/>
                        <a:p>
                          <a:pPr latinLnBrk="1"/>
                          <a14:m>
                            <m:oMathPara xmlns:m="http://schemas.openxmlformats.org/officeDocument/2006/math">
                              <m:oMathParaPr>
                                <m:jc m:val="centerGroup"/>
                              </m:oMathParaPr>
                              <m:oMath xmlns:m="http://schemas.openxmlformats.org/officeDocument/2006/math">
                                <m:sSub>
                                  <m:sSubPr>
                                    <m:ctrlPr>
                                      <a:rPr lang="en-US" altLang="ko-KR" b="0" i="1" smtClean="0">
                                        <a:latin typeface="Cambria Math"/>
                                      </a:rPr>
                                    </m:ctrlPr>
                                  </m:sSubPr>
                                  <m:e>
                                    <m:r>
                                      <a:rPr lang="en-US" altLang="ko-KR" b="0" i="1" smtClean="0">
                                        <a:latin typeface="Cambria Math"/>
                                      </a:rPr>
                                      <m:t>𝑅</m:t>
                                    </m:r>
                                  </m:e>
                                  <m:sub>
                                    <m:sSub>
                                      <m:sSubPr>
                                        <m:ctrlPr>
                                          <a:rPr lang="en-US" altLang="ko-KR" b="0" i="1" smtClean="0">
                                            <a:latin typeface="Cambria Math"/>
                                          </a:rPr>
                                        </m:ctrlPr>
                                      </m:sSubPr>
                                      <m:e>
                                        <m:r>
                                          <a:rPr lang="en-US" altLang="ko-KR" b="0" i="1" smtClean="0">
                                            <a:latin typeface="Cambria Math"/>
                                          </a:rPr>
                                          <m:t>𝑥</m:t>
                                        </m:r>
                                      </m:e>
                                      <m:sub>
                                        <m:r>
                                          <a:rPr lang="en-US" altLang="ko-KR" b="0" i="1" smtClean="0">
                                            <a:latin typeface="Cambria Math"/>
                                          </a:rPr>
                                          <m:t>2</m:t>
                                        </m:r>
                                      </m:sub>
                                    </m:sSub>
                                    <m:sSub>
                                      <m:sSubPr>
                                        <m:ctrlPr>
                                          <a:rPr lang="en-US" altLang="ko-KR" b="0" i="1" smtClean="0">
                                            <a:latin typeface="Cambria Math"/>
                                          </a:rPr>
                                        </m:ctrlPr>
                                      </m:sSubPr>
                                      <m:e>
                                        <m:r>
                                          <a:rPr lang="en-US" altLang="ko-KR" b="0" i="1" smtClean="0">
                                            <a:latin typeface="Cambria Math"/>
                                          </a:rPr>
                                          <m:t>𝑥</m:t>
                                        </m:r>
                                      </m:e>
                                      <m:sub>
                                        <m:r>
                                          <a:rPr lang="en-US" altLang="ko-KR" b="0" i="1" smtClean="0">
                                            <a:latin typeface="Cambria Math"/>
                                          </a:rPr>
                                          <m:t>2</m:t>
                                        </m:r>
                                      </m:sub>
                                    </m:sSub>
                                    <m:r>
                                      <a:rPr lang="en-US" altLang="ko-KR" b="0" i="1" smtClean="0">
                                        <a:latin typeface="Cambria Math"/>
                                      </a:rPr>
                                      <m:t>′</m:t>
                                    </m:r>
                                  </m:sub>
                                </m:sSub>
                              </m:oMath>
                            </m:oMathPara>
                          </a14:m>
                          <a:endParaRPr lang="ko-KR" altLang="en-US" dirty="0"/>
                        </a:p>
                      </a:txBody>
                      <a:tcPr/>
                    </a:tc>
                    <a:tc>
                      <a:txBody>
                        <a:bodyPr/>
                        <a:lstStyle/>
                        <a:p>
                          <a:pPr latinLnBrk="1"/>
                          <a14:m>
                            <m:oMathPara xmlns:m="http://schemas.openxmlformats.org/officeDocument/2006/math">
                              <m:oMathParaPr>
                                <m:jc m:val="centerGroup"/>
                              </m:oMathParaPr>
                              <m:oMath xmlns:m="http://schemas.openxmlformats.org/officeDocument/2006/math">
                                <m:sSub>
                                  <m:sSubPr>
                                    <m:ctrlPr>
                                      <a:rPr lang="en-US" altLang="ko-KR" b="0" i="1" smtClean="0">
                                        <a:latin typeface="Cambria Math"/>
                                      </a:rPr>
                                    </m:ctrlPr>
                                  </m:sSubPr>
                                  <m:e>
                                    <m:r>
                                      <a:rPr lang="en-US" altLang="ko-KR" b="0" i="1" smtClean="0">
                                        <a:latin typeface="Cambria Math"/>
                                      </a:rPr>
                                      <m:t>𝑅</m:t>
                                    </m:r>
                                  </m:e>
                                  <m:sub>
                                    <m:sSub>
                                      <m:sSubPr>
                                        <m:ctrlPr>
                                          <a:rPr lang="en-US" altLang="ko-KR" b="0" i="1" smtClean="0">
                                            <a:latin typeface="Cambria Math"/>
                                          </a:rPr>
                                        </m:ctrlPr>
                                      </m:sSubPr>
                                      <m:e>
                                        <m:r>
                                          <a:rPr lang="en-US" altLang="ko-KR" b="0" i="1" smtClean="0">
                                            <a:latin typeface="Cambria Math"/>
                                          </a:rPr>
                                          <m:t>𝑥</m:t>
                                        </m:r>
                                      </m:e>
                                      <m:sub>
                                        <m:r>
                                          <a:rPr lang="en-US" altLang="ko-KR" b="0" i="1" smtClean="0">
                                            <a:latin typeface="Cambria Math"/>
                                          </a:rPr>
                                          <m:t>3</m:t>
                                        </m:r>
                                      </m:sub>
                                    </m:sSub>
                                    <m:sSub>
                                      <m:sSubPr>
                                        <m:ctrlPr>
                                          <a:rPr lang="en-US" altLang="ko-KR" b="0" i="1" smtClean="0">
                                            <a:latin typeface="Cambria Math"/>
                                          </a:rPr>
                                        </m:ctrlPr>
                                      </m:sSubPr>
                                      <m:e>
                                        <m:r>
                                          <a:rPr lang="en-US" altLang="ko-KR" b="0" i="1" smtClean="0">
                                            <a:latin typeface="Cambria Math"/>
                                          </a:rPr>
                                          <m:t>𝑥</m:t>
                                        </m:r>
                                      </m:e>
                                      <m:sub>
                                        <m:r>
                                          <a:rPr lang="en-US" altLang="ko-KR" b="0" i="1" smtClean="0">
                                            <a:latin typeface="Cambria Math"/>
                                          </a:rPr>
                                          <m:t>1</m:t>
                                        </m:r>
                                      </m:sub>
                                    </m:sSub>
                                    <m:r>
                                      <a:rPr lang="en-US" altLang="ko-KR" b="0" i="1" smtClean="0">
                                        <a:latin typeface="Cambria Math"/>
                                      </a:rPr>
                                      <m:t>′</m:t>
                                    </m:r>
                                  </m:sub>
                                </m:sSub>
                              </m:oMath>
                            </m:oMathPara>
                          </a14:m>
                          <a:endParaRPr lang="ko-KR" altLang="en-US" dirty="0"/>
                        </a:p>
                      </a:txBody>
                      <a:tcPr/>
                    </a:tc>
                  </a:tr>
                  <a:tr h="455455">
                    <a:tc>
                      <a:txBody>
                        <a:bodyPr/>
                        <a:lstStyle/>
                        <a:p>
                          <a:pPr latinLnBrk="1"/>
                          <a14:m>
                            <m:oMathPara xmlns:m="http://schemas.openxmlformats.org/officeDocument/2006/math">
                              <m:oMathParaPr>
                                <m:jc m:val="centerGroup"/>
                              </m:oMathParaPr>
                              <m:oMath xmlns:m="http://schemas.openxmlformats.org/officeDocument/2006/math">
                                <m:sSub>
                                  <m:sSubPr>
                                    <m:ctrlPr>
                                      <a:rPr lang="en-US" altLang="ko-KR" b="0" i="1" smtClean="0">
                                        <a:latin typeface="Cambria Math"/>
                                      </a:rPr>
                                    </m:ctrlPr>
                                  </m:sSubPr>
                                  <m:e>
                                    <m:r>
                                      <a:rPr lang="en-US" altLang="ko-KR" b="0" i="1" smtClean="0">
                                        <a:latin typeface="Cambria Math"/>
                                      </a:rPr>
                                      <m:t>𝑥</m:t>
                                    </m:r>
                                  </m:e>
                                  <m:sub>
                                    <m:r>
                                      <a:rPr lang="en-US" altLang="ko-KR" b="0" i="1" smtClean="0">
                                        <a:latin typeface="Cambria Math"/>
                                      </a:rPr>
                                      <m:t>3</m:t>
                                    </m:r>
                                  </m:sub>
                                </m:sSub>
                                <m:r>
                                  <a:rPr lang="en-US" altLang="ko-KR" b="0" i="1" smtClean="0">
                                    <a:latin typeface="Cambria Math"/>
                                  </a:rPr>
                                  <m:t>′</m:t>
                                </m:r>
                              </m:oMath>
                            </m:oMathPara>
                          </a14:m>
                          <a:endParaRPr lang="ko-KR" altLang="en-US" dirty="0"/>
                        </a:p>
                      </a:txBody>
                      <a:tcPr/>
                    </a:tc>
                    <a:tc>
                      <a:txBody>
                        <a:bodyPr/>
                        <a:lstStyle/>
                        <a:p>
                          <a:pPr latinLnBrk="1"/>
                          <a14:m>
                            <m:oMathPara xmlns:m="http://schemas.openxmlformats.org/officeDocument/2006/math">
                              <m:oMathParaPr>
                                <m:jc m:val="centerGroup"/>
                              </m:oMathParaPr>
                              <m:oMath xmlns:m="http://schemas.openxmlformats.org/officeDocument/2006/math">
                                <m:sSub>
                                  <m:sSubPr>
                                    <m:ctrlPr>
                                      <a:rPr lang="en-US" altLang="ko-KR" b="0" i="1" smtClean="0">
                                        <a:latin typeface="Cambria Math"/>
                                      </a:rPr>
                                    </m:ctrlPr>
                                  </m:sSubPr>
                                  <m:e>
                                    <m:r>
                                      <a:rPr lang="en-US" altLang="ko-KR" b="0" i="1" smtClean="0">
                                        <a:latin typeface="Cambria Math"/>
                                      </a:rPr>
                                      <m:t>𝑅</m:t>
                                    </m:r>
                                  </m:e>
                                  <m:sub>
                                    <m:sSub>
                                      <m:sSubPr>
                                        <m:ctrlPr>
                                          <a:rPr lang="en-US" altLang="ko-KR" b="0" i="1" smtClean="0">
                                            <a:latin typeface="Cambria Math"/>
                                          </a:rPr>
                                        </m:ctrlPr>
                                      </m:sSubPr>
                                      <m:e>
                                        <m:r>
                                          <a:rPr lang="en-US" altLang="ko-KR" b="0" i="1" smtClean="0">
                                            <a:latin typeface="Cambria Math"/>
                                          </a:rPr>
                                          <m:t>𝑥</m:t>
                                        </m:r>
                                      </m:e>
                                      <m:sub>
                                        <m:r>
                                          <a:rPr lang="en-US" altLang="ko-KR" b="0" i="1" smtClean="0">
                                            <a:latin typeface="Cambria Math"/>
                                          </a:rPr>
                                          <m:t>1</m:t>
                                        </m:r>
                                      </m:sub>
                                    </m:sSub>
                                    <m:sSub>
                                      <m:sSubPr>
                                        <m:ctrlPr>
                                          <a:rPr lang="en-US" altLang="ko-KR" b="0" i="1" smtClean="0">
                                            <a:latin typeface="Cambria Math"/>
                                          </a:rPr>
                                        </m:ctrlPr>
                                      </m:sSubPr>
                                      <m:e>
                                        <m:r>
                                          <a:rPr lang="en-US" altLang="ko-KR" b="0" i="1" smtClean="0">
                                            <a:latin typeface="Cambria Math"/>
                                          </a:rPr>
                                          <m:t>𝑥</m:t>
                                        </m:r>
                                      </m:e>
                                      <m:sub>
                                        <m:r>
                                          <a:rPr lang="en-US" altLang="ko-KR" b="0" i="1" smtClean="0">
                                            <a:latin typeface="Cambria Math"/>
                                          </a:rPr>
                                          <m:t>3</m:t>
                                        </m:r>
                                      </m:sub>
                                    </m:sSub>
                                    <m:r>
                                      <a:rPr lang="en-US" altLang="ko-KR" b="0" i="1" smtClean="0">
                                        <a:latin typeface="Cambria Math"/>
                                      </a:rPr>
                                      <m:t>′</m:t>
                                    </m:r>
                                  </m:sub>
                                </m:sSub>
                              </m:oMath>
                            </m:oMathPara>
                          </a14:m>
                          <a:endParaRPr lang="ko-KR" altLang="en-US" dirty="0"/>
                        </a:p>
                      </a:txBody>
                      <a:tcPr/>
                    </a:tc>
                    <a:tc>
                      <a:txBody>
                        <a:bodyPr/>
                        <a:lstStyle/>
                        <a:p>
                          <a:pPr latinLnBrk="1"/>
                          <a14:m>
                            <m:oMathPara xmlns:m="http://schemas.openxmlformats.org/officeDocument/2006/math">
                              <m:oMathParaPr>
                                <m:jc m:val="centerGroup"/>
                              </m:oMathParaPr>
                              <m:oMath xmlns:m="http://schemas.openxmlformats.org/officeDocument/2006/math">
                                <m:sSub>
                                  <m:sSubPr>
                                    <m:ctrlPr>
                                      <a:rPr lang="en-US" altLang="ko-KR" b="0" i="1" smtClean="0">
                                        <a:latin typeface="Cambria Math"/>
                                      </a:rPr>
                                    </m:ctrlPr>
                                  </m:sSubPr>
                                  <m:e>
                                    <m:r>
                                      <a:rPr lang="en-US" altLang="ko-KR" b="0" i="1" smtClean="0">
                                        <a:latin typeface="Cambria Math"/>
                                      </a:rPr>
                                      <m:t>𝑅</m:t>
                                    </m:r>
                                  </m:e>
                                  <m:sub>
                                    <m:sSub>
                                      <m:sSubPr>
                                        <m:ctrlPr>
                                          <a:rPr lang="en-US" altLang="ko-KR" b="0" i="1" smtClean="0">
                                            <a:latin typeface="Cambria Math"/>
                                          </a:rPr>
                                        </m:ctrlPr>
                                      </m:sSubPr>
                                      <m:e>
                                        <m:r>
                                          <a:rPr lang="en-US" altLang="ko-KR" b="0" i="1" smtClean="0">
                                            <a:latin typeface="Cambria Math"/>
                                          </a:rPr>
                                          <m:t>𝑥</m:t>
                                        </m:r>
                                      </m:e>
                                      <m:sub>
                                        <m:r>
                                          <a:rPr lang="en-US" altLang="ko-KR" b="0" i="1" smtClean="0">
                                            <a:latin typeface="Cambria Math"/>
                                          </a:rPr>
                                          <m:t>2</m:t>
                                        </m:r>
                                      </m:sub>
                                    </m:sSub>
                                    <m:sSub>
                                      <m:sSubPr>
                                        <m:ctrlPr>
                                          <a:rPr lang="en-US" altLang="ko-KR" b="0" i="1" smtClean="0">
                                            <a:latin typeface="Cambria Math"/>
                                          </a:rPr>
                                        </m:ctrlPr>
                                      </m:sSubPr>
                                      <m:e>
                                        <m:r>
                                          <a:rPr lang="en-US" altLang="ko-KR" b="0" i="1" smtClean="0">
                                            <a:latin typeface="Cambria Math"/>
                                          </a:rPr>
                                          <m:t>𝑥</m:t>
                                        </m:r>
                                      </m:e>
                                      <m:sub>
                                        <m:r>
                                          <a:rPr lang="en-US" altLang="ko-KR" b="0" i="1" smtClean="0">
                                            <a:latin typeface="Cambria Math"/>
                                          </a:rPr>
                                          <m:t>3</m:t>
                                        </m:r>
                                      </m:sub>
                                    </m:sSub>
                                    <m:r>
                                      <a:rPr lang="en-US" altLang="ko-KR" b="0" i="1" smtClean="0">
                                        <a:latin typeface="Cambria Math"/>
                                      </a:rPr>
                                      <m:t>′</m:t>
                                    </m:r>
                                  </m:sub>
                                </m:sSub>
                              </m:oMath>
                            </m:oMathPara>
                          </a14:m>
                          <a:endParaRPr lang="ko-KR" altLang="en-US" dirty="0"/>
                        </a:p>
                      </a:txBody>
                      <a:tcPr/>
                    </a:tc>
                    <a:tc>
                      <a:txBody>
                        <a:bodyPr/>
                        <a:lstStyle/>
                        <a:p>
                          <a:pPr latinLnBrk="1"/>
                          <a14:m>
                            <m:oMathPara xmlns:m="http://schemas.openxmlformats.org/officeDocument/2006/math">
                              <m:oMathParaPr>
                                <m:jc m:val="centerGroup"/>
                              </m:oMathParaPr>
                              <m:oMath xmlns:m="http://schemas.openxmlformats.org/officeDocument/2006/math">
                                <m:sSub>
                                  <m:sSubPr>
                                    <m:ctrlPr>
                                      <a:rPr lang="en-US" altLang="ko-KR" b="0" i="1" smtClean="0">
                                        <a:latin typeface="Cambria Math"/>
                                      </a:rPr>
                                    </m:ctrlPr>
                                  </m:sSubPr>
                                  <m:e>
                                    <m:r>
                                      <a:rPr lang="en-US" altLang="ko-KR" b="0" i="1" smtClean="0">
                                        <a:latin typeface="Cambria Math"/>
                                      </a:rPr>
                                      <m:t>𝑅</m:t>
                                    </m:r>
                                  </m:e>
                                  <m:sub>
                                    <m:sSub>
                                      <m:sSubPr>
                                        <m:ctrlPr>
                                          <a:rPr lang="en-US" altLang="ko-KR" b="0" i="1" smtClean="0">
                                            <a:latin typeface="Cambria Math"/>
                                          </a:rPr>
                                        </m:ctrlPr>
                                      </m:sSubPr>
                                      <m:e>
                                        <m:r>
                                          <a:rPr lang="en-US" altLang="ko-KR" b="0" i="1" smtClean="0">
                                            <a:latin typeface="Cambria Math"/>
                                          </a:rPr>
                                          <m:t>𝑥</m:t>
                                        </m:r>
                                      </m:e>
                                      <m:sub>
                                        <m:r>
                                          <a:rPr lang="en-US" altLang="ko-KR" b="0" i="1" smtClean="0">
                                            <a:latin typeface="Cambria Math"/>
                                          </a:rPr>
                                          <m:t>3</m:t>
                                        </m:r>
                                      </m:sub>
                                    </m:sSub>
                                    <m:sSub>
                                      <m:sSubPr>
                                        <m:ctrlPr>
                                          <a:rPr lang="en-US" altLang="ko-KR" b="0" i="1" smtClean="0">
                                            <a:latin typeface="Cambria Math"/>
                                          </a:rPr>
                                        </m:ctrlPr>
                                      </m:sSubPr>
                                      <m:e>
                                        <m:r>
                                          <a:rPr lang="en-US" altLang="ko-KR" b="0" i="1" smtClean="0">
                                            <a:latin typeface="Cambria Math"/>
                                          </a:rPr>
                                          <m:t>𝑥</m:t>
                                        </m:r>
                                      </m:e>
                                      <m:sub>
                                        <m:r>
                                          <a:rPr lang="en-US" altLang="ko-KR" b="0" i="1" smtClean="0">
                                            <a:latin typeface="Cambria Math"/>
                                          </a:rPr>
                                          <m:t>3</m:t>
                                        </m:r>
                                      </m:sub>
                                    </m:sSub>
                                    <m:r>
                                      <a:rPr lang="en-US" altLang="ko-KR" b="0" i="1" smtClean="0">
                                        <a:latin typeface="Cambria Math"/>
                                      </a:rPr>
                                      <m:t>′</m:t>
                                    </m:r>
                                  </m:sub>
                                </m:sSub>
                              </m:oMath>
                            </m:oMathPara>
                          </a14:m>
                          <a:endParaRPr lang="ko-KR" altLang="en-US" dirty="0"/>
                        </a:p>
                      </a:txBody>
                      <a:tcPr/>
                    </a:tc>
                  </a:tr>
                </a:tbl>
              </a:graphicData>
            </a:graphic>
          </p:graphicFrame>
        </mc:Choice>
        <mc:Fallback xmlns="">
          <p:graphicFrame>
            <p:nvGraphicFramePr>
              <p:cNvPr id="8" name="표 7"/>
              <p:cNvGraphicFramePr>
                <a:graphicFrameLocks noGrp="1"/>
              </p:cNvGraphicFramePr>
              <p:nvPr>
                <p:extLst>
                  <p:ext uri="{D42A27DB-BD31-4B8C-83A1-F6EECF244321}">
                    <p14:modId xmlns:p14="http://schemas.microsoft.com/office/powerpoint/2010/main" val="2218059997"/>
                  </p:ext>
                </p:extLst>
              </p:nvPr>
            </p:nvGraphicFramePr>
            <p:xfrm>
              <a:off x="6300192" y="2142148"/>
              <a:ext cx="2592288" cy="1800201"/>
            </p:xfrm>
            <a:graphic>
              <a:graphicData uri="http://schemas.openxmlformats.org/drawingml/2006/table">
                <a:tbl>
                  <a:tblPr firstRow="1" bandRow="1">
                    <a:tableStyleId>{5C22544A-7EE6-4342-B048-85BDC9FD1C3A}</a:tableStyleId>
                  </a:tblPr>
                  <a:tblGrid>
                    <a:gridCol w="365970"/>
                    <a:gridCol w="670945"/>
                    <a:gridCol w="740654"/>
                    <a:gridCol w="814719"/>
                  </a:tblGrid>
                  <a:tr h="433836">
                    <a:tc>
                      <a:txBody>
                        <a:bodyPr/>
                        <a:lstStyle/>
                        <a:p>
                          <a:pPr latinLnBrk="1"/>
                          <a:endParaRPr lang="ko-KR" altLang="en-US" dirty="0"/>
                        </a:p>
                      </a:txBody>
                      <a:tcPr/>
                    </a:tc>
                    <a:tc>
                      <a:txBody>
                        <a:bodyPr/>
                        <a:lstStyle/>
                        <a:p>
                          <a:endParaRPr lang="ko-KR"/>
                        </a:p>
                      </a:txBody>
                      <a:tcPr>
                        <a:blipFill rotWithShape="1">
                          <a:blip r:embed="rId6"/>
                          <a:stretch>
                            <a:fillRect l="-54545" r="-232727" b="-316901"/>
                          </a:stretch>
                        </a:blipFill>
                      </a:tcPr>
                    </a:tc>
                    <a:tc>
                      <a:txBody>
                        <a:bodyPr/>
                        <a:lstStyle/>
                        <a:p>
                          <a:endParaRPr lang="ko-KR"/>
                        </a:p>
                      </a:txBody>
                      <a:tcPr>
                        <a:blipFill rotWithShape="1">
                          <a:blip r:embed="rId6"/>
                          <a:stretch>
                            <a:fillRect l="-139344" r="-109836" b="-316901"/>
                          </a:stretch>
                        </a:blipFill>
                      </a:tcPr>
                    </a:tc>
                    <a:tc>
                      <a:txBody>
                        <a:bodyPr/>
                        <a:lstStyle/>
                        <a:p>
                          <a:endParaRPr lang="ko-KR"/>
                        </a:p>
                      </a:txBody>
                      <a:tcPr>
                        <a:blipFill rotWithShape="1">
                          <a:blip r:embed="rId6"/>
                          <a:stretch>
                            <a:fillRect l="-217910" b="-316901"/>
                          </a:stretch>
                        </a:blipFill>
                      </a:tcPr>
                    </a:tc>
                  </a:tr>
                  <a:tr h="455455">
                    <a:tc>
                      <a:txBody>
                        <a:bodyPr/>
                        <a:lstStyle/>
                        <a:p>
                          <a:endParaRPr lang="ko-KR"/>
                        </a:p>
                      </a:txBody>
                      <a:tcPr>
                        <a:blipFill rotWithShape="1">
                          <a:blip r:embed="rId6"/>
                          <a:stretch>
                            <a:fillRect t="-94667" r="-610000" b="-200000"/>
                          </a:stretch>
                        </a:blipFill>
                      </a:tcPr>
                    </a:tc>
                    <a:tc>
                      <a:txBody>
                        <a:bodyPr/>
                        <a:lstStyle/>
                        <a:p>
                          <a:endParaRPr lang="ko-KR"/>
                        </a:p>
                      </a:txBody>
                      <a:tcPr>
                        <a:blipFill rotWithShape="1">
                          <a:blip r:embed="rId6"/>
                          <a:stretch>
                            <a:fillRect l="-54545" t="-94667" r="-232727" b="-200000"/>
                          </a:stretch>
                        </a:blipFill>
                      </a:tcPr>
                    </a:tc>
                    <a:tc>
                      <a:txBody>
                        <a:bodyPr/>
                        <a:lstStyle/>
                        <a:p>
                          <a:endParaRPr lang="ko-KR"/>
                        </a:p>
                      </a:txBody>
                      <a:tcPr>
                        <a:blipFill rotWithShape="1">
                          <a:blip r:embed="rId6"/>
                          <a:stretch>
                            <a:fillRect l="-139344" t="-94667" r="-109836" b="-200000"/>
                          </a:stretch>
                        </a:blipFill>
                      </a:tcPr>
                    </a:tc>
                    <a:tc>
                      <a:txBody>
                        <a:bodyPr/>
                        <a:lstStyle/>
                        <a:p>
                          <a:endParaRPr lang="ko-KR"/>
                        </a:p>
                      </a:txBody>
                      <a:tcPr>
                        <a:blipFill rotWithShape="1">
                          <a:blip r:embed="rId6"/>
                          <a:stretch>
                            <a:fillRect l="-217910" t="-94667" b="-200000"/>
                          </a:stretch>
                        </a:blipFill>
                      </a:tcPr>
                    </a:tc>
                  </a:tr>
                  <a:tr h="455455">
                    <a:tc>
                      <a:txBody>
                        <a:bodyPr/>
                        <a:lstStyle/>
                        <a:p>
                          <a:endParaRPr lang="ko-KR"/>
                        </a:p>
                      </a:txBody>
                      <a:tcPr>
                        <a:blipFill rotWithShape="1">
                          <a:blip r:embed="rId6"/>
                          <a:stretch>
                            <a:fillRect t="-194667" r="-610000" b="-100000"/>
                          </a:stretch>
                        </a:blipFill>
                      </a:tcPr>
                    </a:tc>
                    <a:tc>
                      <a:txBody>
                        <a:bodyPr/>
                        <a:lstStyle/>
                        <a:p>
                          <a:endParaRPr lang="ko-KR"/>
                        </a:p>
                      </a:txBody>
                      <a:tcPr>
                        <a:blipFill rotWithShape="1">
                          <a:blip r:embed="rId6"/>
                          <a:stretch>
                            <a:fillRect l="-54545" t="-194667" r="-232727" b="-100000"/>
                          </a:stretch>
                        </a:blipFill>
                      </a:tcPr>
                    </a:tc>
                    <a:tc>
                      <a:txBody>
                        <a:bodyPr/>
                        <a:lstStyle/>
                        <a:p>
                          <a:endParaRPr lang="ko-KR"/>
                        </a:p>
                      </a:txBody>
                      <a:tcPr>
                        <a:blipFill rotWithShape="1">
                          <a:blip r:embed="rId6"/>
                          <a:stretch>
                            <a:fillRect l="-139344" t="-194667" r="-109836" b="-100000"/>
                          </a:stretch>
                        </a:blipFill>
                      </a:tcPr>
                    </a:tc>
                    <a:tc>
                      <a:txBody>
                        <a:bodyPr/>
                        <a:lstStyle/>
                        <a:p>
                          <a:endParaRPr lang="ko-KR"/>
                        </a:p>
                      </a:txBody>
                      <a:tcPr>
                        <a:blipFill rotWithShape="1">
                          <a:blip r:embed="rId6"/>
                          <a:stretch>
                            <a:fillRect l="-217910" t="-194667" b="-100000"/>
                          </a:stretch>
                        </a:blipFill>
                      </a:tcPr>
                    </a:tc>
                  </a:tr>
                  <a:tr h="455455">
                    <a:tc>
                      <a:txBody>
                        <a:bodyPr/>
                        <a:lstStyle/>
                        <a:p>
                          <a:endParaRPr lang="ko-KR"/>
                        </a:p>
                      </a:txBody>
                      <a:tcPr>
                        <a:blipFill rotWithShape="1">
                          <a:blip r:embed="rId6"/>
                          <a:stretch>
                            <a:fillRect t="-294667" r="-610000"/>
                          </a:stretch>
                        </a:blipFill>
                      </a:tcPr>
                    </a:tc>
                    <a:tc>
                      <a:txBody>
                        <a:bodyPr/>
                        <a:lstStyle/>
                        <a:p>
                          <a:endParaRPr lang="ko-KR"/>
                        </a:p>
                      </a:txBody>
                      <a:tcPr>
                        <a:blipFill rotWithShape="1">
                          <a:blip r:embed="rId6"/>
                          <a:stretch>
                            <a:fillRect l="-54545" t="-294667" r="-232727"/>
                          </a:stretch>
                        </a:blipFill>
                      </a:tcPr>
                    </a:tc>
                    <a:tc>
                      <a:txBody>
                        <a:bodyPr/>
                        <a:lstStyle/>
                        <a:p>
                          <a:endParaRPr lang="ko-KR"/>
                        </a:p>
                      </a:txBody>
                      <a:tcPr>
                        <a:blipFill rotWithShape="1">
                          <a:blip r:embed="rId6"/>
                          <a:stretch>
                            <a:fillRect l="-139344" t="-294667" r="-109836"/>
                          </a:stretch>
                        </a:blipFill>
                      </a:tcPr>
                    </a:tc>
                    <a:tc>
                      <a:txBody>
                        <a:bodyPr/>
                        <a:lstStyle/>
                        <a:p>
                          <a:endParaRPr lang="ko-KR"/>
                        </a:p>
                      </a:txBody>
                      <a:tcPr>
                        <a:blipFill rotWithShape="1">
                          <a:blip r:embed="rId6"/>
                          <a:stretch>
                            <a:fillRect l="-217910" t="-294667"/>
                          </a:stretch>
                        </a:blipFill>
                      </a:tcPr>
                    </a:tc>
                  </a:tr>
                </a:tbl>
              </a:graphicData>
            </a:graphic>
          </p:graphicFrame>
        </mc:Fallback>
      </mc:AlternateContent>
      <mc:AlternateContent xmlns:mc="http://schemas.openxmlformats.org/markup-compatibility/2006" xmlns:a14="http://schemas.microsoft.com/office/drawing/2010/main">
        <mc:Choice Requires="a14">
          <p:sp>
            <p:nvSpPr>
              <p:cNvPr id="10" name="TextBox 9"/>
              <p:cNvSpPr txBox="1"/>
              <p:nvPr/>
            </p:nvSpPr>
            <p:spPr>
              <a:xfrm>
                <a:off x="310704" y="4149080"/>
                <a:ext cx="8194166" cy="2980496"/>
              </a:xfrm>
              <a:prstGeom prst="rect">
                <a:avLst/>
              </a:prstGeom>
              <a:noFill/>
            </p:spPr>
            <p:txBody>
              <a:bodyPr wrap="none" rtlCol="0">
                <a:spAutoFit/>
              </a:bodyPr>
              <a:lstStyle/>
              <a:p>
                <a:r>
                  <a:rPr lang="en-US" altLang="ko-KR" dirty="0" smtClean="0"/>
                  <a:t>And the transition probability </a:t>
                </a:r>
                <a14:m>
                  <m:oMath xmlns:m="http://schemas.openxmlformats.org/officeDocument/2006/math">
                    <m:sSub>
                      <m:sSubPr>
                        <m:ctrlPr>
                          <a:rPr lang="en-US" altLang="ko-KR" b="0" i="1" smtClean="0">
                            <a:latin typeface="Cambria Math"/>
                          </a:rPr>
                        </m:ctrlPr>
                      </m:sSubPr>
                      <m:e>
                        <m:r>
                          <a:rPr lang="en-US" altLang="ko-KR" b="0" i="1" smtClean="0">
                            <a:latin typeface="Cambria Math"/>
                          </a:rPr>
                          <m:t>𝑃</m:t>
                        </m:r>
                      </m:e>
                      <m:sub>
                        <m:r>
                          <a:rPr lang="en-US" altLang="ko-KR" b="0" i="1" smtClean="0">
                            <a:latin typeface="Cambria Math"/>
                          </a:rPr>
                          <m:t>𝑥𝑥</m:t>
                        </m:r>
                        <m:r>
                          <a:rPr lang="en-US" altLang="ko-KR" b="0" i="1" smtClean="0">
                            <a:latin typeface="Cambria Math"/>
                          </a:rPr>
                          <m:t>′</m:t>
                        </m:r>
                      </m:sub>
                    </m:sSub>
                  </m:oMath>
                </a14:m>
                <a:r>
                  <a:rPr lang="en-US" altLang="ko-KR" b="0" dirty="0" smtClean="0"/>
                  <a:t>  with  </a:t>
                </a:r>
                <a14:m>
                  <m:oMath xmlns:m="http://schemas.openxmlformats.org/officeDocument/2006/math">
                    <m:sSub>
                      <m:sSubPr>
                        <m:ctrlPr>
                          <a:rPr lang="en-US" altLang="ko-KR" b="0" i="1" smtClean="0">
                            <a:latin typeface="Cambria Math"/>
                          </a:rPr>
                        </m:ctrlPr>
                      </m:sSubPr>
                      <m:e>
                        <m:r>
                          <a:rPr lang="en-US" altLang="ko-KR" b="0" i="1" smtClean="0">
                            <a:latin typeface="Cambria Math"/>
                          </a:rPr>
                          <m:t>𝜋</m:t>
                        </m:r>
                      </m:e>
                      <m:sub>
                        <m:r>
                          <a:rPr lang="en-US" altLang="ko-KR" b="0" i="1" smtClean="0">
                            <a:latin typeface="Cambria Math"/>
                          </a:rPr>
                          <m:t>1</m:t>
                        </m:r>
                      </m:sub>
                    </m:sSub>
                    <m:r>
                      <a:rPr lang="en-US" altLang="ko-KR" b="0" i="1" smtClean="0">
                        <a:latin typeface="Cambria Math"/>
                      </a:rPr>
                      <m:t>,…, </m:t>
                    </m:r>
                    <m:sSub>
                      <m:sSubPr>
                        <m:ctrlPr>
                          <a:rPr lang="en-US" altLang="ko-KR" b="0" i="1" smtClean="0">
                            <a:latin typeface="Cambria Math"/>
                          </a:rPr>
                        </m:ctrlPr>
                      </m:sSubPr>
                      <m:e>
                        <m:r>
                          <a:rPr lang="en-US" altLang="ko-KR" b="0" i="1" smtClean="0">
                            <a:latin typeface="Cambria Math"/>
                          </a:rPr>
                          <m:t>𝜋</m:t>
                        </m:r>
                      </m:e>
                      <m:sub>
                        <m:r>
                          <a:rPr lang="en-US" altLang="ko-KR" b="0" i="1" smtClean="0">
                            <a:latin typeface="Cambria Math"/>
                          </a:rPr>
                          <m:t>𝑛</m:t>
                        </m:r>
                      </m:sub>
                    </m:sSub>
                  </m:oMath>
                </a14:m>
                <a:endParaRPr lang="en-US" altLang="ko-KR" b="0" dirty="0" smtClean="0"/>
              </a:p>
              <a:p>
                <a:endParaRPr lang="en-US" altLang="ko-KR" dirty="0" smtClean="0"/>
              </a:p>
              <a:p>
                <a:r>
                  <a:rPr lang="en-US" altLang="ko-KR" dirty="0" smtClean="0"/>
                  <a:t>Calculate </a:t>
                </a:r>
                <a14:m>
                  <m:oMath xmlns:m="http://schemas.openxmlformats.org/officeDocument/2006/math">
                    <m:sSup>
                      <m:sSupPr>
                        <m:ctrlPr>
                          <a:rPr lang="en-US" altLang="ko-KR" b="0" i="1" smtClean="0">
                            <a:latin typeface="Cambria Math"/>
                          </a:rPr>
                        </m:ctrlPr>
                      </m:sSupPr>
                      <m:e>
                        <m:r>
                          <a:rPr lang="en-US" altLang="ko-KR" b="0" i="1" smtClean="0">
                            <a:latin typeface="Cambria Math"/>
                          </a:rPr>
                          <m:t>𝑉</m:t>
                        </m:r>
                      </m:e>
                      <m:sup>
                        <m:r>
                          <a:rPr lang="en-US" altLang="ko-KR" b="0" i="1" smtClean="0">
                            <a:latin typeface="Cambria Math"/>
                          </a:rPr>
                          <m:t>𝜋</m:t>
                        </m:r>
                      </m:sup>
                    </m:sSup>
                    <m:r>
                      <a:rPr lang="en-US" altLang="ko-KR" b="0" i="1" smtClean="0">
                        <a:latin typeface="Cambria Math"/>
                      </a:rPr>
                      <m:t>(</m:t>
                    </m:r>
                    <m:r>
                      <a:rPr lang="en-US" altLang="ko-KR" b="0" i="1" smtClean="0">
                        <a:latin typeface="Cambria Math"/>
                      </a:rPr>
                      <m:t>𝑥</m:t>
                    </m:r>
                    <m:r>
                      <a:rPr lang="en-US" altLang="ko-KR" b="0" i="1" smtClean="0">
                        <a:latin typeface="Cambria Math"/>
                      </a:rPr>
                      <m:t>)</m:t>
                    </m:r>
                  </m:oMath>
                </a14:m>
                <a:r>
                  <a:rPr lang="en-US" altLang="ko-KR" dirty="0" smtClean="0"/>
                  <a:t> </a:t>
                </a:r>
              </a:p>
              <a:p>
                <a:endParaRPr lang="en-US" altLang="ko-KR" dirty="0"/>
              </a:p>
              <a:p>
                <a:pPr marL="285750" indent="-285750">
                  <a:buFont typeface="Wingdings" panose="05000000000000000000" pitchFamily="2" charset="2"/>
                  <a:buChar char="l"/>
                </a:pPr>
                <a:r>
                  <a:rPr lang="en-US" altLang="ko-KR" dirty="0" smtClean="0"/>
                  <a:t>Policy Evaluation </a:t>
                </a:r>
              </a:p>
              <a:p>
                <a:endParaRPr lang="en-US" altLang="ko-KR" dirty="0" smtClean="0"/>
              </a:p>
              <a:p>
                <a:pPr/>
                <a14:m>
                  <m:oMathPara xmlns:m="http://schemas.openxmlformats.org/officeDocument/2006/math">
                    <m:oMathParaPr>
                      <m:jc m:val="centerGroup"/>
                    </m:oMathParaPr>
                    <m:oMath xmlns:m="http://schemas.openxmlformats.org/officeDocument/2006/math">
                      <m:sSup>
                        <m:sSupPr>
                          <m:ctrlPr>
                            <a:rPr lang="ko-KR" altLang="ko-KR" i="1">
                              <a:latin typeface="Cambria Math"/>
                            </a:rPr>
                          </m:ctrlPr>
                        </m:sSupPr>
                        <m:e>
                          <m:r>
                            <m:rPr>
                              <m:sty m:val="p"/>
                            </m:rPr>
                            <a:rPr lang="en-US" altLang="ko-KR">
                              <a:latin typeface="Cambria Math"/>
                            </a:rPr>
                            <m:t>π</m:t>
                          </m:r>
                        </m:e>
                        <m:sup>
                          <m:r>
                            <a:rPr lang="en-US" altLang="ko-KR" i="1">
                              <a:latin typeface="Cambria Math"/>
                            </a:rPr>
                            <m:t>′</m:t>
                          </m:r>
                        </m:sup>
                      </m:sSup>
                      <m:d>
                        <m:dPr>
                          <m:ctrlPr>
                            <a:rPr lang="ko-KR" altLang="ko-KR" i="1">
                              <a:latin typeface="Cambria Math"/>
                            </a:rPr>
                          </m:ctrlPr>
                        </m:dPr>
                        <m:e>
                          <m:r>
                            <a:rPr lang="en-US" altLang="ko-KR" i="1">
                              <a:latin typeface="Cambria Math"/>
                            </a:rPr>
                            <m:t>𝑥</m:t>
                          </m:r>
                          <m:r>
                            <a:rPr lang="en-US" altLang="ko-KR" i="1">
                              <a:latin typeface="Cambria Math"/>
                            </a:rPr>
                            <m:t>,</m:t>
                          </m:r>
                          <m:r>
                            <a:rPr lang="en-US" altLang="ko-KR" i="1">
                              <a:latin typeface="Cambria Math"/>
                            </a:rPr>
                            <m:t>𝑢</m:t>
                          </m:r>
                        </m:e>
                      </m:d>
                      <m:r>
                        <a:rPr lang="en-US" altLang="ko-KR" i="1">
                          <a:latin typeface="Cambria Math"/>
                        </a:rPr>
                        <m:t>=</m:t>
                      </m:r>
                      <m:func>
                        <m:funcPr>
                          <m:ctrlPr>
                            <a:rPr lang="ko-KR" altLang="ko-KR" i="1">
                              <a:latin typeface="Cambria Math"/>
                            </a:rPr>
                          </m:ctrlPr>
                        </m:funcPr>
                        <m:fName>
                          <m:sSub>
                            <m:sSubPr>
                              <m:ctrlPr>
                                <a:rPr lang="en-US" altLang="ko-KR" b="0" i="1" smtClean="0">
                                  <a:latin typeface="Cambria Math"/>
                                </a:rPr>
                              </m:ctrlPr>
                            </m:sSubPr>
                            <m:e>
                              <m:r>
                                <m:rPr>
                                  <m:sty m:val="p"/>
                                </m:rPr>
                                <a:rPr lang="en-US" altLang="ko-KR">
                                  <a:latin typeface="Cambria Math"/>
                                </a:rPr>
                                <m:t>arg</m:t>
                              </m:r>
                            </m:e>
                            <m:sub>
                              <m:r>
                                <a:rPr lang="en-US" altLang="ko-KR" b="0" i="1" smtClean="0">
                                  <a:latin typeface="Cambria Math"/>
                                </a:rPr>
                                <m:t>𝜋</m:t>
                              </m:r>
                            </m:sub>
                          </m:sSub>
                          <m:r>
                            <a:rPr lang="en-US" altLang="ko-KR" b="0" i="1" smtClean="0">
                              <a:latin typeface="Cambria Math"/>
                            </a:rPr>
                            <m:t> </m:t>
                          </m:r>
                          <m:r>
                            <a:rPr lang="en-US" altLang="ko-KR" b="0" i="1" smtClean="0">
                              <a:latin typeface="Cambria Math"/>
                            </a:rPr>
                            <m:t>𝑚𝑖𝑛</m:t>
                          </m:r>
                          <m:d>
                            <m:dPr>
                              <m:ctrlPr>
                                <a:rPr lang="en-US" altLang="ko-KR" b="0" i="1" smtClean="0">
                                  <a:latin typeface="Cambria Math"/>
                                </a:rPr>
                              </m:ctrlPr>
                            </m:dPr>
                            <m:e>
                              <m:sSup>
                                <m:sSupPr>
                                  <m:ctrlPr>
                                    <a:rPr lang="en-US" altLang="ko-KR" b="0" i="1" smtClean="0">
                                      <a:latin typeface="Cambria Math"/>
                                    </a:rPr>
                                  </m:ctrlPr>
                                </m:sSupPr>
                                <m:e>
                                  <m:r>
                                    <a:rPr lang="en-US" altLang="ko-KR" b="0" i="1" smtClean="0">
                                      <a:latin typeface="Cambria Math"/>
                                    </a:rPr>
                                    <m:t>𝑉</m:t>
                                  </m:r>
                                </m:e>
                                <m:sup>
                                  <m:r>
                                    <a:rPr lang="en-US" altLang="ko-KR" b="0" i="1" smtClean="0">
                                      <a:latin typeface="Cambria Math"/>
                                    </a:rPr>
                                    <m:t>𝜋</m:t>
                                  </m:r>
                                </m:sup>
                              </m:sSup>
                              <m:d>
                                <m:dPr>
                                  <m:ctrlPr>
                                    <a:rPr lang="en-US" altLang="ko-KR" b="0" i="1" smtClean="0">
                                      <a:latin typeface="Cambria Math"/>
                                    </a:rPr>
                                  </m:ctrlPr>
                                </m:dPr>
                                <m:e>
                                  <m:r>
                                    <a:rPr lang="en-US" altLang="ko-KR" b="0" i="1" smtClean="0">
                                      <a:latin typeface="Cambria Math"/>
                                    </a:rPr>
                                    <m:t>𝑥</m:t>
                                  </m:r>
                                </m:e>
                              </m:d>
                            </m:e>
                          </m:d>
                          <m:r>
                            <a:rPr lang="en-US" altLang="ko-KR" b="0" i="1" smtClean="0">
                              <a:latin typeface="Cambria Math"/>
                            </a:rPr>
                            <m:t>=  </m:t>
                          </m:r>
                        </m:fName>
                        <m:e>
                          <m:func>
                            <m:funcPr>
                              <m:ctrlPr>
                                <a:rPr lang="ko-KR" altLang="ko-KR" i="1" smtClean="0">
                                  <a:latin typeface="Cambria Math"/>
                                </a:rPr>
                              </m:ctrlPr>
                            </m:funcPr>
                            <m:fName>
                              <m:limLow>
                                <m:limLowPr>
                                  <m:ctrlPr>
                                    <a:rPr lang="ko-KR" altLang="ko-KR" i="1" smtClean="0">
                                      <a:latin typeface="Cambria Math"/>
                                    </a:rPr>
                                  </m:ctrlPr>
                                </m:limLowPr>
                                <m:e>
                                  <m:func>
                                    <m:funcPr>
                                      <m:ctrlPr>
                                        <a:rPr lang="en-US" altLang="ko-KR" b="0" i="1" smtClean="0">
                                          <a:latin typeface="Cambria Math"/>
                                        </a:rPr>
                                      </m:ctrlPr>
                                    </m:funcPr>
                                    <m:fName>
                                      <m:r>
                                        <m:rPr>
                                          <m:sty m:val="p"/>
                                        </m:rPr>
                                        <a:rPr lang="en-US" altLang="ko-KR" b="0" i="0" smtClean="0">
                                          <a:latin typeface="Cambria Math"/>
                                        </a:rPr>
                                        <m:t>arg</m:t>
                                      </m:r>
                                    </m:fName>
                                    <m:e>
                                      <m:r>
                                        <a:rPr lang="en-US" altLang="ko-KR" b="0" i="1" smtClean="0">
                                          <a:latin typeface="Cambria Math"/>
                                        </a:rPr>
                                        <m:t>𝑚𝑖𝑛</m:t>
                                      </m:r>
                                    </m:e>
                                  </m:func>
                                </m:e>
                                <m:lim>
                                  <m:r>
                                    <a:rPr lang="en-US" altLang="ko-KR" i="1">
                                      <a:latin typeface="Cambria Math"/>
                                    </a:rPr>
                                    <m:t>𝑢</m:t>
                                  </m:r>
                                </m:lim>
                              </m:limLow>
                            </m:fName>
                            <m:e>
                              <m:nary>
                                <m:naryPr>
                                  <m:chr m:val="∑"/>
                                  <m:limLoc m:val="undOvr"/>
                                  <m:supHide m:val="on"/>
                                  <m:ctrlPr>
                                    <a:rPr lang="ko-KR" altLang="ko-KR" i="1">
                                      <a:latin typeface="Cambria Math"/>
                                    </a:rPr>
                                  </m:ctrlPr>
                                </m:naryPr>
                                <m:sub>
                                  <m:r>
                                    <a:rPr lang="en-US" altLang="ko-KR" i="1">
                                      <a:latin typeface="Cambria Math"/>
                                    </a:rPr>
                                    <m:t>𝑥</m:t>
                                  </m:r>
                                  <m:r>
                                    <a:rPr lang="en-US" altLang="ko-KR" i="1">
                                      <a:latin typeface="Cambria Math"/>
                                    </a:rPr>
                                    <m:t>′</m:t>
                                  </m:r>
                                </m:sub>
                                <m:sup/>
                                <m:e>
                                  <m:sSubSup>
                                    <m:sSubSupPr>
                                      <m:ctrlPr>
                                        <a:rPr lang="ko-KR" altLang="ko-KR" i="1">
                                          <a:latin typeface="Cambria Math"/>
                                        </a:rPr>
                                      </m:ctrlPr>
                                    </m:sSubSupPr>
                                    <m:e>
                                      <m:r>
                                        <a:rPr lang="en-US" altLang="ko-KR" i="1">
                                          <a:latin typeface="Cambria Math"/>
                                        </a:rPr>
                                        <m:t>𝑃</m:t>
                                      </m:r>
                                    </m:e>
                                    <m:sub>
                                      <m:r>
                                        <a:rPr lang="en-US" altLang="ko-KR" i="1">
                                          <a:latin typeface="Cambria Math"/>
                                        </a:rPr>
                                        <m:t>𝑥</m:t>
                                      </m:r>
                                      <m:sSup>
                                        <m:sSupPr>
                                          <m:ctrlPr>
                                            <a:rPr lang="ko-KR" altLang="ko-KR" i="1">
                                              <a:latin typeface="Cambria Math"/>
                                            </a:rPr>
                                          </m:ctrlPr>
                                        </m:sSupPr>
                                        <m:e>
                                          <m:r>
                                            <a:rPr lang="en-US" altLang="ko-KR" i="1">
                                              <a:latin typeface="Cambria Math"/>
                                            </a:rPr>
                                            <m:t>𝑥</m:t>
                                          </m:r>
                                        </m:e>
                                        <m:sup>
                                          <m:r>
                                            <a:rPr lang="en-US" altLang="ko-KR" i="1">
                                              <a:latin typeface="Cambria Math"/>
                                            </a:rPr>
                                            <m:t>′</m:t>
                                          </m:r>
                                        </m:sup>
                                      </m:sSup>
                                    </m:sub>
                                    <m:sup>
                                      <m:r>
                                        <a:rPr lang="en-US" altLang="ko-KR" i="1">
                                          <a:latin typeface="Cambria Math"/>
                                        </a:rPr>
                                        <m:t>𝜋</m:t>
                                      </m:r>
                                    </m:sup>
                                  </m:sSubSup>
                                  <m:r>
                                    <a:rPr lang="en-US" altLang="ko-KR" i="1">
                                      <a:latin typeface="Cambria Math"/>
                                    </a:rPr>
                                    <m:t> </m:t>
                                  </m:r>
                                  <m:d>
                                    <m:dPr>
                                      <m:begChr m:val="["/>
                                      <m:endChr m:val="]"/>
                                      <m:ctrlPr>
                                        <a:rPr lang="ko-KR" altLang="ko-KR" i="1">
                                          <a:latin typeface="Cambria Math"/>
                                        </a:rPr>
                                      </m:ctrlPr>
                                    </m:dPr>
                                    <m:e>
                                      <m:sSubSup>
                                        <m:sSubSupPr>
                                          <m:ctrlPr>
                                            <a:rPr lang="ko-KR" altLang="ko-KR" i="1">
                                              <a:latin typeface="Cambria Math"/>
                                            </a:rPr>
                                          </m:ctrlPr>
                                        </m:sSubSupPr>
                                        <m:e>
                                          <m:r>
                                            <a:rPr lang="en-US" altLang="ko-KR" i="1">
                                              <a:latin typeface="Cambria Math"/>
                                            </a:rPr>
                                            <m:t>𝑅</m:t>
                                          </m:r>
                                        </m:e>
                                        <m:sub>
                                          <m:r>
                                            <a:rPr lang="en-US" altLang="ko-KR" i="1">
                                              <a:latin typeface="Cambria Math"/>
                                            </a:rPr>
                                            <m:t>𝑥</m:t>
                                          </m:r>
                                          <m:sSup>
                                            <m:sSupPr>
                                              <m:ctrlPr>
                                                <a:rPr lang="ko-KR" altLang="ko-KR" i="1">
                                                  <a:latin typeface="Cambria Math"/>
                                                </a:rPr>
                                              </m:ctrlPr>
                                            </m:sSupPr>
                                            <m:e>
                                              <m:r>
                                                <a:rPr lang="en-US" altLang="ko-KR" i="1">
                                                  <a:latin typeface="Cambria Math"/>
                                                </a:rPr>
                                                <m:t>𝑥</m:t>
                                              </m:r>
                                            </m:e>
                                            <m:sup>
                                              <m:r>
                                                <a:rPr lang="en-US" altLang="ko-KR" i="1">
                                                  <a:latin typeface="Cambria Math"/>
                                                </a:rPr>
                                                <m:t>′</m:t>
                                              </m:r>
                                            </m:sup>
                                          </m:sSup>
                                        </m:sub>
                                        <m:sup>
                                          <m:r>
                                            <a:rPr lang="en-US" altLang="ko-KR" i="1">
                                              <a:latin typeface="Cambria Math"/>
                                            </a:rPr>
                                            <m:t>𝜋</m:t>
                                          </m:r>
                                        </m:sup>
                                      </m:sSubSup>
                                      <m:r>
                                        <a:rPr lang="en-US" altLang="ko-KR" i="1">
                                          <a:latin typeface="Cambria Math"/>
                                        </a:rPr>
                                        <m:t>+</m:t>
                                      </m:r>
                                      <m:r>
                                        <a:rPr lang="en-US" altLang="ko-KR" i="1">
                                          <a:latin typeface="Cambria Math"/>
                                        </a:rPr>
                                        <m:t>𝛾</m:t>
                                      </m:r>
                                      <m:sSup>
                                        <m:sSupPr>
                                          <m:ctrlPr>
                                            <a:rPr lang="ko-KR" altLang="ko-KR" i="1">
                                              <a:latin typeface="Cambria Math"/>
                                            </a:rPr>
                                          </m:ctrlPr>
                                        </m:sSupPr>
                                        <m:e>
                                          <m:r>
                                            <a:rPr lang="en-US" altLang="ko-KR" i="1">
                                              <a:latin typeface="Cambria Math"/>
                                            </a:rPr>
                                            <m:t>𝑉</m:t>
                                          </m:r>
                                        </m:e>
                                        <m:sup>
                                          <m:r>
                                            <a:rPr lang="en-US" altLang="ko-KR" i="1">
                                              <a:latin typeface="Cambria Math"/>
                                            </a:rPr>
                                            <m:t>𝜋</m:t>
                                          </m:r>
                                        </m:sup>
                                      </m:sSup>
                                      <m:d>
                                        <m:dPr>
                                          <m:ctrlPr>
                                            <a:rPr lang="ko-KR" altLang="ko-KR" i="1">
                                              <a:latin typeface="Cambria Math"/>
                                            </a:rPr>
                                          </m:ctrlPr>
                                        </m:dPr>
                                        <m:e>
                                          <m:sSup>
                                            <m:sSupPr>
                                              <m:ctrlPr>
                                                <a:rPr lang="ko-KR" altLang="ko-KR" i="1">
                                                  <a:latin typeface="Cambria Math"/>
                                                </a:rPr>
                                              </m:ctrlPr>
                                            </m:sSupPr>
                                            <m:e>
                                              <m:r>
                                                <a:rPr lang="en-US" altLang="ko-KR" i="1">
                                                  <a:latin typeface="Cambria Math"/>
                                                </a:rPr>
                                                <m:t>𝑥</m:t>
                                              </m:r>
                                            </m:e>
                                            <m:sup>
                                              <m:r>
                                                <a:rPr lang="en-US" altLang="ko-KR" i="1">
                                                  <a:latin typeface="Cambria Math"/>
                                                </a:rPr>
                                                <m:t>′</m:t>
                                              </m:r>
                                            </m:sup>
                                          </m:sSup>
                                        </m:e>
                                      </m:d>
                                    </m:e>
                                  </m:d>
                                  <m:r>
                                    <a:rPr lang="en-US" altLang="ko-KR" i="1">
                                      <a:latin typeface="Cambria Math"/>
                                    </a:rPr>
                                    <m:t>  ∀ </m:t>
                                  </m:r>
                                  <m:r>
                                    <a:rPr lang="en-US" altLang="ko-KR" i="1">
                                      <a:latin typeface="Cambria Math"/>
                                    </a:rPr>
                                    <m:t>𝑥</m:t>
                                  </m:r>
                                  <m:r>
                                    <a:rPr lang="en-US" altLang="ko-KR" i="1">
                                      <a:latin typeface="Cambria Math"/>
                                    </a:rPr>
                                    <m:t>∈</m:t>
                                  </m:r>
                                  <m:r>
                                    <a:rPr lang="en-US" altLang="ko-KR" i="1">
                                      <a:latin typeface="Cambria Math"/>
                                    </a:rPr>
                                    <m:t>𝑆</m:t>
                                  </m:r>
                                  <m:r>
                                    <a:rPr lang="en-US" altLang="ko-KR" i="1">
                                      <a:latin typeface="Cambria Math"/>
                                    </a:rPr>
                                    <m:t> ⊆</m:t>
                                  </m:r>
                                  <m:r>
                                    <a:rPr lang="en-US" altLang="ko-KR" i="1">
                                      <a:latin typeface="Cambria Math"/>
                                      <a:ea typeface="Cambria Math"/>
                                    </a:rPr>
                                    <m:t>𝑋</m:t>
                                  </m:r>
                                  <m:r>
                                    <a:rPr lang="en-US" altLang="ko-KR" i="1">
                                      <a:latin typeface="Cambria Math"/>
                                    </a:rPr>
                                    <m:t> </m:t>
                                  </m:r>
                                  <m:r>
                                    <m:rPr>
                                      <m:nor/>
                                    </m:rPr>
                                    <a:rPr lang="ko-KR" altLang="ko-KR" dirty="0"/>
                                    <m:t> </m:t>
                                  </m:r>
                                </m:e>
                              </m:nary>
                            </m:e>
                          </m:func>
                        </m:e>
                      </m:func>
                    </m:oMath>
                  </m:oMathPara>
                </a14:m>
                <a:endParaRPr lang="en-US" altLang="ko-KR" dirty="0"/>
              </a:p>
              <a:p>
                <a:r>
                  <a:rPr lang="en-US" altLang="ko-KR" dirty="0" smtClean="0"/>
                  <a:t>   </a:t>
                </a:r>
                <a:endParaRPr lang="en-US" altLang="ko-KR" dirty="0"/>
              </a:p>
              <a:p>
                <a:pPr marL="285750" indent="-285750">
                  <a:buFont typeface="Wingdings" panose="05000000000000000000" pitchFamily="2" charset="2"/>
                  <a:buChar char="l"/>
                </a:pPr>
                <a:endParaRPr lang="ko-KR" altLang="en-US" dirty="0"/>
              </a:p>
            </p:txBody>
          </p:sp>
        </mc:Choice>
        <mc:Fallback xmlns="">
          <p:sp>
            <p:nvSpPr>
              <p:cNvPr id="10" name="TextBox 9"/>
              <p:cNvSpPr txBox="1">
                <a:spLocks noRot="1" noChangeAspect="1" noMove="1" noResize="1" noEditPoints="1" noAdjustHandles="1" noChangeArrowheads="1" noChangeShapeType="1" noTextEdit="1"/>
              </p:cNvSpPr>
              <p:nvPr/>
            </p:nvSpPr>
            <p:spPr>
              <a:xfrm>
                <a:off x="310704" y="4149080"/>
                <a:ext cx="8194166" cy="2980496"/>
              </a:xfrm>
              <a:prstGeom prst="rect">
                <a:avLst/>
              </a:prstGeom>
              <a:blipFill rotWithShape="1">
                <a:blip r:embed="rId7"/>
                <a:stretch>
                  <a:fillRect l="-670" t="-1022"/>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3537224282"/>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디자인 사용자 지정">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디자인 사용자 지정">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22039</TotalTime>
  <Words>3371</Words>
  <Application>Microsoft Office PowerPoint</Application>
  <PresentationFormat>화면 슬라이드 쇼(4:3)</PresentationFormat>
  <Paragraphs>299</Paragraphs>
  <Slides>16</Slides>
  <Notes>6</Notes>
  <HiddenSlides>0</HiddenSlides>
  <MMClips>0</MMClips>
  <ScaleCrop>false</ScaleCrop>
  <HeadingPairs>
    <vt:vector size="4" baseType="variant">
      <vt:variant>
        <vt:lpstr>테마</vt:lpstr>
      </vt:variant>
      <vt:variant>
        <vt:i4>3</vt:i4>
      </vt:variant>
      <vt:variant>
        <vt:lpstr>슬라이드 제목</vt:lpstr>
      </vt:variant>
      <vt:variant>
        <vt:i4>16</vt:i4>
      </vt:variant>
    </vt:vector>
  </HeadingPairs>
  <TitlesOfParts>
    <vt:vector size="19" baseType="lpstr">
      <vt:lpstr>Office 테마</vt:lpstr>
      <vt:lpstr>1_디자인 사용자 지정</vt:lpstr>
      <vt:lpstr>디자인 사용자 지정</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김태욱</dc:creator>
  <cp:lastModifiedBy>김태욱</cp:lastModifiedBy>
  <cp:revision>366</cp:revision>
  <dcterms:created xsi:type="dcterms:W3CDTF">2022-04-07T05:00:11Z</dcterms:created>
  <dcterms:modified xsi:type="dcterms:W3CDTF">2022-05-25T06:49:45Z</dcterms:modified>
</cp:coreProperties>
</file>