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4"/>
  </p:notesMasterIdLst>
  <p:sldIdLst>
    <p:sldId id="436" r:id="rId4"/>
    <p:sldId id="453" r:id="rId5"/>
    <p:sldId id="455" r:id="rId6"/>
    <p:sldId id="457" r:id="rId7"/>
    <p:sldId id="491" r:id="rId8"/>
    <p:sldId id="456" r:id="rId9"/>
    <p:sldId id="483" r:id="rId10"/>
    <p:sldId id="484" r:id="rId11"/>
    <p:sldId id="438" r:id="rId12"/>
    <p:sldId id="449" r:id="rId13"/>
    <p:sldId id="458" r:id="rId14"/>
    <p:sldId id="476" r:id="rId15"/>
    <p:sldId id="490" r:id="rId16"/>
    <p:sldId id="485" r:id="rId17"/>
    <p:sldId id="486" r:id="rId18"/>
    <p:sldId id="487" r:id="rId19"/>
    <p:sldId id="489" r:id="rId20"/>
    <p:sldId id="466" r:id="rId21"/>
    <p:sldId id="492" r:id="rId22"/>
    <p:sldId id="49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4" autoAdjust="0"/>
    <p:restoredTop sz="94444" autoAdjust="0"/>
  </p:normalViewPr>
  <p:slideViewPr>
    <p:cSldViewPr>
      <p:cViewPr>
        <p:scale>
          <a:sx n="90" d="100"/>
          <a:sy n="90" d="100"/>
        </p:scale>
        <p:origin x="-62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5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296" y="908720"/>
                <a:ext cx="8283152" cy="512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Markov Decision process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for  Adaptive dynamic programming </a:t>
                </a:r>
              </a:p>
              <a:p>
                <a:r>
                  <a:rPr lang="en-US" altLang="ko-KR" dirty="0" smtClean="0"/>
                  <a:t>  - for  Neuro dynamic programming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Space in MDP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: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dirty="0" smtClean="0"/>
                  <a:t> state,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dirty="0" smtClean="0"/>
                  <a:t> action functions</a:t>
                </a:r>
              </a:p>
              <a:p>
                <a:r>
                  <a:rPr lang="en-US" altLang="ko-KR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 smtClean="0"/>
                  <a:t>: Transition Probability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−→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</m:sup>
                    </m:sSubSup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1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/>
                            <a:ea typeface="Cambria Math"/>
                          </a:rPr>
                          <m:t>𝐏𝐫</m:t>
                        </m:r>
                      </m:fName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 b="1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R : cost function 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find a mapping (</a:t>
                </a:r>
                <a:r>
                  <a:rPr lang="en-US" altLang="ko-KR" b="1" dirty="0" smtClean="0"/>
                  <a:t>control policy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altLang="ko-KR" b="1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𝒖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/>
                      </a:rPr>
                      <m:t>∈[</m:t>
                    </m:r>
                    <m:r>
                      <a:rPr lang="en-US" altLang="ko-KR" b="1" i="1" smtClean="0">
                        <a:latin typeface="Cambria Math"/>
                      </a:rPr>
                      <m:t>𝟎</m:t>
                    </m:r>
                    <m:r>
                      <a:rPr lang="en-US" altLang="ko-KR" b="1" i="1" smtClean="0">
                        <a:latin typeface="Cambria Math"/>
                      </a:rPr>
                      <m:t>.</m:t>
                    </m:r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b="1" dirty="0" smtClean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6" y="908720"/>
                <a:ext cx="8283152" cy="5122108"/>
              </a:xfrm>
              <a:prstGeom prst="rect">
                <a:avLst/>
              </a:prstGeom>
              <a:blipFill rotWithShape="1">
                <a:blip r:embed="rId3"/>
                <a:stretch>
                  <a:fillRect l="-515" t="-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7864" y="836712"/>
                <a:ext cx="8070559" cy="449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Value function of a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(11.2-3)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]=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[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Optimal policy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(11.2-4)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ko-KR" b="0" i="1" smtClean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𝜋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[ 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i="1" dirty="0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  <a:sym typeface="Wingdings" panose="05000000000000000000" pitchFamily="2" charset="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</m:nary>
                                    <m:r>
                                      <a:rPr lang="en-US" altLang="ko-KR" i="1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]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dirty="0">
                                        <a:sym typeface="Wingdings" panose="05000000000000000000" pitchFamily="2" charset="2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Corresponding  Optimal value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(11.2-5)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𝑚𝑖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[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 dirty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 dirty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i="1" dirty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" y="836712"/>
                <a:ext cx="8070559" cy="4490396"/>
              </a:xfrm>
              <a:prstGeom prst="rect">
                <a:avLst/>
              </a:prstGeom>
              <a:blipFill rotWithShape="1">
                <a:blip r:embed="rId2"/>
                <a:stretch>
                  <a:fillRect l="-453" b="-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36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911507"/>
                <a:ext cx="8496944" cy="5589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 backward Recursion for the value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ko-KR" altLang="ko-KR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Dynamic programming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(11.2-10)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b="1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/>
                              </a:rPr>
                              <m:t>𝝅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𝝅</m:t>
                            </m:r>
                          </m:sup>
                        </m:sSubSup>
                      </m:e>
                    </m:func>
                    <m:d>
                      <m:dPr>
                        <m:ctrlPr>
                          <a:rPr lang="ko-KR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ko-KR" b="1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altLang="ko-KR" b="1" i="1">
                                <a:latin typeface="Cambria Math"/>
                              </a:rPr>
                              <m:t>𝝅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𝒖</m:t>
                            </m:r>
                          </m:sub>
                          <m:sup/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ko-KR" altLang="ko-KR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b="1" i="1">
                                    <a:latin typeface="Cambria Math"/>
                                  </a:rPr>
                                  <m:t>𝒖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𝒙</m:t>
                                    </m:r>
                                    <m:sSup>
                                      <m:sSupPr>
                                        <m:ctrlPr>
                                          <a:rPr lang="ko-KR" altLang="ko-KR" b="1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𝒖</m:t>
                                    </m:r>
                                  </m:sup>
                                </m:sSubSup>
                                <m:r>
                                  <a:rPr lang="en-US" altLang="ko-KR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/>
                                  </a:rPr>
                                  <m:t>𝜸</m:t>
                                </m:r>
                                <m:sSubSup>
                                  <m:sSubSupPr>
                                    <m:ctrlPr>
                                      <a:rPr lang="ko-KR" altLang="ko-KR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1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b="1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ko-KR" altLang="ko-KR" b="1" dirty="0"/>
              </a:p>
              <a:p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Backward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11507"/>
                <a:ext cx="8496944" cy="5589672"/>
              </a:xfrm>
              <a:prstGeom prst="rect">
                <a:avLst/>
              </a:prstGeom>
              <a:blipFill rotWithShape="1">
                <a:blip r:embed="rId3"/>
                <a:stretch>
                  <a:fillRect l="-574" t="-546" b="-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5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911507"/>
                <a:ext cx="8208912" cy="245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Markov ergodicity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∀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 ,  </m:t>
                    </m:r>
                    <m:r>
                      <a:rPr lang="en-US" altLang="ko-KR" b="0" i="1" smtClean="0">
                        <a:latin typeface="Cambria Math"/>
                      </a:rPr>
                      <m:t>∀ 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∃ 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&gt;0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:</a:t>
                </a:r>
                <a:r>
                  <a:rPr lang="en-US" altLang="ko-KR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𝑓𝑜𝑟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𝑡𝑖𝑚𝑒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𝑒𝑣𝑒𝑟𝑦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𝑒𝑙𝑒𝑚𝑒𝑛𝑡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𝑡𝑟𝑎𝑛𝑠𝑖𝑡𝑖𝑜𝑛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𝑝𝑟𝑜𝑏𝑎𝑏𝑖𝑙𝑖𝑡𝑦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𝑔𝑟𝑒𝑎𝑡𝑒𝑟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𝑡h𝑎𝑛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𝑧𝑒𝑟𝑜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b="0" dirty="0" smtClean="0">
                    <a:latin typeface="Cambria Math"/>
                  </a:rPr>
                  <a:t>is an ergodic Markov, ther</a:t>
                </a:r>
                <a:r>
                  <a:rPr lang="en-US" altLang="ko-KR" dirty="0" smtClean="0">
                    <a:latin typeface="Cambria Math"/>
                  </a:rPr>
                  <a:t>e exits the unique stationary transition prob.</a:t>
                </a:r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</a:t>
                </a:r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11507"/>
                <a:ext cx="8208912" cy="2451184"/>
              </a:xfrm>
              <a:prstGeom prst="rect">
                <a:avLst/>
              </a:prstGeom>
              <a:blipFill rotWithShape="1">
                <a:blip r:embed="rId3"/>
                <a:stretch>
                  <a:fillRect l="-594" t="-1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1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139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Fact : </a:t>
            </a:r>
            <a:endParaRPr lang="en-US" altLang="ko-KR" dirty="0"/>
          </a:p>
          <a:p>
            <a:r>
              <a:rPr lang="en-US" altLang="ko-KR" dirty="0" smtClean="0"/>
              <a:t>   Under some conditions on the transition matrix, it is convergent to a unique constant matrix.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the matrix is ergodic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Ergodic in physical concept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" y="3429001"/>
            <a:ext cx="3156648" cy="2603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3429001"/>
            <a:ext cx="3096344" cy="2603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105400" y="3504689"/>
            <a:ext cx="2853267" cy="2464311"/>
          </a:xfrm>
          <a:custGeom>
            <a:avLst/>
            <a:gdLst>
              <a:gd name="connsiteX0" fmla="*/ 338667 w 2853267"/>
              <a:gd name="connsiteY0" fmla="*/ 178311 h 2464311"/>
              <a:gd name="connsiteX1" fmla="*/ 296333 w 2853267"/>
              <a:gd name="connsiteY1" fmla="*/ 220644 h 2464311"/>
              <a:gd name="connsiteX2" fmla="*/ 287867 w 2853267"/>
              <a:gd name="connsiteY2" fmla="*/ 246044 h 2464311"/>
              <a:gd name="connsiteX3" fmla="*/ 254000 w 2853267"/>
              <a:gd name="connsiteY3" fmla="*/ 288378 h 2464311"/>
              <a:gd name="connsiteX4" fmla="*/ 228600 w 2853267"/>
              <a:gd name="connsiteY4" fmla="*/ 330711 h 2464311"/>
              <a:gd name="connsiteX5" fmla="*/ 186267 w 2853267"/>
              <a:gd name="connsiteY5" fmla="*/ 381511 h 2464311"/>
              <a:gd name="connsiteX6" fmla="*/ 127000 w 2853267"/>
              <a:gd name="connsiteY6" fmla="*/ 508511 h 2464311"/>
              <a:gd name="connsiteX7" fmla="*/ 93133 w 2853267"/>
              <a:gd name="connsiteY7" fmla="*/ 567778 h 2464311"/>
              <a:gd name="connsiteX8" fmla="*/ 67733 w 2853267"/>
              <a:gd name="connsiteY8" fmla="*/ 660911 h 2464311"/>
              <a:gd name="connsiteX9" fmla="*/ 76200 w 2853267"/>
              <a:gd name="connsiteY9" fmla="*/ 838711 h 2464311"/>
              <a:gd name="connsiteX10" fmla="*/ 110067 w 2853267"/>
              <a:gd name="connsiteY10" fmla="*/ 881044 h 2464311"/>
              <a:gd name="connsiteX11" fmla="*/ 177800 w 2853267"/>
              <a:gd name="connsiteY11" fmla="*/ 906444 h 2464311"/>
              <a:gd name="connsiteX12" fmla="*/ 220133 w 2853267"/>
              <a:gd name="connsiteY12" fmla="*/ 923378 h 2464311"/>
              <a:gd name="connsiteX13" fmla="*/ 364067 w 2853267"/>
              <a:gd name="connsiteY13" fmla="*/ 897978 h 2464311"/>
              <a:gd name="connsiteX14" fmla="*/ 397933 w 2853267"/>
              <a:gd name="connsiteY14" fmla="*/ 881044 h 2464311"/>
              <a:gd name="connsiteX15" fmla="*/ 440267 w 2853267"/>
              <a:gd name="connsiteY15" fmla="*/ 864111 h 2464311"/>
              <a:gd name="connsiteX16" fmla="*/ 482600 w 2853267"/>
              <a:gd name="connsiteY16" fmla="*/ 838711 h 2464311"/>
              <a:gd name="connsiteX17" fmla="*/ 541867 w 2853267"/>
              <a:gd name="connsiteY17" fmla="*/ 796378 h 2464311"/>
              <a:gd name="connsiteX18" fmla="*/ 575733 w 2853267"/>
              <a:gd name="connsiteY18" fmla="*/ 770978 h 2464311"/>
              <a:gd name="connsiteX19" fmla="*/ 618067 w 2853267"/>
              <a:gd name="connsiteY19" fmla="*/ 728644 h 2464311"/>
              <a:gd name="connsiteX20" fmla="*/ 550333 w 2853267"/>
              <a:gd name="connsiteY20" fmla="*/ 728644 h 2464311"/>
              <a:gd name="connsiteX21" fmla="*/ 474133 w 2853267"/>
              <a:gd name="connsiteY21" fmla="*/ 830244 h 2464311"/>
              <a:gd name="connsiteX22" fmla="*/ 448733 w 2853267"/>
              <a:gd name="connsiteY22" fmla="*/ 889511 h 2464311"/>
              <a:gd name="connsiteX23" fmla="*/ 414867 w 2853267"/>
              <a:gd name="connsiteY23" fmla="*/ 940311 h 2464311"/>
              <a:gd name="connsiteX24" fmla="*/ 397933 w 2853267"/>
              <a:gd name="connsiteY24" fmla="*/ 1016511 h 2464311"/>
              <a:gd name="connsiteX25" fmla="*/ 389467 w 2853267"/>
              <a:gd name="connsiteY25" fmla="*/ 1050378 h 2464311"/>
              <a:gd name="connsiteX26" fmla="*/ 381000 w 2853267"/>
              <a:gd name="connsiteY26" fmla="*/ 1109644 h 2464311"/>
              <a:gd name="connsiteX27" fmla="*/ 389467 w 2853267"/>
              <a:gd name="connsiteY27" fmla="*/ 1287444 h 2464311"/>
              <a:gd name="connsiteX28" fmla="*/ 482600 w 2853267"/>
              <a:gd name="connsiteY28" fmla="*/ 1422911 h 2464311"/>
              <a:gd name="connsiteX29" fmla="*/ 584200 w 2853267"/>
              <a:gd name="connsiteY29" fmla="*/ 1507578 h 2464311"/>
              <a:gd name="connsiteX30" fmla="*/ 668867 w 2853267"/>
              <a:gd name="connsiteY30" fmla="*/ 1549911 h 2464311"/>
              <a:gd name="connsiteX31" fmla="*/ 795867 w 2853267"/>
              <a:gd name="connsiteY31" fmla="*/ 1541444 h 2464311"/>
              <a:gd name="connsiteX32" fmla="*/ 821267 w 2853267"/>
              <a:gd name="connsiteY32" fmla="*/ 1516044 h 2464311"/>
              <a:gd name="connsiteX33" fmla="*/ 863600 w 2853267"/>
              <a:gd name="connsiteY33" fmla="*/ 1448311 h 2464311"/>
              <a:gd name="connsiteX34" fmla="*/ 872067 w 2853267"/>
              <a:gd name="connsiteY34" fmla="*/ 1422911 h 2464311"/>
              <a:gd name="connsiteX35" fmla="*/ 719667 w 2853267"/>
              <a:gd name="connsiteY35" fmla="*/ 1431378 h 2464311"/>
              <a:gd name="connsiteX36" fmla="*/ 668867 w 2853267"/>
              <a:gd name="connsiteY36" fmla="*/ 1473711 h 2464311"/>
              <a:gd name="connsiteX37" fmla="*/ 558800 w 2853267"/>
              <a:gd name="connsiteY37" fmla="*/ 1592244 h 2464311"/>
              <a:gd name="connsiteX38" fmla="*/ 524933 w 2853267"/>
              <a:gd name="connsiteY38" fmla="*/ 1643044 h 2464311"/>
              <a:gd name="connsiteX39" fmla="*/ 516467 w 2853267"/>
              <a:gd name="connsiteY39" fmla="*/ 1668444 h 2464311"/>
              <a:gd name="connsiteX40" fmla="*/ 499533 w 2853267"/>
              <a:gd name="connsiteY40" fmla="*/ 1702311 h 2464311"/>
              <a:gd name="connsiteX41" fmla="*/ 524933 w 2853267"/>
              <a:gd name="connsiteY41" fmla="*/ 1820844 h 2464311"/>
              <a:gd name="connsiteX42" fmla="*/ 584200 w 2853267"/>
              <a:gd name="connsiteY42" fmla="*/ 1871644 h 2464311"/>
              <a:gd name="connsiteX43" fmla="*/ 618067 w 2853267"/>
              <a:gd name="connsiteY43" fmla="*/ 1897044 h 2464311"/>
              <a:gd name="connsiteX44" fmla="*/ 711200 w 2853267"/>
              <a:gd name="connsiteY44" fmla="*/ 1922444 h 2464311"/>
              <a:gd name="connsiteX45" fmla="*/ 939800 w 2853267"/>
              <a:gd name="connsiteY45" fmla="*/ 1897044 h 2464311"/>
              <a:gd name="connsiteX46" fmla="*/ 990600 w 2853267"/>
              <a:gd name="connsiteY46" fmla="*/ 1846244 h 2464311"/>
              <a:gd name="connsiteX47" fmla="*/ 990600 w 2853267"/>
              <a:gd name="connsiteY47" fmla="*/ 1778511 h 2464311"/>
              <a:gd name="connsiteX48" fmla="*/ 965200 w 2853267"/>
              <a:gd name="connsiteY48" fmla="*/ 1770044 h 2464311"/>
              <a:gd name="connsiteX49" fmla="*/ 736600 w 2853267"/>
              <a:gd name="connsiteY49" fmla="*/ 1786978 h 2464311"/>
              <a:gd name="connsiteX50" fmla="*/ 575733 w 2853267"/>
              <a:gd name="connsiteY50" fmla="*/ 1854711 h 2464311"/>
              <a:gd name="connsiteX51" fmla="*/ 482600 w 2853267"/>
              <a:gd name="connsiteY51" fmla="*/ 1888578 h 2464311"/>
              <a:gd name="connsiteX52" fmla="*/ 372533 w 2853267"/>
              <a:gd name="connsiteY52" fmla="*/ 1922444 h 2464311"/>
              <a:gd name="connsiteX53" fmla="*/ 338667 w 2853267"/>
              <a:gd name="connsiteY53" fmla="*/ 1939378 h 2464311"/>
              <a:gd name="connsiteX54" fmla="*/ 321733 w 2853267"/>
              <a:gd name="connsiteY54" fmla="*/ 1964778 h 2464311"/>
              <a:gd name="connsiteX55" fmla="*/ 296333 w 2853267"/>
              <a:gd name="connsiteY55" fmla="*/ 1998644 h 2464311"/>
              <a:gd name="connsiteX56" fmla="*/ 279400 w 2853267"/>
              <a:gd name="connsiteY56" fmla="*/ 2057911 h 2464311"/>
              <a:gd name="connsiteX57" fmla="*/ 287867 w 2853267"/>
              <a:gd name="connsiteY57" fmla="*/ 2201844 h 2464311"/>
              <a:gd name="connsiteX58" fmla="*/ 304800 w 2853267"/>
              <a:gd name="connsiteY58" fmla="*/ 2227244 h 2464311"/>
              <a:gd name="connsiteX59" fmla="*/ 347133 w 2853267"/>
              <a:gd name="connsiteY59" fmla="*/ 2261111 h 2464311"/>
              <a:gd name="connsiteX60" fmla="*/ 397933 w 2853267"/>
              <a:gd name="connsiteY60" fmla="*/ 2278044 h 2464311"/>
              <a:gd name="connsiteX61" fmla="*/ 423333 w 2853267"/>
              <a:gd name="connsiteY61" fmla="*/ 2286511 h 2464311"/>
              <a:gd name="connsiteX62" fmla="*/ 550333 w 2853267"/>
              <a:gd name="connsiteY62" fmla="*/ 2303444 h 2464311"/>
              <a:gd name="connsiteX63" fmla="*/ 736600 w 2853267"/>
              <a:gd name="connsiteY63" fmla="*/ 2311911 h 2464311"/>
              <a:gd name="connsiteX64" fmla="*/ 1363133 w 2853267"/>
              <a:gd name="connsiteY64" fmla="*/ 2303444 h 2464311"/>
              <a:gd name="connsiteX65" fmla="*/ 1845733 w 2853267"/>
              <a:gd name="connsiteY65" fmla="*/ 2286511 h 2464311"/>
              <a:gd name="connsiteX66" fmla="*/ 1871133 w 2853267"/>
              <a:gd name="connsiteY66" fmla="*/ 2269578 h 2464311"/>
              <a:gd name="connsiteX67" fmla="*/ 1905000 w 2853267"/>
              <a:gd name="connsiteY67" fmla="*/ 2252644 h 2464311"/>
              <a:gd name="connsiteX68" fmla="*/ 1955800 w 2853267"/>
              <a:gd name="connsiteY68" fmla="*/ 2201844 h 2464311"/>
              <a:gd name="connsiteX69" fmla="*/ 1972733 w 2853267"/>
              <a:gd name="connsiteY69" fmla="*/ 2151044 h 2464311"/>
              <a:gd name="connsiteX70" fmla="*/ 1955800 w 2853267"/>
              <a:gd name="connsiteY70" fmla="*/ 2049444 h 2464311"/>
              <a:gd name="connsiteX71" fmla="*/ 1913467 w 2853267"/>
              <a:gd name="connsiteY71" fmla="*/ 1998644 h 2464311"/>
              <a:gd name="connsiteX72" fmla="*/ 1667933 w 2853267"/>
              <a:gd name="connsiteY72" fmla="*/ 1930911 h 2464311"/>
              <a:gd name="connsiteX73" fmla="*/ 1490133 w 2853267"/>
              <a:gd name="connsiteY73" fmla="*/ 1956311 h 2464311"/>
              <a:gd name="connsiteX74" fmla="*/ 1405467 w 2853267"/>
              <a:gd name="connsiteY74" fmla="*/ 1981711 h 2464311"/>
              <a:gd name="connsiteX75" fmla="*/ 1303867 w 2853267"/>
              <a:gd name="connsiteY75" fmla="*/ 2015578 h 2464311"/>
              <a:gd name="connsiteX76" fmla="*/ 1227667 w 2853267"/>
              <a:gd name="connsiteY76" fmla="*/ 2049444 h 2464311"/>
              <a:gd name="connsiteX77" fmla="*/ 1168400 w 2853267"/>
              <a:gd name="connsiteY77" fmla="*/ 2057911 h 2464311"/>
              <a:gd name="connsiteX78" fmla="*/ 1117600 w 2853267"/>
              <a:gd name="connsiteY78" fmla="*/ 2074844 h 2464311"/>
              <a:gd name="connsiteX79" fmla="*/ 1049867 w 2853267"/>
              <a:gd name="connsiteY79" fmla="*/ 2091778 h 2464311"/>
              <a:gd name="connsiteX80" fmla="*/ 965200 w 2853267"/>
              <a:gd name="connsiteY80" fmla="*/ 2074844 h 2464311"/>
              <a:gd name="connsiteX81" fmla="*/ 762000 w 2853267"/>
              <a:gd name="connsiteY81" fmla="*/ 1956311 h 2464311"/>
              <a:gd name="connsiteX82" fmla="*/ 719667 w 2853267"/>
              <a:gd name="connsiteY82" fmla="*/ 1930911 h 2464311"/>
              <a:gd name="connsiteX83" fmla="*/ 677333 w 2853267"/>
              <a:gd name="connsiteY83" fmla="*/ 1913978 h 2464311"/>
              <a:gd name="connsiteX84" fmla="*/ 635000 w 2853267"/>
              <a:gd name="connsiteY84" fmla="*/ 1880111 h 2464311"/>
              <a:gd name="connsiteX85" fmla="*/ 609600 w 2853267"/>
              <a:gd name="connsiteY85" fmla="*/ 1854711 h 2464311"/>
              <a:gd name="connsiteX86" fmla="*/ 584200 w 2853267"/>
              <a:gd name="connsiteY86" fmla="*/ 1846244 h 2464311"/>
              <a:gd name="connsiteX87" fmla="*/ 491067 w 2853267"/>
              <a:gd name="connsiteY87" fmla="*/ 1761578 h 2464311"/>
              <a:gd name="connsiteX88" fmla="*/ 474133 w 2853267"/>
              <a:gd name="connsiteY88" fmla="*/ 1744644 h 2464311"/>
              <a:gd name="connsiteX89" fmla="*/ 431800 w 2853267"/>
              <a:gd name="connsiteY89" fmla="*/ 1702311 h 2464311"/>
              <a:gd name="connsiteX90" fmla="*/ 414867 w 2853267"/>
              <a:gd name="connsiteY90" fmla="*/ 1668444 h 2464311"/>
              <a:gd name="connsiteX91" fmla="*/ 381000 w 2853267"/>
              <a:gd name="connsiteY91" fmla="*/ 1617644 h 2464311"/>
              <a:gd name="connsiteX92" fmla="*/ 355600 w 2853267"/>
              <a:gd name="connsiteY92" fmla="*/ 1558378 h 2464311"/>
              <a:gd name="connsiteX93" fmla="*/ 338667 w 2853267"/>
              <a:gd name="connsiteY93" fmla="*/ 1524511 h 2464311"/>
              <a:gd name="connsiteX94" fmla="*/ 321733 w 2853267"/>
              <a:gd name="connsiteY94" fmla="*/ 1439844 h 2464311"/>
              <a:gd name="connsiteX95" fmla="*/ 313267 w 2853267"/>
              <a:gd name="connsiteY95" fmla="*/ 1397511 h 2464311"/>
              <a:gd name="connsiteX96" fmla="*/ 321733 w 2853267"/>
              <a:gd name="connsiteY96" fmla="*/ 1245111 h 2464311"/>
              <a:gd name="connsiteX97" fmla="*/ 330200 w 2853267"/>
              <a:gd name="connsiteY97" fmla="*/ 1219711 h 2464311"/>
              <a:gd name="connsiteX98" fmla="*/ 423333 w 2853267"/>
              <a:gd name="connsiteY98" fmla="*/ 1135044 h 2464311"/>
              <a:gd name="connsiteX99" fmla="*/ 457200 w 2853267"/>
              <a:gd name="connsiteY99" fmla="*/ 1118111 h 2464311"/>
              <a:gd name="connsiteX100" fmla="*/ 482600 w 2853267"/>
              <a:gd name="connsiteY100" fmla="*/ 1101178 h 2464311"/>
              <a:gd name="connsiteX101" fmla="*/ 584200 w 2853267"/>
              <a:gd name="connsiteY101" fmla="*/ 1075778 h 2464311"/>
              <a:gd name="connsiteX102" fmla="*/ 1363133 w 2853267"/>
              <a:gd name="connsiteY102" fmla="*/ 1067311 h 2464311"/>
              <a:gd name="connsiteX103" fmla="*/ 1515533 w 2853267"/>
              <a:gd name="connsiteY103" fmla="*/ 1033444 h 2464311"/>
              <a:gd name="connsiteX104" fmla="*/ 1549400 w 2853267"/>
              <a:gd name="connsiteY104" fmla="*/ 1016511 h 2464311"/>
              <a:gd name="connsiteX105" fmla="*/ 1642533 w 2853267"/>
              <a:gd name="connsiteY105" fmla="*/ 982644 h 2464311"/>
              <a:gd name="connsiteX106" fmla="*/ 1727200 w 2853267"/>
              <a:gd name="connsiteY106" fmla="*/ 923378 h 2464311"/>
              <a:gd name="connsiteX107" fmla="*/ 1735667 w 2853267"/>
              <a:gd name="connsiteY107" fmla="*/ 897978 h 2464311"/>
              <a:gd name="connsiteX108" fmla="*/ 1659467 w 2853267"/>
              <a:gd name="connsiteY108" fmla="*/ 830244 h 2464311"/>
              <a:gd name="connsiteX109" fmla="*/ 1549400 w 2853267"/>
              <a:gd name="connsiteY109" fmla="*/ 779444 h 2464311"/>
              <a:gd name="connsiteX110" fmla="*/ 1481667 w 2853267"/>
              <a:gd name="connsiteY110" fmla="*/ 754044 h 2464311"/>
              <a:gd name="connsiteX111" fmla="*/ 1397000 w 2853267"/>
              <a:gd name="connsiteY111" fmla="*/ 804844 h 2464311"/>
              <a:gd name="connsiteX112" fmla="*/ 1363133 w 2853267"/>
              <a:gd name="connsiteY112" fmla="*/ 889511 h 2464311"/>
              <a:gd name="connsiteX113" fmla="*/ 1380067 w 2853267"/>
              <a:gd name="connsiteY113" fmla="*/ 1177378 h 2464311"/>
              <a:gd name="connsiteX114" fmla="*/ 1422400 w 2853267"/>
              <a:gd name="connsiteY114" fmla="*/ 1228178 h 2464311"/>
              <a:gd name="connsiteX115" fmla="*/ 1574800 w 2853267"/>
              <a:gd name="connsiteY115" fmla="*/ 1312844 h 2464311"/>
              <a:gd name="connsiteX116" fmla="*/ 1693333 w 2853267"/>
              <a:gd name="connsiteY116" fmla="*/ 1355178 h 2464311"/>
              <a:gd name="connsiteX117" fmla="*/ 1803400 w 2853267"/>
              <a:gd name="connsiteY117" fmla="*/ 1363644 h 2464311"/>
              <a:gd name="connsiteX118" fmla="*/ 1955800 w 2853267"/>
              <a:gd name="connsiteY118" fmla="*/ 1372111 h 2464311"/>
              <a:gd name="connsiteX119" fmla="*/ 1998133 w 2853267"/>
              <a:gd name="connsiteY119" fmla="*/ 1439844 h 2464311"/>
              <a:gd name="connsiteX120" fmla="*/ 2015067 w 2853267"/>
              <a:gd name="connsiteY120" fmla="*/ 1473711 h 2464311"/>
              <a:gd name="connsiteX121" fmla="*/ 2040467 w 2853267"/>
              <a:gd name="connsiteY121" fmla="*/ 1507578 h 2464311"/>
              <a:gd name="connsiteX122" fmla="*/ 2074333 w 2853267"/>
              <a:gd name="connsiteY122" fmla="*/ 1558378 h 2464311"/>
              <a:gd name="connsiteX123" fmla="*/ 2108200 w 2853267"/>
              <a:gd name="connsiteY123" fmla="*/ 1592244 h 2464311"/>
              <a:gd name="connsiteX124" fmla="*/ 2150533 w 2853267"/>
              <a:gd name="connsiteY124" fmla="*/ 1643044 h 2464311"/>
              <a:gd name="connsiteX125" fmla="*/ 2226733 w 2853267"/>
              <a:gd name="connsiteY125" fmla="*/ 1719244 h 2464311"/>
              <a:gd name="connsiteX126" fmla="*/ 2336800 w 2853267"/>
              <a:gd name="connsiteY126" fmla="*/ 1837778 h 2464311"/>
              <a:gd name="connsiteX127" fmla="*/ 2362200 w 2853267"/>
              <a:gd name="connsiteY127" fmla="*/ 1863178 h 2464311"/>
              <a:gd name="connsiteX128" fmla="*/ 2446867 w 2853267"/>
              <a:gd name="connsiteY128" fmla="*/ 1770044 h 2464311"/>
              <a:gd name="connsiteX129" fmla="*/ 2463800 w 2853267"/>
              <a:gd name="connsiteY129" fmla="*/ 1727711 h 2464311"/>
              <a:gd name="connsiteX130" fmla="*/ 2497667 w 2853267"/>
              <a:gd name="connsiteY130" fmla="*/ 1668444 h 2464311"/>
              <a:gd name="connsiteX131" fmla="*/ 2497667 w 2853267"/>
              <a:gd name="connsiteY131" fmla="*/ 1583778 h 2464311"/>
              <a:gd name="connsiteX132" fmla="*/ 2472267 w 2853267"/>
              <a:gd name="connsiteY132" fmla="*/ 1575311 h 2464311"/>
              <a:gd name="connsiteX133" fmla="*/ 2353733 w 2853267"/>
              <a:gd name="connsiteY133" fmla="*/ 1659978 h 2464311"/>
              <a:gd name="connsiteX134" fmla="*/ 2311400 w 2853267"/>
              <a:gd name="connsiteY134" fmla="*/ 1710778 h 2464311"/>
              <a:gd name="connsiteX135" fmla="*/ 2226733 w 2853267"/>
              <a:gd name="connsiteY135" fmla="*/ 1846244 h 2464311"/>
              <a:gd name="connsiteX136" fmla="*/ 2209800 w 2853267"/>
              <a:gd name="connsiteY136" fmla="*/ 1897044 h 2464311"/>
              <a:gd name="connsiteX137" fmla="*/ 2184400 w 2853267"/>
              <a:gd name="connsiteY137" fmla="*/ 1964778 h 2464311"/>
              <a:gd name="connsiteX138" fmla="*/ 2192867 w 2853267"/>
              <a:gd name="connsiteY138" fmla="*/ 2024044 h 2464311"/>
              <a:gd name="connsiteX139" fmla="*/ 2218267 w 2853267"/>
              <a:gd name="connsiteY139" fmla="*/ 2032511 h 2464311"/>
              <a:gd name="connsiteX140" fmla="*/ 2345267 w 2853267"/>
              <a:gd name="connsiteY140" fmla="*/ 2007111 h 2464311"/>
              <a:gd name="connsiteX141" fmla="*/ 2404533 w 2853267"/>
              <a:gd name="connsiteY141" fmla="*/ 1981711 h 2464311"/>
              <a:gd name="connsiteX142" fmla="*/ 2480733 w 2853267"/>
              <a:gd name="connsiteY142" fmla="*/ 1922444 h 2464311"/>
              <a:gd name="connsiteX143" fmla="*/ 2633133 w 2853267"/>
              <a:gd name="connsiteY143" fmla="*/ 1761578 h 2464311"/>
              <a:gd name="connsiteX144" fmla="*/ 2683933 w 2853267"/>
              <a:gd name="connsiteY144" fmla="*/ 1676911 h 2464311"/>
              <a:gd name="connsiteX145" fmla="*/ 2743200 w 2853267"/>
              <a:gd name="connsiteY145" fmla="*/ 1507578 h 2464311"/>
              <a:gd name="connsiteX146" fmla="*/ 2751667 w 2853267"/>
              <a:gd name="connsiteY146" fmla="*/ 1414444 h 2464311"/>
              <a:gd name="connsiteX147" fmla="*/ 2726267 w 2853267"/>
              <a:gd name="connsiteY147" fmla="*/ 1135044 h 2464311"/>
              <a:gd name="connsiteX148" fmla="*/ 2700867 w 2853267"/>
              <a:gd name="connsiteY148" fmla="*/ 1058844 h 2464311"/>
              <a:gd name="connsiteX149" fmla="*/ 2633133 w 2853267"/>
              <a:gd name="connsiteY149" fmla="*/ 931844 h 2464311"/>
              <a:gd name="connsiteX150" fmla="*/ 2590800 w 2853267"/>
              <a:gd name="connsiteY150" fmla="*/ 881044 h 2464311"/>
              <a:gd name="connsiteX151" fmla="*/ 2523067 w 2853267"/>
              <a:gd name="connsiteY151" fmla="*/ 796378 h 2464311"/>
              <a:gd name="connsiteX152" fmla="*/ 2489200 w 2853267"/>
              <a:gd name="connsiteY152" fmla="*/ 779444 h 2464311"/>
              <a:gd name="connsiteX153" fmla="*/ 2429933 w 2853267"/>
              <a:gd name="connsiteY153" fmla="*/ 745578 h 2464311"/>
              <a:gd name="connsiteX154" fmla="*/ 2362200 w 2853267"/>
              <a:gd name="connsiteY154" fmla="*/ 728644 h 2464311"/>
              <a:gd name="connsiteX155" fmla="*/ 2353733 w 2853267"/>
              <a:gd name="connsiteY155" fmla="*/ 660911 h 2464311"/>
              <a:gd name="connsiteX156" fmla="*/ 2336800 w 2853267"/>
              <a:gd name="connsiteY156" fmla="*/ 584711 h 2464311"/>
              <a:gd name="connsiteX157" fmla="*/ 2319867 w 2853267"/>
              <a:gd name="connsiteY157" fmla="*/ 474644 h 2464311"/>
              <a:gd name="connsiteX158" fmla="*/ 2269067 w 2853267"/>
              <a:gd name="connsiteY158" fmla="*/ 381511 h 2464311"/>
              <a:gd name="connsiteX159" fmla="*/ 2226733 w 2853267"/>
              <a:gd name="connsiteY159" fmla="*/ 330711 h 2464311"/>
              <a:gd name="connsiteX160" fmla="*/ 2142067 w 2853267"/>
              <a:gd name="connsiteY160" fmla="*/ 237578 h 2464311"/>
              <a:gd name="connsiteX161" fmla="*/ 2116667 w 2853267"/>
              <a:gd name="connsiteY161" fmla="*/ 212178 h 2464311"/>
              <a:gd name="connsiteX162" fmla="*/ 2091267 w 2853267"/>
              <a:gd name="connsiteY162" fmla="*/ 195244 h 2464311"/>
              <a:gd name="connsiteX163" fmla="*/ 2065867 w 2853267"/>
              <a:gd name="connsiteY163" fmla="*/ 169844 h 2464311"/>
              <a:gd name="connsiteX164" fmla="*/ 1998133 w 2853267"/>
              <a:gd name="connsiteY164" fmla="*/ 152911 h 2464311"/>
              <a:gd name="connsiteX165" fmla="*/ 1905000 w 2853267"/>
              <a:gd name="connsiteY165" fmla="*/ 135978 h 2464311"/>
              <a:gd name="connsiteX166" fmla="*/ 1828800 w 2853267"/>
              <a:gd name="connsiteY166" fmla="*/ 127511 h 2464311"/>
              <a:gd name="connsiteX167" fmla="*/ 1066800 w 2853267"/>
              <a:gd name="connsiteY167" fmla="*/ 161378 h 2464311"/>
              <a:gd name="connsiteX168" fmla="*/ 1016000 w 2853267"/>
              <a:gd name="connsiteY168" fmla="*/ 169844 h 2464311"/>
              <a:gd name="connsiteX169" fmla="*/ 922867 w 2853267"/>
              <a:gd name="connsiteY169" fmla="*/ 220644 h 2464311"/>
              <a:gd name="connsiteX170" fmla="*/ 905933 w 2853267"/>
              <a:gd name="connsiteY170" fmla="*/ 237578 h 2464311"/>
              <a:gd name="connsiteX171" fmla="*/ 889000 w 2853267"/>
              <a:gd name="connsiteY171" fmla="*/ 262978 h 2464311"/>
              <a:gd name="connsiteX172" fmla="*/ 829733 w 2853267"/>
              <a:gd name="connsiteY172" fmla="*/ 237578 h 2464311"/>
              <a:gd name="connsiteX173" fmla="*/ 787400 w 2853267"/>
              <a:gd name="connsiteY173" fmla="*/ 203711 h 2464311"/>
              <a:gd name="connsiteX174" fmla="*/ 719667 w 2853267"/>
              <a:gd name="connsiteY174" fmla="*/ 186778 h 2464311"/>
              <a:gd name="connsiteX175" fmla="*/ 635000 w 2853267"/>
              <a:gd name="connsiteY175" fmla="*/ 152911 h 2464311"/>
              <a:gd name="connsiteX176" fmla="*/ 457200 w 2853267"/>
              <a:gd name="connsiteY176" fmla="*/ 110578 h 2464311"/>
              <a:gd name="connsiteX177" fmla="*/ 194733 w 2853267"/>
              <a:gd name="connsiteY177" fmla="*/ 34378 h 2464311"/>
              <a:gd name="connsiteX178" fmla="*/ 42333 w 2853267"/>
              <a:gd name="connsiteY178" fmla="*/ 511 h 2464311"/>
              <a:gd name="connsiteX179" fmla="*/ 0 w 2853267"/>
              <a:gd name="connsiteY179" fmla="*/ 17444 h 2464311"/>
              <a:gd name="connsiteX180" fmla="*/ 8467 w 2853267"/>
              <a:gd name="connsiteY180" fmla="*/ 186778 h 2464311"/>
              <a:gd name="connsiteX181" fmla="*/ 33867 w 2853267"/>
              <a:gd name="connsiteY181" fmla="*/ 220644 h 2464311"/>
              <a:gd name="connsiteX182" fmla="*/ 135467 w 2853267"/>
              <a:gd name="connsiteY182" fmla="*/ 262978 h 2464311"/>
              <a:gd name="connsiteX183" fmla="*/ 279400 w 2853267"/>
              <a:gd name="connsiteY183" fmla="*/ 246044 h 2464311"/>
              <a:gd name="connsiteX184" fmla="*/ 313267 w 2853267"/>
              <a:gd name="connsiteY184" fmla="*/ 212178 h 2464311"/>
              <a:gd name="connsiteX185" fmla="*/ 338667 w 2853267"/>
              <a:gd name="connsiteY185" fmla="*/ 195244 h 2464311"/>
              <a:gd name="connsiteX186" fmla="*/ 372533 w 2853267"/>
              <a:gd name="connsiteY186" fmla="*/ 169844 h 2464311"/>
              <a:gd name="connsiteX187" fmla="*/ 389467 w 2853267"/>
              <a:gd name="connsiteY187" fmla="*/ 135978 h 2464311"/>
              <a:gd name="connsiteX188" fmla="*/ 372533 w 2853267"/>
              <a:gd name="connsiteY188" fmla="*/ 178311 h 2464311"/>
              <a:gd name="connsiteX189" fmla="*/ 389467 w 2853267"/>
              <a:gd name="connsiteY189" fmla="*/ 356111 h 2464311"/>
              <a:gd name="connsiteX190" fmla="*/ 457200 w 2853267"/>
              <a:gd name="connsiteY190" fmla="*/ 432311 h 2464311"/>
              <a:gd name="connsiteX191" fmla="*/ 567267 w 2853267"/>
              <a:gd name="connsiteY191" fmla="*/ 491578 h 2464311"/>
              <a:gd name="connsiteX192" fmla="*/ 711200 w 2853267"/>
              <a:gd name="connsiteY192" fmla="*/ 542378 h 2464311"/>
              <a:gd name="connsiteX193" fmla="*/ 787400 w 2853267"/>
              <a:gd name="connsiteY193" fmla="*/ 550844 h 2464311"/>
              <a:gd name="connsiteX194" fmla="*/ 1236133 w 2853267"/>
              <a:gd name="connsiteY194" fmla="*/ 559311 h 2464311"/>
              <a:gd name="connsiteX195" fmla="*/ 1278467 w 2853267"/>
              <a:gd name="connsiteY195" fmla="*/ 550844 h 2464311"/>
              <a:gd name="connsiteX196" fmla="*/ 1303867 w 2853267"/>
              <a:gd name="connsiteY196" fmla="*/ 542378 h 2464311"/>
              <a:gd name="connsiteX197" fmla="*/ 1549400 w 2853267"/>
              <a:gd name="connsiteY197" fmla="*/ 533911 h 2464311"/>
              <a:gd name="connsiteX198" fmla="*/ 1574800 w 2853267"/>
              <a:gd name="connsiteY198" fmla="*/ 525444 h 2464311"/>
              <a:gd name="connsiteX199" fmla="*/ 1540933 w 2853267"/>
              <a:gd name="connsiteY199" fmla="*/ 432311 h 2464311"/>
              <a:gd name="connsiteX200" fmla="*/ 1439333 w 2853267"/>
              <a:gd name="connsiteY200" fmla="*/ 398444 h 2464311"/>
              <a:gd name="connsiteX201" fmla="*/ 1185333 w 2853267"/>
              <a:gd name="connsiteY201" fmla="*/ 347644 h 2464311"/>
              <a:gd name="connsiteX202" fmla="*/ 1024467 w 2853267"/>
              <a:gd name="connsiteY202" fmla="*/ 373044 h 2464311"/>
              <a:gd name="connsiteX203" fmla="*/ 787400 w 2853267"/>
              <a:gd name="connsiteY203" fmla="*/ 542378 h 2464311"/>
              <a:gd name="connsiteX204" fmla="*/ 685800 w 2853267"/>
              <a:gd name="connsiteY204" fmla="*/ 643978 h 2464311"/>
              <a:gd name="connsiteX205" fmla="*/ 660400 w 2853267"/>
              <a:gd name="connsiteY205" fmla="*/ 703244 h 2464311"/>
              <a:gd name="connsiteX206" fmla="*/ 677333 w 2853267"/>
              <a:gd name="connsiteY206" fmla="*/ 754044 h 2464311"/>
              <a:gd name="connsiteX207" fmla="*/ 711200 w 2853267"/>
              <a:gd name="connsiteY207" fmla="*/ 779444 h 2464311"/>
              <a:gd name="connsiteX208" fmla="*/ 829733 w 2853267"/>
              <a:gd name="connsiteY208" fmla="*/ 830244 h 2464311"/>
              <a:gd name="connsiteX209" fmla="*/ 1303867 w 2853267"/>
              <a:gd name="connsiteY209" fmla="*/ 804844 h 2464311"/>
              <a:gd name="connsiteX210" fmla="*/ 1413933 w 2853267"/>
              <a:gd name="connsiteY210" fmla="*/ 762511 h 2464311"/>
              <a:gd name="connsiteX211" fmla="*/ 1701800 w 2853267"/>
              <a:gd name="connsiteY211" fmla="*/ 618578 h 2464311"/>
              <a:gd name="connsiteX212" fmla="*/ 1820333 w 2853267"/>
              <a:gd name="connsiteY212" fmla="*/ 533911 h 2464311"/>
              <a:gd name="connsiteX213" fmla="*/ 1845733 w 2853267"/>
              <a:gd name="connsiteY213" fmla="*/ 500044 h 2464311"/>
              <a:gd name="connsiteX214" fmla="*/ 1837267 w 2853267"/>
              <a:gd name="connsiteY214" fmla="*/ 567778 h 2464311"/>
              <a:gd name="connsiteX215" fmla="*/ 1820333 w 2853267"/>
              <a:gd name="connsiteY215" fmla="*/ 618578 h 2464311"/>
              <a:gd name="connsiteX216" fmla="*/ 1828800 w 2853267"/>
              <a:gd name="connsiteY216" fmla="*/ 754044 h 2464311"/>
              <a:gd name="connsiteX217" fmla="*/ 1854200 w 2853267"/>
              <a:gd name="connsiteY217" fmla="*/ 762511 h 2464311"/>
              <a:gd name="connsiteX218" fmla="*/ 1930400 w 2853267"/>
              <a:gd name="connsiteY218" fmla="*/ 787911 h 2464311"/>
              <a:gd name="connsiteX219" fmla="*/ 2133600 w 2853267"/>
              <a:gd name="connsiteY219" fmla="*/ 770978 h 2464311"/>
              <a:gd name="connsiteX220" fmla="*/ 2192867 w 2853267"/>
              <a:gd name="connsiteY220" fmla="*/ 762511 h 2464311"/>
              <a:gd name="connsiteX221" fmla="*/ 2421467 w 2853267"/>
              <a:gd name="connsiteY221" fmla="*/ 652444 h 2464311"/>
              <a:gd name="connsiteX222" fmla="*/ 2480733 w 2853267"/>
              <a:gd name="connsiteY222" fmla="*/ 627044 h 2464311"/>
              <a:gd name="connsiteX223" fmla="*/ 2531533 w 2853267"/>
              <a:gd name="connsiteY223" fmla="*/ 584711 h 2464311"/>
              <a:gd name="connsiteX224" fmla="*/ 2616200 w 2853267"/>
              <a:gd name="connsiteY224" fmla="*/ 491578 h 2464311"/>
              <a:gd name="connsiteX225" fmla="*/ 2624667 w 2853267"/>
              <a:gd name="connsiteY225" fmla="*/ 457711 h 2464311"/>
              <a:gd name="connsiteX226" fmla="*/ 2641600 w 2853267"/>
              <a:gd name="connsiteY226" fmla="*/ 406911 h 2464311"/>
              <a:gd name="connsiteX227" fmla="*/ 2650067 w 2853267"/>
              <a:gd name="connsiteY227" fmla="*/ 237578 h 2464311"/>
              <a:gd name="connsiteX228" fmla="*/ 2683933 w 2853267"/>
              <a:gd name="connsiteY228" fmla="*/ 169844 h 2464311"/>
              <a:gd name="connsiteX229" fmla="*/ 2709333 w 2853267"/>
              <a:gd name="connsiteY229" fmla="*/ 161378 h 2464311"/>
              <a:gd name="connsiteX230" fmla="*/ 2768600 w 2853267"/>
              <a:gd name="connsiteY230" fmla="*/ 220644 h 2464311"/>
              <a:gd name="connsiteX231" fmla="*/ 2785533 w 2853267"/>
              <a:gd name="connsiteY231" fmla="*/ 271444 h 2464311"/>
              <a:gd name="connsiteX232" fmla="*/ 2794000 w 2853267"/>
              <a:gd name="connsiteY232" fmla="*/ 305311 h 2464311"/>
              <a:gd name="connsiteX233" fmla="*/ 2827867 w 2853267"/>
              <a:gd name="connsiteY233" fmla="*/ 389978 h 2464311"/>
              <a:gd name="connsiteX234" fmla="*/ 2853267 w 2853267"/>
              <a:gd name="connsiteY234" fmla="*/ 516978 h 2464311"/>
              <a:gd name="connsiteX235" fmla="*/ 2827867 w 2853267"/>
              <a:gd name="connsiteY235" fmla="*/ 737111 h 2464311"/>
              <a:gd name="connsiteX236" fmla="*/ 2810933 w 2853267"/>
              <a:gd name="connsiteY236" fmla="*/ 804844 h 2464311"/>
              <a:gd name="connsiteX237" fmla="*/ 2785533 w 2853267"/>
              <a:gd name="connsiteY237" fmla="*/ 872578 h 2464311"/>
              <a:gd name="connsiteX238" fmla="*/ 2768600 w 2853267"/>
              <a:gd name="connsiteY238" fmla="*/ 906444 h 2464311"/>
              <a:gd name="connsiteX239" fmla="*/ 2760133 w 2853267"/>
              <a:gd name="connsiteY239" fmla="*/ 931844 h 2464311"/>
              <a:gd name="connsiteX240" fmla="*/ 2743200 w 2853267"/>
              <a:gd name="connsiteY240" fmla="*/ 957244 h 2464311"/>
              <a:gd name="connsiteX241" fmla="*/ 2726267 w 2853267"/>
              <a:gd name="connsiteY241" fmla="*/ 999578 h 2464311"/>
              <a:gd name="connsiteX242" fmla="*/ 2692400 w 2853267"/>
              <a:gd name="connsiteY242" fmla="*/ 1058844 h 2464311"/>
              <a:gd name="connsiteX243" fmla="*/ 2650067 w 2853267"/>
              <a:gd name="connsiteY243" fmla="*/ 1143511 h 2464311"/>
              <a:gd name="connsiteX244" fmla="*/ 2607733 w 2853267"/>
              <a:gd name="connsiteY244" fmla="*/ 1211244 h 2464311"/>
              <a:gd name="connsiteX245" fmla="*/ 2582333 w 2853267"/>
              <a:gd name="connsiteY245" fmla="*/ 1278978 h 2464311"/>
              <a:gd name="connsiteX246" fmla="*/ 2573867 w 2853267"/>
              <a:gd name="connsiteY246" fmla="*/ 1312844 h 2464311"/>
              <a:gd name="connsiteX247" fmla="*/ 2548467 w 2853267"/>
              <a:gd name="connsiteY247" fmla="*/ 1372111 h 2464311"/>
              <a:gd name="connsiteX248" fmla="*/ 2565400 w 2853267"/>
              <a:gd name="connsiteY248" fmla="*/ 1532978 h 2464311"/>
              <a:gd name="connsiteX249" fmla="*/ 2582333 w 2853267"/>
              <a:gd name="connsiteY249" fmla="*/ 1566844 h 2464311"/>
              <a:gd name="connsiteX250" fmla="*/ 2650067 w 2853267"/>
              <a:gd name="connsiteY250" fmla="*/ 1659978 h 2464311"/>
              <a:gd name="connsiteX251" fmla="*/ 2692400 w 2853267"/>
              <a:gd name="connsiteY251" fmla="*/ 1693844 h 2464311"/>
              <a:gd name="connsiteX252" fmla="*/ 2717800 w 2853267"/>
              <a:gd name="connsiteY252" fmla="*/ 1727711 h 2464311"/>
              <a:gd name="connsiteX253" fmla="*/ 2743200 w 2853267"/>
              <a:gd name="connsiteY253" fmla="*/ 1753111 h 2464311"/>
              <a:gd name="connsiteX254" fmla="*/ 2785533 w 2853267"/>
              <a:gd name="connsiteY254" fmla="*/ 1812378 h 2464311"/>
              <a:gd name="connsiteX255" fmla="*/ 2802467 w 2853267"/>
              <a:gd name="connsiteY255" fmla="*/ 1871644 h 2464311"/>
              <a:gd name="connsiteX256" fmla="*/ 2810933 w 2853267"/>
              <a:gd name="connsiteY256" fmla="*/ 1905511 h 2464311"/>
              <a:gd name="connsiteX257" fmla="*/ 2785533 w 2853267"/>
              <a:gd name="connsiteY257" fmla="*/ 2108711 h 2464311"/>
              <a:gd name="connsiteX258" fmla="*/ 2760133 w 2853267"/>
              <a:gd name="connsiteY258" fmla="*/ 2142578 h 2464311"/>
              <a:gd name="connsiteX259" fmla="*/ 2734733 w 2853267"/>
              <a:gd name="connsiteY259" fmla="*/ 2167978 h 2464311"/>
              <a:gd name="connsiteX260" fmla="*/ 2692400 w 2853267"/>
              <a:gd name="connsiteY260" fmla="*/ 2184911 h 2464311"/>
              <a:gd name="connsiteX261" fmla="*/ 1862667 w 2853267"/>
              <a:gd name="connsiteY261" fmla="*/ 2176444 h 2464311"/>
              <a:gd name="connsiteX262" fmla="*/ 1693333 w 2853267"/>
              <a:gd name="connsiteY262" fmla="*/ 2167978 h 2464311"/>
              <a:gd name="connsiteX263" fmla="*/ 1651000 w 2853267"/>
              <a:gd name="connsiteY263" fmla="*/ 2159511 h 2464311"/>
              <a:gd name="connsiteX264" fmla="*/ 1600200 w 2853267"/>
              <a:gd name="connsiteY264" fmla="*/ 2151044 h 2464311"/>
              <a:gd name="connsiteX265" fmla="*/ 1532467 w 2853267"/>
              <a:gd name="connsiteY265" fmla="*/ 2100244 h 2464311"/>
              <a:gd name="connsiteX266" fmla="*/ 1464733 w 2853267"/>
              <a:gd name="connsiteY266" fmla="*/ 2032511 h 2464311"/>
              <a:gd name="connsiteX267" fmla="*/ 1439333 w 2853267"/>
              <a:gd name="connsiteY267" fmla="*/ 1990178 h 2464311"/>
              <a:gd name="connsiteX268" fmla="*/ 1405467 w 2853267"/>
              <a:gd name="connsiteY268" fmla="*/ 1922444 h 2464311"/>
              <a:gd name="connsiteX269" fmla="*/ 1380067 w 2853267"/>
              <a:gd name="connsiteY269" fmla="*/ 1897044 h 2464311"/>
              <a:gd name="connsiteX270" fmla="*/ 1363133 w 2853267"/>
              <a:gd name="connsiteY270" fmla="*/ 1846244 h 2464311"/>
              <a:gd name="connsiteX271" fmla="*/ 1346200 w 2853267"/>
              <a:gd name="connsiteY271" fmla="*/ 1778511 h 2464311"/>
              <a:gd name="connsiteX272" fmla="*/ 1354667 w 2853267"/>
              <a:gd name="connsiteY272" fmla="*/ 1634578 h 2464311"/>
              <a:gd name="connsiteX273" fmla="*/ 1346200 w 2853267"/>
              <a:gd name="connsiteY273" fmla="*/ 1507578 h 2464311"/>
              <a:gd name="connsiteX274" fmla="*/ 1329267 w 2853267"/>
              <a:gd name="connsiteY274" fmla="*/ 1490644 h 2464311"/>
              <a:gd name="connsiteX275" fmla="*/ 1270000 w 2853267"/>
              <a:gd name="connsiteY275" fmla="*/ 1456778 h 2464311"/>
              <a:gd name="connsiteX276" fmla="*/ 1227667 w 2853267"/>
              <a:gd name="connsiteY276" fmla="*/ 1448311 h 2464311"/>
              <a:gd name="connsiteX277" fmla="*/ 1176867 w 2853267"/>
              <a:gd name="connsiteY277" fmla="*/ 1431378 h 2464311"/>
              <a:gd name="connsiteX278" fmla="*/ 1041400 w 2853267"/>
              <a:gd name="connsiteY278" fmla="*/ 1414444 h 2464311"/>
              <a:gd name="connsiteX279" fmla="*/ 482600 w 2853267"/>
              <a:gd name="connsiteY279" fmla="*/ 1422911 h 2464311"/>
              <a:gd name="connsiteX280" fmla="*/ 423333 w 2853267"/>
              <a:gd name="connsiteY280" fmla="*/ 1439844 h 2464311"/>
              <a:gd name="connsiteX281" fmla="*/ 347133 w 2853267"/>
              <a:gd name="connsiteY281" fmla="*/ 1456778 h 2464311"/>
              <a:gd name="connsiteX282" fmla="*/ 313267 w 2853267"/>
              <a:gd name="connsiteY282" fmla="*/ 1473711 h 2464311"/>
              <a:gd name="connsiteX283" fmla="*/ 177800 w 2853267"/>
              <a:gd name="connsiteY283" fmla="*/ 1558378 h 2464311"/>
              <a:gd name="connsiteX284" fmla="*/ 152400 w 2853267"/>
              <a:gd name="connsiteY284" fmla="*/ 1575311 h 2464311"/>
              <a:gd name="connsiteX285" fmla="*/ 127000 w 2853267"/>
              <a:gd name="connsiteY285" fmla="*/ 1592244 h 2464311"/>
              <a:gd name="connsiteX286" fmla="*/ 110067 w 2853267"/>
              <a:gd name="connsiteY286" fmla="*/ 1609178 h 2464311"/>
              <a:gd name="connsiteX287" fmla="*/ 84667 w 2853267"/>
              <a:gd name="connsiteY287" fmla="*/ 1617644 h 2464311"/>
              <a:gd name="connsiteX288" fmla="*/ 42333 w 2853267"/>
              <a:gd name="connsiteY288" fmla="*/ 1659978 h 2464311"/>
              <a:gd name="connsiteX289" fmla="*/ 25400 w 2853267"/>
              <a:gd name="connsiteY289" fmla="*/ 1710778 h 2464311"/>
              <a:gd name="connsiteX290" fmla="*/ 42333 w 2853267"/>
              <a:gd name="connsiteY290" fmla="*/ 1829311 h 2464311"/>
              <a:gd name="connsiteX291" fmla="*/ 59267 w 2853267"/>
              <a:gd name="connsiteY291" fmla="*/ 1854711 h 2464311"/>
              <a:gd name="connsiteX292" fmla="*/ 67733 w 2853267"/>
              <a:gd name="connsiteY292" fmla="*/ 1880111 h 2464311"/>
              <a:gd name="connsiteX293" fmla="*/ 101600 w 2853267"/>
              <a:gd name="connsiteY293" fmla="*/ 1922444 h 2464311"/>
              <a:gd name="connsiteX294" fmla="*/ 118533 w 2853267"/>
              <a:gd name="connsiteY294" fmla="*/ 1973244 h 2464311"/>
              <a:gd name="connsiteX295" fmla="*/ 135467 w 2853267"/>
              <a:gd name="connsiteY295" fmla="*/ 2007111 h 2464311"/>
              <a:gd name="connsiteX296" fmla="*/ 127000 w 2853267"/>
              <a:gd name="connsiteY296" fmla="*/ 2066378 h 2464311"/>
              <a:gd name="connsiteX297" fmla="*/ 76200 w 2853267"/>
              <a:gd name="connsiteY297" fmla="*/ 2100244 h 2464311"/>
              <a:gd name="connsiteX298" fmla="*/ 42333 w 2853267"/>
              <a:gd name="connsiteY298" fmla="*/ 2142578 h 2464311"/>
              <a:gd name="connsiteX299" fmla="*/ 16933 w 2853267"/>
              <a:gd name="connsiteY299" fmla="*/ 2159511 h 2464311"/>
              <a:gd name="connsiteX300" fmla="*/ 8467 w 2853267"/>
              <a:gd name="connsiteY300" fmla="*/ 2184911 h 2464311"/>
              <a:gd name="connsiteX301" fmla="*/ 16933 w 2853267"/>
              <a:gd name="connsiteY301" fmla="*/ 2227244 h 2464311"/>
              <a:gd name="connsiteX302" fmla="*/ 84667 w 2853267"/>
              <a:gd name="connsiteY302" fmla="*/ 2286511 h 2464311"/>
              <a:gd name="connsiteX303" fmla="*/ 110067 w 2853267"/>
              <a:gd name="connsiteY303" fmla="*/ 2294978 h 2464311"/>
              <a:gd name="connsiteX304" fmla="*/ 143933 w 2853267"/>
              <a:gd name="connsiteY304" fmla="*/ 2311911 h 2464311"/>
              <a:gd name="connsiteX305" fmla="*/ 194733 w 2853267"/>
              <a:gd name="connsiteY305" fmla="*/ 2320378 h 2464311"/>
              <a:gd name="connsiteX306" fmla="*/ 262467 w 2853267"/>
              <a:gd name="connsiteY306" fmla="*/ 2337311 h 2464311"/>
              <a:gd name="connsiteX307" fmla="*/ 330200 w 2853267"/>
              <a:gd name="connsiteY307" fmla="*/ 2345778 h 2464311"/>
              <a:gd name="connsiteX308" fmla="*/ 372533 w 2853267"/>
              <a:gd name="connsiteY308" fmla="*/ 2354244 h 2464311"/>
              <a:gd name="connsiteX309" fmla="*/ 440267 w 2853267"/>
              <a:gd name="connsiteY309" fmla="*/ 2362711 h 2464311"/>
              <a:gd name="connsiteX310" fmla="*/ 643467 w 2853267"/>
              <a:gd name="connsiteY310" fmla="*/ 2354244 h 2464311"/>
              <a:gd name="connsiteX311" fmla="*/ 668867 w 2853267"/>
              <a:gd name="connsiteY311" fmla="*/ 2345778 h 2464311"/>
              <a:gd name="connsiteX312" fmla="*/ 736600 w 2853267"/>
              <a:gd name="connsiteY312" fmla="*/ 2328844 h 2464311"/>
              <a:gd name="connsiteX313" fmla="*/ 1024467 w 2853267"/>
              <a:gd name="connsiteY313" fmla="*/ 2337311 h 2464311"/>
              <a:gd name="connsiteX314" fmla="*/ 1075267 w 2853267"/>
              <a:gd name="connsiteY314" fmla="*/ 2354244 h 2464311"/>
              <a:gd name="connsiteX315" fmla="*/ 1117600 w 2853267"/>
              <a:gd name="connsiteY315" fmla="*/ 2362711 h 2464311"/>
              <a:gd name="connsiteX316" fmla="*/ 1176867 w 2853267"/>
              <a:gd name="connsiteY316" fmla="*/ 2371178 h 2464311"/>
              <a:gd name="connsiteX317" fmla="*/ 1210733 w 2853267"/>
              <a:gd name="connsiteY317" fmla="*/ 2379644 h 2464311"/>
              <a:gd name="connsiteX318" fmla="*/ 1286933 w 2853267"/>
              <a:gd name="connsiteY318" fmla="*/ 2396578 h 2464311"/>
              <a:gd name="connsiteX319" fmla="*/ 1337733 w 2853267"/>
              <a:gd name="connsiteY319" fmla="*/ 2413511 h 2464311"/>
              <a:gd name="connsiteX320" fmla="*/ 1473200 w 2853267"/>
              <a:gd name="connsiteY320" fmla="*/ 2438911 h 2464311"/>
              <a:gd name="connsiteX321" fmla="*/ 1617133 w 2853267"/>
              <a:gd name="connsiteY321" fmla="*/ 2464311 h 2464311"/>
              <a:gd name="connsiteX322" fmla="*/ 1735667 w 2853267"/>
              <a:gd name="connsiteY322" fmla="*/ 2447378 h 2464311"/>
              <a:gd name="connsiteX323" fmla="*/ 1778000 w 2853267"/>
              <a:gd name="connsiteY323" fmla="*/ 2396578 h 2464311"/>
              <a:gd name="connsiteX324" fmla="*/ 1845733 w 2853267"/>
              <a:gd name="connsiteY324" fmla="*/ 2328844 h 2464311"/>
              <a:gd name="connsiteX325" fmla="*/ 1888067 w 2853267"/>
              <a:gd name="connsiteY325" fmla="*/ 2252644 h 2464311"/>
              <a:gd name="connsiteX326" fmla="*/ 1905000 w 2853267"/>
              <a:gd name="connsiteY326" fmla="*/ 2218778 h 2464311"/>
              <a:gd name="connsiteX327" fmla="*/ 1947333 w 2853267"/>
              <a:gd name="connsiteY327" fmla="*/ 2176444 h 2464311"/>
              <a:gd name="connsiteX328" fmla="*/ 1964267 w 2853267"/>
              <a:gd name="connsiteY328" fmla="*/ 2151044 h 2464311"/>
              <a:gd name="connsiteX329" fmla="*/ 1989667 w 2853267"/>
              <a:gd name="connsiteY329" fmla="*/ 2091778 h 2464311"/>
              <a:gd name="connsiteX330" fmla="*/ 2006600 w 2853267"/>
              <a:gd name="connsiteY330" fmla="*/ 2074844 h 2464311"/>
              <a:gd name="connsiteX331" fmla="*/ 2023533 w 2853267"/>
              <a:gd name="connsiteY331" fmla="*/ 2049444 h 2464311"/>
              <a:gd name="connsiteX332" fmla="*/ 2040467 w 2853267"/>
              <a:gd name="connsiteY332" fmla="*/ 1761578 h 2464311"/>
              <a:gd name="connsiteX333" fmla="*/ 2065867 w 2853267"/>
              <a:gd name="connsiteY333" fmla="*/ 1617644 h 2464311"/>
              <a:gd name="connsiteX334" fmla="*/ 2074333 w 2853267"/>
              <a:gd name="connsiteY334" fmla="*/ 1558378 h 2464311"/>
              <a:gd name="connsiteX335" fmla="*/ 2082800 w 2853267"/>
              <a:gd name="connsiteY335" fmla="*/ 1524511 h 2464311"/>
              <a:gd name="connsiteX336" fmla="*/ 2091267 w 2853267"/>
              <a:gd name="connsiteY336" fmla="*/ 1456778 h 2464311"/>
              <a:gd name="connsiteX337" fmla="*/ 2099733 w 2853267"/>
              <a:gd name="connsiteY337" fmla="*/ 1422911 h 2464311"/>
              <a:gd name="connsiteX338" fmla="*/ 2116667 w 2853267"/>
              <a:gd name="connsiteY338" fmla="*/ 1321311 h 2464311"/>
              <a:gd name="connsiteX339" fmla="*/ 2142067 w 2853267"/>
              <a:gd name="connsiteY339" fmla="*/ 1135044 h 2464311"/>
              <a:gd name="connsiteX340" fmla="*/ 2184400 w 2853267"/>
              <a:gd name="connsiteY340" fmla="*/ 1092711 h 2464311"/>
              <a:gd name="connsiteX341" fmla="*/ 2218267 w 2853267"/>
              <a:gd name="connsiteY341" fmla="*/ 1075778 h 2464311"/>
              <a:gd name="connsiteX342" fmla="*/ 2235200 w 2853267"/>
              <a:gd name="connsiteY342" fmla="*/ 1050378 h 2464311"/>
              <a:gd name="connsiteX343" fmla="*/ 2286000 w 2853267"/>
              <a:gd name="connsiteY343" fmla="*/ 1016511 h 2464311"/>
              <a:gd name="connsiteX344" fmla="*/ 2311400 w 2853267"/>
              <a:gd name="connsiteY344" fmla="*/ 974178 h 2464311"/>
              <a:gd name="connsiteX345" fmla="*/ 2379133 w 2853267"/>
              <a:gd name="connsiteY345" fmla="*/ 881044 h 2464311"/>
              <a:gd name="connsiteX346" fmla="*/ 2396067 w 2853267"/>
              <a:gd name="connsiteY346" fmla="*/ 838711 h 2464311"/>
              <a:gd name="connsiteX347" fmla="*/ 2404533 w 2853267"/>
              <a:gd name="connsiteY347" fmla="*/ 813311 h 2464311"/>
              <a:gd name="connsiteX348" fmla="*/ 2421467 w 2853267"/>
              <a:gd name="connsiteY348" fmla="*/ 787911 h 2464311"/>
              <a:gd name="connsiteX349" fmla="*/ 2413000 w 2853267"/>
              <a:gd name="connsiteY349" fmla="*/ 627044 h 2464311"/>
              <a:gd name="connsiteX350" fmla="*/ 2396067 w 2853267"/>
              <a:gd name="connsiteY350" fmla="*/ 584711 h 2464311"/>
              <a:gd name="connsiteX351" fmla="*/ 2387600 w 2853267"/>
              <a:gd name="connsiteY351" fmla="*/ 542378 h 2464311"/>
              <a:gd name="connsiteX352" fmla="*/ 2353733 w 2853267"/>
              <a:gd name="connsiteY352" fmla="*/ 500044 h 2464311"/>
              <a:gd name="connsiteX353" fmla="*/ 2336800 w 2853267"/>
              <a:gd name="connsiteY353" fmla="*/ 474644 h 2464311"/>
              <a:gd name="connsiteX354" fmla="*/ 2319867 w 2853267"/>
              <a:gd name="connsiteY354" fmla="*/ 423844 h 2464311"/>
              <a:gd name="connsiteX355" fmla="*/ 2336800 w 2853267"/>
              <a:gd name="connsiteY355" fmla="*/ 356111 h 2464311"/>
              <a:gd name="connsiteX356" fmla="*/ 2362200 w 2853267"/>
              <a:gd name="connsiteY356" fmla="*/ 330711 h 2464311"/>
              <a:gd name="connsiteX357" fmla="*/ 2404533 w 2853267"/>
              <a:gd name="connsiteY357" fmla="*/ 262978 h 2464311"/>
              <a:gd name="connsiteX358" fmla="*/ 2429933 w 2853267"/>
              <a:gd name="connsiteY358" fmla="*/ 186778 h 2464311"/>
              <a:gd name="connsiteX359" fmla="*/ 2438400 w 2853267"/>
              <a:gd name="connsiteY359" fmla="*/ 161378 h 2464311"/>
              <a:gd name="connsiteX360" fmla="*/ 2446867 w 2853267"/>
              <a:gd name="connsiteY360" fmla="*/ 135978 h 2464311"/>
              <a:gd name="connsiteX361" fmla="*/ 2472267 w 2853267"/>
              <a:gd name="connsiteY361" fmla="*/ 102111 h 246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2853267" h="2464311">
                <a:moveTo>
                  <a:pt x="338667" y="178311"/>
                </a:moveTo>
                <a:cubicBezTo>
                  <a:pt x="324556" y="192422"/>
                  <a:pt x="308307" y="204679"/>
                  <a:pt x="296333" y="220644"/>
                </a:cubicBezTo>
                <a:cubicBezTo>
                  <a:pt x="290978" y="227784"/>
                  <a:pt x="292597" y="238476"/>
                  <a:pt x="287867" y="246044"/>
                </a:cubicBezTo>
                <a:cubicBezTo>
                  <a:pt x="278289" y="261368"/>
                  <a:pt x="264363" y="273573"/>
                  <a:pt x="254000" y="288378"/>
                </a:cubicBezTo>
                <a:cubicBezTo>
                  <a:pt x="244563" y="301859"/>
                  <a:pt x="238279" y="317402"/>
                  <a:pt x="228600" y="330711"/>
                </a:cubicBezTo>
                <a:cubicBezTo>
                  <a:pt x="215635" y="348537"/>
                  <a:pt x="198494" y="363171"/>
                  <a:pt x="186267" y="381511"/>
                </a:cubicBezTo>
                <a:cubicBezTo>
                  <a:pt x="105058" y="503324"/>
                  <a:pt x="171677" y="411710"/>
                  <a:pt x="127000" y="508511"/>
                </a:cubicBezTo>
                <a:cubicBezTo>
                  <a:pt x="117465" y="529170"/>
                  <a:pt x="102668" y="547119"/>
                  <a:pt x="93133" y="567778"/>
                </a:cubicBezTo>
                <a:cubicBezTo>
                  <a:pt x="77969" y="600633"/>
                  <a:pt x="74606" y="626549"/>
                  <a:pt x="67733" y="660911"/>
                </a:cubicBezTo>
                <a:cubicBezTo>
                  <a:pt x="70555" y="720178"/>
                  <a:pt x="71272" y="779582"/>
                  <a:pt x="76200" y="838711"/>
                </a:cubicBezTo>
                <a:cubicBezTo>
                  <a:pt x="78443" y="865628"/>
                  <a:pt x="88006" y="868438"/>
                  <a:pt x="110067" y="881044"/>
                </a:cubicBezTo>
                <a:cubicBezTo>
                  <a:pt x="158571" y="908761"/>
                  <a:pt x="127788" y="889773"/>
                  <a:pt x="177800" y="906444"/>
                </a:cubicBezTo>
                <a:cubicBezTo>
                  <a:pt x="192218" y="911250"/>
                  <a:pt x="206022" y="917733"/>
                  <a:pt x="220133" y="923378"/>
                </a:cubicBezTo>
                <a:cubicBezTo>
                  <a:pt x="268111" y="914911"/>
                  <a:pt x="316673" y="909263"/>
                  <a:pt x="364067" y="897978"/>
                </a:cubicBezTo>
                <a:cubicBezTo>
                  <a:pt x="376345" y="895055"/>
                  <a:pt x="386400" y="886170"/>
                  <a:pt x="397933" y="881044"/>
                </a:cubicBezTo>
                <a:cubicBezTo>
                  <a:pt x="411821" y="874871"/>
                  <a:pt x="426673" y="870908"/>
                  <a:pt x="440267" y="864111"/>
                </a:cubicBezTo>
                <a:cubicBezTo>
                  <a:pt x="454986" y="856752"/>
                  <a:pt x="469610" y="848814"/>
                  <a:pt x="482600" y="838711"/>
                </a:cubicBezTo>
                <a:cubicBezTo>
                  <a:pt x="542865" y="791838"/>
                  <a:pt x="490092" y="813635"/>
                  <a:pt x="541867" y="796378"/>
                </a:cubicBezTo>
                <a:cubicBezTo>
                  <a:pt x="553156" y="787911"/>
                  <a:pt x="565186" y="780353"/>
                  <a:pt x="575733" y="770978"/>
                </a:cubicBezTo>
                <a:cubicBezTo>
                  <a:pt x="590649" y="757720"/>
                  <a:pt x="618067" y="728644"/>
                  <a:pt x="618067" y="728644"/>
                </a:cubicBezTo>
                <a:cubicBezTo>
                  <a:pt x="605204" y="690058"/>
                  <a:pt x="612020" y="682379"/>
                  <a:pt x="550333" y="728644"/>
                </a:cubicBezTo>
                <a:cubicBezTo>
                  <a:pt x="533579" y="741210"/>
                  <a:pt x="484581" y="810840"/>
                  <a:pt x="474133" y="830244"/>
                </a:cubicBezTo>
                <a:cubicBezTo>
                  <a:pt x="463943" y="849168"/>
                  <a:pt x="458923" y="870587"/>
                  <a:pt x="448733" y="889511"/>
                </a:cubicBezTo>
                <a:cubicBezTo>
                  <a:pt x="439085" y="907430"/>
                  <a:pt x="426156" y="923378"/>
                  <a:pt x="414867" y="940311"/>
                </a:cubicBezTo>
                <a:cubicBezTo>
                  <a:pt x="409222" y="965711"/>
                  <a:pt x="403784" y="991158"/>
                  <a:pt x="397933" y="1016511"/>
                </a:cubicBezTo>
                <a:cubicBezTo>
                  <a:pt x="395316" y="1027849"/>
                  <a:pt x="391549" y="1038929"/>
                  <a:pt x="389467" y="1050378"/>
                </a:cubicBezTo>
                <a:cubicBezTo>
                  <a:pt x="385897" y="1070012"/>
                  <a:pt x="383822" y="1089889"/>
                  <a:pt x="381000" y="1109644"/>
                </a:cubicBezTo>
                <a:cubicBezTo>
                  <a:pt x="383822" y="1168911"/>
                  <a:pt x="382666" y="1228501"/>
                  <a:pt x="389467" y="1287444"/>
                </a:cubicBezTo>
                <a:cubicBezTo>
                  <a:pt x="394625" y="1332148"/>
                  <a:pt x="467167" y="1410050"/>
                  <a:pt x="482600" y="1422911"/>
                </a:cubicBezTo>
                <a:cubicBezTo>
                  <a:pt x="516467" y="1451133"/>
                  <a:pt x="544769" y="1487863"/>
                  <a:pt x="584200" y="1507578"/>
                </a:cubicBezTo>
                <a:lnTo>
                  <a:pt x="668867" y="1549911"/>
                </a:lnTo>
                <a:cubicBezTo>
                  <a:pt x="711200" y="1547089"/>
                  <a:pt x="754450" y="1550648"/>
                  <a:pt x="795867" y="1541444"/>
                </a:cubicBezTo>
                <a:cubicBezTo>
                  <a:pt x="807556" y="1538847"/>
                  <a:pt x="813475" y="1525135"/>
                  <a:pt x="821267" y="1516044"/>
                </a:cubicBezTo>
                <a:cubicBezTo>
                  <a:pt x="842106" y="1491732"/>
                  <a:pt x="851209" y="1477223"/>
                  <a:pt x="863600" y="1448311"/>
                </a:cubicBezTo>
                <a:cubicBezTo>
                  <a:pt x="867116" y="1440108"/>
                  <a:pt x="869245" y="1431378"/>
                  <a:pt x="872067" y="1422911"/>
                </a:cubicBezTo>
                <a:cubicBezTo>
                  <a:pt x="836253" y="1351285"/>
                  <a:pt x="858643" y="1368206"/>
                  <a:pt x="719667" y="1431378"/>
                </a:cubicBezTo>
                <a:cubicBezTo>
                  <a:pt x="699601" y="1440499"/>
                  <a:pt x="685019" y="1458712"/>
                  <a:pt x="668867" y="1473711"/>
                </a:cubicBezTo>
                <a:cubicBezTo>
                  <a:pt x="630201" y="1509615"/>
                  <a:pt x="590748" y="1549647"/>
                  <a:pt x="558800" y="1592244"/>
                </a:cubicBezTo>
                <a:cubicBezTo>
                  <a:pt x="546589" y="1608525"/>
                  <a:pt x="536222" y="1626111"/>
                  <a:pt x="524933" y="1643044"/>
                </a:cubicBezTo>
                <a:cubicBezTo>
                  <a:pt x="522111" y="1651511"/>
                  <a:pt x="519983" y="1660241"/>
                  <a:pt x="516467" y="1668444"/>
                </a:cubicBezTo>
                <a:cubicBezTo>
                  <a:pt x="511495" y="1680045"/>
                  <a:pt x="498833" y="1689709"/>
                  <a:pt x="499533" y="1702311"/>
                </a:cubicBezTo>
                <a:cubicBezTo>
                  <a:pt x="501774" y="1742657"/>
                  <a:pt x="513531" y="1782078"/>
                  <a:pt x="524933" y="1820844"/>
                </a:cubicBezTo>
                <a:cubicBezTo>
                  <a:pt x="533649" y="1850476"/>
                  <a:pt x="561195" y="1856307"/>
                  <a:pt x="584200" y="1871644"/>
                </a:cubicBezTo>
                <a:cubicBezTo>
                  <a:pt x="595941" y="1879471"/>
                  <a:pt x="605446" y="1890733"/>
                  <a:pt x="618067" y="1897044"/>
                </a:cubicBezTo>
                <a:cubicBezTo>
                  <a:pt x="646716" y="1911369"/>
                  <a:pt x="680229" y="1916250"/>
                  <a:pt x="711200" y="1922444"/>
                </a:cubicBezTo>
                <a:cubicBezTo>
                  <a:pt x="787400" y="1913977"/>
                  <a:pt x="865833" y="1917217"/>
                  <a:pt x="939800" y="1897044"/>
                </a:cubicBezTo>
                <a:cubicBezTo>
                  <a:pt x="962904" y="1890743"/>
                  <a:pt x="990600" y="1846244"/>
                  <a:pt x="990600" y="1846244"/>
                </a:cubicBezTo>
                <a:cubicBezTo>
                  <a:pt x="995976" y="1824741"/>
                  <a:pt x="1007803" y="1800014"/>
                  <a:pt x="990600" y="1778511"/>
                </a:cubicBezTo>
                <a:cubicBezTo>
                  <a:pt x="985025" y="1771542"/>
                  <a:pt x="973667" y="1772866"/>
                  <a:pt x="965200" y="1770044"/>
                </a:cubicBezTo>
                <a:cubicBezTo>
                  <a:pt x="889000" y="1775689"/>
                  <a:pt x="812074" y="1775061"/>
                  <a:pt x="736600" y="1786978"/>
                </a:cubicBezTo>
                <a:cubicBezTo>
                  <a:pt x="672912" y="1797034"/>
                  <a:pt x="632383" y="1830858"/>
                  <a:pt x="575733" y="1854711"/>
                </a:cubicBezTo>
                <a:cubicBezTo>
                  <a:pt x="545288" y="1867530"/>
                  <a:pt x="513938" y="1878132"/>
                  <a:pt x="482600" y="1888578"/>
                </a:cubicBezTo>
                <a:cubicBezTo>
                  <a:pt x="432496" y="1905279"/>
                  <a:pt x="419955" y="1903475"/>
                  <a:pt x="372533" y="1922444"/>
                </a:cubicBezTo>
                <a:cubicBezTo>
                  <a:pt x="360814" y="1927131"/>
                  <a:pt x="349956" y="1933733"/>
                  <a:pt x="338667" y="1939378"/>
                </a:cubicBezTo>
                <a:cubicBezTo>
                  <a:pt x="333022" y="1947845"/>
                  <a:pt x="327648" y="1956498"/>
                  <a:pt x="321733" y="1964778"/>
                </a:cubicBezTo>
                <a:cubicBezTo>
                  <a:pt x="313531" y="1976260"/>
                  <a:pt x="303334" y="1986392"/>
                  <a:pt x="296333" y="1998644"/>
                </a:cubicBezTo>
                <a:cubicBezTo>
                  <a:pt x="290937" y="2008088"/>
                  <a:pt x="281232" y="2050585"/>
                  <a:pt x="279400" y="2057911"/>
                </a:cubicBezTo>
                <a:cubicBezTo>
                  <a:pt x="282222" y="2105889"/>
                  <a:pt x="280738" y="2154315"/>
                  <a:pt x="287867" y="2201844"/>
                </a:cubicBezTo>
                <a:cubicBezTo>
                  <a:pt x="289376" y="2211907"/>
                  <a:pt x="298443" y="2219298"/>
                  <a:pt x="304800" y="2227244"/>
                </a:cubicBezTo>
                <a:cubicBezTo>
                  <a:pt x="314507" y="2239379"/>
                  <a:pt x="333474" y="2255040"/>
                  <a:pt x="347133" y="2261111"/>
                </a:cubicBezTo>
                <a:cubicBezTo>
                  <a:pt x="363444" y="2268360"/>
                  <a:pt x="381000" y="2272400"/>
                  <a:pt x="397933" y="2278044"/>
                </a:cubicBezTo>
                <a:cubicBezTo>
                  <a:pt x="406400" y="2280866"/>
                  <a:pt x="414530" y="2285044"/>
                  <a:pt x="423333" y="2286511"/>
                </a:cubicBezTo>
                <a:cubicBezTo>
                  <a:pt x="470773" y="2294418"/>
                  <a:pt x="499602" y="2300171"/>
                  <a:pt x="550333" y="2303444"/>
                </a:cubicBezTo>
                <a:cubicBezTo>
                  <a:pt x="612357" y="2307445"/>
                  <a:pt x="674511" y="2309089"/>
                  <a:pt x="736600" y="2311911"/>
                </a:cubicBezTo>
                <a:lnTo>
                  <a:pt x="1363133" y="2303444"/>
                </a:lnTo>
                <a:cubicBezTo>
                  <a:pt x="1809500" y="2296359"/>
                  <a:pt x="1660280" y="2323603"/>
                  <a:pt x="1845733" y="2286511"/>
                </a:cubicBezTo>
                <a:cubicBezTo>
                  <a:pt x="1854200" y="2280867"/>
                  <a:pt x="1862298" y="2274627"/>
                  <a:pt x="1871133" y="2269578"/>
                </a:cubicBezTo>
                <a:cubicBezTo>
                  <a:pt x="1882092" y="2263316"/>
                  <a:pt x="1895144" y="2260529"/>
                  <a:pt x="1905000" y="2252644"/>
                </a:cubicBezTo>
                <a:cubicBezTo>
                  <a:pt x="1923700" y="2237684"/>
                  <a:pt x="1955800" y="2201844"/>
                  <a:pt x="1955800" y="2201844"/>
                </a:cubicBezTo>
                <a:cubicBezTo>
                  <a:pt x="1961444" y="2184911"/>
                  <a:pt x="1972733" y="2168893"/>
                  <a:pt x="1972733" y="2151044"/>
                </a:cubicBezTo>
                <a:cubicBezTo>
                  <a:pt x="1972733" y="2116710"/>
                  <a:pt x="1968244" y="2081443"/>
                  <a:pt x="1955800" y="2049444"/>
                </a:cubicBezTo>
                <a:cubicBezTo>
                  <a:pt x="1947811" y="2028901"/>
                  <a:pt x="1932444" y="2009857"/>
                  <a:pt x="1913467" y="1998644"/>
                </a:cubicBezTo>
                <a:cubicBezTo>
                  <a:pt x="1800001" y="1931597"/>
                  <a:pt x="1780702" y="1940309"/>
                  <a:pt x="1667933" y="1930911"/>
                </a:cubicBezTo>
                <a:cubicBezTo>
                  <a:pt x="1606860" y="1937697"/>
                  <a:pt x="1550775" y="1942529"/>
                  <a:pt x="1490133" y="1956311"/>
                </a:cubicBezTo>
                <a:cubicBezTo>
                  <a:pt x="1461401" y="1962841"/>
                  <a:pt x="1433545" y="1972777"/>
                  <a:pt x="1405467" y="1981711"/>
                </a:cubicBezTo>
                <a:cubicBezTo>
                  <a:pt x="1371449" y="1992535"/>
                  <a:pt x="1337227" y="2002870"/>
                  <a:pt x="1303867" y="2015578"/>
                </a:cubicBezTo>
                <a:cubicBezTo>
                  <a:pt x="1277892" y="2025473"/>
                  <a:pt x="1254197" y="2041153"/>
                  <a:pt x="1227667" y="2049444"/>
                </a:cubicBezTo>
                <a:cubicBezTo>
                  <a:pt x="1208619" y="2055396"/>
                  <a:pt x="1188156" y="2055089"/>
                  <a:pt x="1168400" y="2057911"/>
                </a:cubicBezTo>
                <a:cubicBezTo>
                  <a:pt x="1151467" y="2063555"/>
                  <a:pt x="1134820" y="2070148"/>
                  <a:pt x="1117600" y="2074844"/>
                </a:cubicBezTo>
                <a:cubicBezTo>
                  <a:pt x="1005234" y="2105489"/>
                  <a:pt x="1126925" y="2066091"/>
                  <a:pt x="1049867" y="2091778"/>
                </a:cubicBezTo>
                <a:cubicBezTo>
                  <a:pt x="1021645" y="2086133"/>
                  <a:pt x="992365" y="2084352"/>
                  <a:pt x="965200" y="2074844"/>
                </a:cubicBezTo>
                <a:cubicBezTo>
                  <a:pt x="897818" y="2051260"/>
                  <a:pt x="818803" y="1990393"/>
                  <a:pt x="762000" y="1956311"/>
                </a:cubicBezTo>
                <a:cubicBezTo>
                  <a:pt x="747889" y="1947844"/>
                  <a:pt x="734386" y="1938270"/>
                  <a:pt x="719667" y="1930911"/>
                </a:cubicBezTo>
                <a:cubicBezTo>
                  <a:pt x="706073" y="1924114"/>
                  <a:pt x="691444" y="1919622"/>
                  <a:pt x="677333" y="1913978"/>
                </a:cubicBezTo>
                <a:cubicBezTo>
                  <a:pt x="663222" y="1902689"/>
                  <a:pt x="648600" y="1892011"/>
                  <a:pt x="635000" y="1880111"/>
                </a:cubicBezTo>
                <a:cubicBezTo>
                  <a:pt x="625989" y="1872226"/>
                  <a:pt x="619563" y="1861353"/>
                  <a:pt x="609600" y="1854711"/>
                </a:cubicBezTo>
                <a:cubicBezTo>
                  <a:pt x="602174" y="1849760"/>
                  <a:pt x="592667" y="1849066"/>
                  <a:pt x="584200" y="1846244"/>
                </a:cubicBezTo>
                <a:cubicBezTo>
                  <a:pt x="523167" y="1797418"/>
                  <a:pt x="554645" y="1825156"/>
                  <a:pt x="491067" y="1761578"/>
                </a:cubicBezTo>
                <a:cubicBezTo>
                  <a:pt x="485422" y="1755933"/>
                  <a:pt x="478561" y="1751286"/>
                  <a:pt x="474133" y="1744644"/>
                </a:cubicBezTo>
                <a:cubicBezTo>
                  <a:pt x="451556" y="1710777"/>
                  <a:pt x="465667" y="1724888"/>
                  <a:pt x="431800" y="1702311"/>
                </a:cubicBezTo>
                <a:cubicBezTo>
                  <a:pt x="426156" y="1691022"/>
                  <a:pt x="421361" y="1679267"/>
                  <a:pt x="414867" y="1668444"/>
                </a:cubicBezTo>
                <a:cubicBezTo>
                  <a:pt x="404396" y="1650993"/>
                  <a:pt x="390101" y="1635847"/>
                  <a:pt x="381000" y="1617644"/>
                </a:cubicBezTo>
                <a:cubicBezTo>
                  <a:pt x="324848" y="1505339"/>
                  <a:pt x="392969" y="1645573"/>
                  <a:pt x="355600" y="1558378"/>
                </a:cubicBezTo>
                <a:cubicBezTo>
                  <a:pt x="350628" y="1546777"/>
                  <a:pt x="343099" y="1536329"/>
                  <a:pt x="338667" y="1524511"/>
                </a:cubicBezTo>
                <a:cubicBezTo>
                  <a:pt x="330739" y="1503368"/>
                  <a:pt x="325176" y="1458781"/>
                  <a:pt x="321733" y="1439844"/>
                </a:cubicBezTo>
                <a:cubicBezTo>
                  <a:pt x="319159" y="1425686"/>
                  <a:pt x="316089" y="1411622"/>
                  <a:pt x="313267" y="1397511"/>
                </a:cubicBezTo>
                <a:cubicBezTo>
                  <a:pt x="316089" y="1346711"/>
                  <a:pt x="316909" y="1295760"/>
                  <a:pt x="321733" y="1245111"/>
                </a:cubicBezTo>
                <a:cubicBezTo>
                  <a:pt x="322579" y="1236227"/>
                  <a:pt x="324625" y="1226680"/>
                  <a:pt x="330200" y="1219711"/>
                </a:cubicBezTo>
                <a:cubicBezTo>
                  <a:pt x="349483" y="1195607"/>
                  <a:pt x="392350" y="1154408"/>
                  <a:pt x="423333" y="1135044"/>
                </a:cubicBezTo>
                <a:cubicBezTo>
                  <a:pt x="434036" y="1128355"/>
                  <a:pt x="446241" y="1124373"/>
                  <a:pt x="457200" y="1118111"/>
                </a:cubicBezTo>
                <a:cubicBezTo>
                  <a:pt x="466035" y="1113063"/>
                  <a:pt x="473499" y="1105729"/>
                  <a:pt x="482600" y="1101178"/>
                </a:cubicBezTo>
                <a:cubicBezTo>
                  <a:pt x="516312" y="1084322"/>
                  <a:pt x="545537" y="1076559"/>
                  <a:pt x="584200" y="1075778"/>
                </a:cubicBezTo>
                <a:lnTo>
                  <a:pt x="1363133" y="1067311"/>
                </a:lnTo>
                <a:cubicBezTo>
                  <a:pt x="1436529" y="1055079"/>
                  <a:pt x="1455977" y="1057266"/>
                  <a:pt x="1515533" y="1033444"/>
                </a:cubicBezTo>
                <a:cubicBezTo>
                  <a:pt x="1527252" y="1028757"/>
                  <a:pt x="1537681" y="1021198"/>
                  <a:pt x="1549400" y="1016511"/>
                </a:cubicBezTo>
                <a:cubicBezTo>
                  <a:pt x="1575339" y="1006136"/>
                  <a:pt x="1617073" y="996531"/>
                  <a:pt x="1642533" y="982644"/>
                </a:cubicBezTo>
                <a:cubicBezTo>
                  <a:pt x="1668016" y="968744"/>
                  <a:pt x="1702748" y="941717"/>
                  <a:pt x="1727200" y="923378"/>
                </a:cubicBezTo>
                <a:cubicBezTo>
                  <a:pt x="1730022" y="914911"/>
                  <a:pt x="1737134" y="906781"/>
                  <a:pt x="1735667" y="897978"/>
                </a:cubicBezTo>
                <a:cubicBezTo>
                  <a:pt x="1731200" y="871174"/>
                  <a:pt x="1665140" y="833648"/>
                  <a:pt x="1659467" y="830244"/>
                </a:cubicBezTo>
                <a:cubicBezTo>
                  <a:pt x="1599229" y="794101"/>
                  <a:pt x="1602473" y="803032"/>
                  <a:pt x="1549400" y="779444"/>
                </a:cubicBezTo>
                <a:cubicBezTo>
                  <a:pt x="1492479" y="754146"/>
                  <a:pt x="1539437" y="768487"/>
                  <a:pt x="1481667" y="754044"/>
                </a:cubicBezTo>
                <a:cubicBezTo>
                  <a:pt x="1428540" y="762899"/>
                  <a:pt x="1425277" y="751825"/>
                  <a:pt x="1397000" y="804844"/>
                </a:cubicBezTo>
                <a:cubicBezTo>
                  <a:pt x="1382696" y="831664"/>
                  <a:pt x="1363133" y="889511"/>
                  <a:pt x="1363133" y="889511"/>
                </a:cubicBezTo>
                <a:cubicBezTo>
                  <a:pt x="1350362" y="1004457"/>
                  <a:pt x="1341773" y="1028987"/>
                  <a:pt x="1380067" y="1177378"/>
                </a:cubicBezTo>
                <a:cubicBezTo>
                  <a:pt x="1385575" y="1198721"/>
                  <a:pt x="1405385" y="1214166"/>
                  <a:pt x="1422400" y="1228178"/>
                </a:cubicBezTo>
                <a:cubicBezTo>
                  <a:pt x="1521056" y="1309424"/>
                  <a:pt x="1493190" y="1281456"/>
                  <a:pt x="1574800" y="1312844"/>
                </a:cubicBezTo>
                <a:cubicBezTo>
                  <a:pt x="1619219" y="1329928"/>
                  <a:pt x="1645646" y="1348025"/>
                  <a:pt x="1693333" y="1355178"/>
                </a:cubicBezTo>
                <a:cubicBezTo>
                  <a:pt x="1729723" y="1360637"/>
                  <a:pt x="1766679" y="1361275"/>
                  <a:pt x="1803400" y="1363644"/>
                </a:cubicBezTo>
                <a:lnTo>
                  <a:pt x="1955800" y="1372111"/>
                </a:lnTo>
                <a:cubicBezTo>
                  <a:pt x="1969911" y="1394689"/>
                  <a:pt x="1984718" y="1416846"/>
                  <a:pt x="1998133" y="1439844"/>
                </a:cubicBezTo>
                <a:cubicBezTo>
                  <a:pt x="2004493" y="1450746"/>
                  <a:pt x="2008378" y="1463008"/>
                  <a:pt x="2015067" y="1473711"/>
                </a:cubicBezTo>
                <a:cubicBezTo>
                  <a:pt x="2022546" y="1485677"/>
                  <a:pt x="2032375" y="1496018"/>
                  <a:pt x="2040467" y="1507578"/>
                </a:cubicBezTo>
                <a:cubicBezTo>
                  <a:pt x="2052138" y="1524250"/>
                  <a:pt x="2061620" y="1542486"/>
                  <a:pt x="2074333" y="1558378"/>
                </a:cubicBezTo>
                <a:cubicBezTo>
                  <a:pt x="2084306" y="1570844"/>
                  <a:pt x="2097520" y="1580377"/>
                  <a:pt x="2108200" y="1592244"/>
                </a:cubicBezTo>
                <a:cubicBezTo>
                  <a:pt x="2122946" y="1608628"/>
                  <a:pt x="2135493" y="1626930"/>
                  <a:pt x="2150533" y="1643044"/>
                </a:cubicBezTo>
                <a:cubicBezTo>
                  <a:pt x="2175043" y="1669304"/>
                  <a:pt x="2203737" y="1691649"/>
                  <a:pt x="2226733" y="1719244"/>
                </a:cubicBezTo>
                <a:cubicBezTo>
                  <a:pt x="2289507" y="1794572"/>
                  <a:pt x="2253482" y="1754460"/>
                  <a:pt x="2336800" y="1837778"/>
                </a:cubicBezTo>
                <a:lnTo>
                  <a:pt x="2362200" y="1863178"/>
                </a:lnTo>
                <a:cubicBezTo>
                  <a:pt x="2385339" y="1840039"/>
                  <a:pt x="2428557" y="1800561"/>
                  <a:pt x="2446867" y="1770044"/>
                </a:cubicBezTo>
                <a:cubicBezTo>
                  <a:pt x="2454686" y="1757012"/>
                  <a:pt x="2457628" y="1741599"/>
                  <a:pt x="2463800" y="1727711"/>
                </a:cubicBezTo>
                <a:cubicBezTo>
                  <a:pt x="2478124" y="1695482"/>
                  <a:pt x="2479504" y="1695687"/>
                  <a:pt x="2497667" y="1668444"/>
                </a:cubicBezTo>
                <a:cubicBezTo>
                  <a:pt x="2508092" y="1637165"/>
                  <a:pt x="2517123" y="1622691"/>
                  <a:pt x="2497667" y="1583778"/>
                </a:cubicBezTo>
                <a:cubicBezTo>
                  <a:pt x="2493676" y="1575795"/>
                  <a:pt x="2480734" y="1578133"/>
                  <a:pt x="2472267" y="1575311"/>
                </a:cubicBezTo>
                <a:cubicBezTo>
                  <a:pt x="2401631" y="1589439"/>
                  <a:pt x="2422833" y="1577057"/>
                  <a:pt x="2353733" y="1659978"/>
                </a:cubicBezTo>
                <a:cubicBezTo>
                  <a:pt x="2339622" y="1676911"/>
                  <a:pt x="2324839" y="1693307"/>
                  <a:pt x="2311400" y="1710778"/>
                </a:cubicBezTo>
                <a:cubicBezTo>
                  <a:pt x="2277601" y="1754717"/>
                  <a:pt x="2250430" y="1795465"/>
                  <a:pt x="2226733" y="1846244"/>
                </a:cubicBezTo>
                <a:cubicBezTo>
                  <a:pt x="2219185" y="1862419"/>
                  <a:pt x="2216429" y="1880471"/>
                  <a:pt x="2209800" y="1897044"/>
                </a:cubicBezTo>
                <a:cubicBezTo>
                  <a:pt x="2180283" y="1970837"/>
                  <a:pt x="2202732" y="1891452"/>
                  <a:pt x="2184400" y="1964778"/>
                </a:cubicBezTo>
                <a:cubicBezTo>
                  <a:pt x="2187222" y="1984533"/>
                  <a:pt x="2183942" y="2006195"/>
                  <a:pt x="2192867" y="2024044"/>
                </a:cubicBezTo>
                <a:cubicBezTo>
                  <a:pt x="2196858" y="2032026"/>
                  <a:pt x="2209397" y="2033497"/>
                  <a:pt x="2218267" y="2032511"/>
                </a:cubicBezTo>
                <a:cubicBezTo>
                  <a:pt x="2261175" y="2027744"/>
                  <a:pt x="2302934" y="2015578"/>
                  <a:pt x="2345267" y="2007111"/>
                </a:cubicBezTo>
                <a:cubicBezTo>
                  <a:pt x="2365022" y="1998644"/>
                  <a:pt x="2386307" y="1993102"/>
                  <a:pt x="2404533" y="1981711"/>
                </a:cubicBezTo>
                <a:cubicBezTo>
                  <a:pt x="2431820" y="1964656"/>
                  <a:pt x="2456119" y="1943171"/>
                  <a:pt x="2480733" y="1922444"/>
                </a:cubicBezTo>
                <a:cubicBezTo>
                  <a:pt x="2552000" y="1862430"/>
                  <a:pt x="2580007" y="1837472"/>
                  <a:pt x="2633133" y="1761578"/>
                </a:cubicBezTo>
                <a:cubicBezTo>
                  <a:pt x="2652007" y="1734615"/>
                  <a:pt x="2670847" y="1707110"/>
                  <a:pt x="2683933" y="1676911"/>
                </a:cubicBezTo>
                <a:cubicBezTo>
                  <a:pt x="2707711" y="1622040"/>
                  <a:pt x="2743200" y="1507578"/>
                  <a:pt x="2743200" y="1507578"/>
                </a:cubicBezTo>
                <a:cubicBezTo>
                  <a:pt x="2746022" y="1476533"/>
                  <a:pt x="2753082" y="1445585"/>
                  <a:pt x="2751667" y="1414444"/>
                </a:cubicBezTo>
                <a:cubicBezTo>
                  <a:pt x="2747421" y="1321023"/>
                  <a:pt x="2739492" y="1227621"/>
                  <a:pt x="2726267" y="1135044"/>
                </a:cubicBezTo>
                <a:cubicBezTo>
                  <a:pt x="2722481" y="1108539"/>
                  <a:pt x="2710811" y="1083703"/>
                  <a:pt x="2700867" y="1058844"/>
                </a:cubicBezTo>
                <a:cubicBezTo>
                  <a:pt x="2691741" y="1036029"/>
                  <a:pt x="2639741" y="941755"/>
                  <a:pt x="2633133" y="931844"/>
                </a:cubicBezTo>
                <a:cubicBezTo>
                  <a:pt x="2620906" y="913504"/>
                  <a:pt x="2604700" y="898151"/>
                  <a:pt x="2590800" y="881044"/>
                </a:cubicBezTo>
                <a:cubicBezTo>
                  <a:pt x="2568009" y="852994"/>
                  <a:pt x="2555393" y="812542"/>
                  <a:pt x="2523067" y="796378"/>
                </a:cubicBezTo>
                <a:cubicBezTo>
                  <a:pt x="2511778" y="790733"/>
                  <a:pt x="2500159" y="785706"/>
                  <a:pt x="2489200" y="779444"/>
                </a:cubicBezTo>
                <a:cubicBezTo>
                  <a:pt x="2446686" y="755150"/>
                  <a:pt x="2481103" y="767508"/>
                  <a:pt x="2429933" y="745578"/>
                </a:cubicBezTo>
                <a:cubicBezTo>
                  <a:pt x="2407151" y="735814"/>
                  <a:pt x="2387050" y="733614"/>
                  <a:pt x="2362200" y="728644"/>
                </a:cubicBezTo>
                <a:cubicBezTo>
                  <a:pt x="2359378" y="706066"/>
                  <a:pt x="2357474" y="683355"/>
                  <a:pt x="2353733" y="660911"/>
                </a:cubicBezTo>
                <a:cubicBezTo>
                  <a:pt x="2335249" y="550004"/>
                  <a:pt x="2355623" y="716464"/>
                  <a:pt x="2336800" y="584711"/>
                </a:cubicBezTo>
                <a:cubicBezTo>
                  <a:pt x="2332460" y="554329"/>
                  <a:pt x="2332067" y="507177"/>
                  <a:pt x="2319867" y="474644"/>
                </a:cubicBezTo>
                <a:cubicBezTo>
                  <a:pt x="2313112" y="456631"/>
                  <a:pt x="2272498" y="386467"/>
                  <a:pt x="2269067" y="381511"/>
                </a:cubicBezTo>
                <a:cubicBezTo>
                  <a:pt x="2256520" y="363388"/>
                  <a:pt x="2240351" y="348043"/>
                  <a:pt x="2226733" y="330711"/>
                </a:cubicBezTo>
                <a:cubicBezTo>
                  <a:pt x="2129718" y="207238"/>
                  <a:pt x="2217385" y="302137"/>
                  <a:pt x="2142067" y="237578"/>
                </a:cubicBezTo>
                <a:cubicBezTo>
                  <a:pt x="2132976" y="229786"/>
                  <a:pt x="2125865" y="219843"/>
                  <a:pt x="2116667" y="212178"/>
                </a:cubicBezTo>
                <a:cubicBezTo>
                  <a:pt x="2108850" y="205664"/>
                  <a:pt x="2099084" y="201758"/>
                  <a:pt x="2091267" y="195244"/>
                </a:cubicBezTo>
                <a:cubicBezTo>
                  <a:pt x="2082069" y="187579"/>
                  <a:pt x="2076767" y="174799"/>
                  <a:pt x="2065867" y="169844"/>
                </a:cubicBezTo>
                <a:cubicBezTo>
                  <a:pt x="2044680" y="160214"/>
                  <a:pt x="2020954" y="157475"/>
                  <a:pt x="1998133" y="152911"/>
                </a:cubicBezTo>
                <a:cubicBezTo>
                  <a:pt x="1966195" y="146523"/>
                  <a:pt x="1937513" y="140313"/>
                  <a:pt x="1905000" y="135978"/>
                </a:cubicBezTo>
                <a:cubicBezTo>
                  <a:pt x="1879668" y="132600"/>
                  <a:pt x="1854200" y="130333"/>
                  <a:pt x="1828800" y="127511"/>
                </a:cubicBezTo>
                <a:cubicBezTo>
                  <a:pt x="1620398" y="135135"/>
                  <a:pt x="1314349" y="126014"/>
                  <a:pt x="1066800" y="161378"/>
                </a:cubicBezTo>
                <a:cubicBezTo>
                  <a:pt x="1049806" y="163806"/>
                  <a:pt x="1032933" y="167022"/>
                  <a:pt x="1016000" y="169844"/>
                </a:cubicBezTo>
                <a:cubicBezTo>
                  <a:pt x="990332" y="182678"/>
                  <a:pt x="948644" y="200022"/>
                  <a:pt x="922867" y="220644"/>
                </a:cubicBezTo>
                <a:cubicBezTo>
                  <a:pt x="916633" y="225631"/>
                  <a:pt x="910920" y="231344"/>
                  <a:pt x="905933" y="237578"/>
                </a:cubicBezTo>
                <a:cubicBezTo>
                  <a:pt x="899576" y="245524"/>
                  <a:pt x="894644" y="254511"/>
                  <a:pt x="889000" y="262978"/>
                </a:cubicBezTo>
                <a:cubicBezTo>
                  <a:pt x="869244" y="254511"/>
                  <a:pt x="848299" y="248408"/>
                  <a:pt x="829733" y="237578"/>
                </a:cubicBezTo>
                <a:cubicBezTo>
                  <a:pt x="814124" y="228472"/>
                  <a:pt x="803808" y="211284"/>
                  <a:pt x="787400" y="203711"/>
                </a:cubicBezTo>
                <a:cubicBezTo>
                  <a:pt x="766270" y="193958"/>
                  <a:pt x="741745" y="194137"/>
                  <a:pt x="719667" y="186778"/>
                </a:cubicBezTo>
                <a:cubicBezTo>
                  <a:pt x="690830" y="177166"/>
                  <a:pt x="663690" y="162952"/>
                  <a:pt x="635000" y="152911"/>
                </a:cubicBezTo>
                <a:cubicBezTo>
                  <a:pt x="554267" y="124655"/>
                  <a:pt x="542745" y="126131"/>
                  <a:pt x="457200" y="110578"/>
                </a:cubicBezTo>
                <a:cubicBezTo>
                  <a:pt x="252895" y="32747"/>
                  <a:pt x="342507" y="49154"/>
                  <a:pt x="194733" y="34378"/>
                </a:cubicBezTo>
                <a:cubicBezTo>
                  <a:pt x="142863" y="17088"/>
                  <a:pt x="98777" y="-3520"/>
                  <a:pt x="42333" y="511"/>
                </a:cubicBezTo>
                <a:cubicBezTo>
                  <a:pt x="27174" y="1594"/>
                  <a:pt x="14111" y="11800"/>
                  <a:pt x="0" y="17444"/>
                </a:cubicBezTo>
                <a:cubicBezTo>
                  <a:pt x="2822" y="73889"/>
                  <a:pt x="-824" y="131032"/>
                  <a:pt x="8467" y="186778"/>
                </a:cubicBezTo>
                <a:cubicBezTo>
                  <a:pt x="10787" y="200697"/>
                  <a:pt x="23320" y="211269"/>
                  <a:pt x="33867" y="220644"/>
                </a:cubicBezTo>
                <a:cubicBezTo>
                  <a:pt x="78926" y="260696"/>
                  <a:pt x="81484" y="253981"/>
                  <a:pt x="135467" y="262978"/>
                </a:cubicBezTo>
                <a:cubicBezTo>
                  <a:pt x="183445" y="257333"/>
                  <a:pt x="232950" y="259315"/>
                  <a:pt x="279400" y="246044"/>
                </a:cubicBezTo>
                <a:cubicBezTo>
                  <a:pt x="294751" y="241658"/>
                  <a:pt x="301146" y="222568"/>
                  <a:pt x="313267" y="212178"/>
                </a:cubicBezTo>
                <a:cubicBezTo>
                  <a:pt x="320993" y="205556"/>
                  <a:pt x="330387" y="201159"/>
                  <a:pt x="338667" y="195244"/>
                </a:cubicBezTo>
                <a:cubicBezTo>
                  <a:pt x="350149" y="187042"/>
                  <a:pt x="361244" y="178311"/>
                  <a:pt x="372533" y="169844"/>
                </a:cubicBezTo>
                <a:cubicBezTo>
                  <a:pt x="378178" y="158555"/>
                  <a:pt x="389467" y="123357"/>
                  <a:pt x="389467" y="135978"/>
                </a:cubicBezTo>
                <a:cubicBezTo>
                  <a:pt x="389467" y="151176"/>
                  <a:pt x="372533" y="163113"/>
                  <a:pt x="372533" y="178311"/>
                </a:cubicBezTo>
                <a:cubicBezTo>
                  <a:pt x="372533" y="237846"/>
                  <a:pt x="377791" y="297732"/>
                  <a:pt x="389467" y="356111"/>
                </a:cubicBezTo>
                <a:cubicBezTo>
                  <a:pt x="392472" y="371138"/>
                  <a:pt x="453492" y="429221"/>
                  <a:pt x="457200" y="432311"/>
                </a:cubicBezTo>
                <a:cubicBezTo>
                  <a:pt x="520951" y="485437"/>
                  <a:pt x="500817" y="466659"/>
                  <a:pt x="567267" y="491578"/>
                </a:cubicBezTo>
                <a:cubicBezTo>
                  <a:pt x="616257" y="509949"/>
                  <a:pt x="659717" y="532725"/>
                  <a:pt x="711200" y="542378"/>
                </a:cubicBezTo>
                <a:cubicBezTo>
                  <a:pt x="736319" y="547088"/>
                  <a:pt x="762000" y="548022"/>
                  <a:pt x="787400" y="550844"/>
                </a:cubicBezTo>
                <a:cubicBezTo>
                  <a:pt x="979110" y="593448"/>
                  <a:pt x="864995" y="574460"/>
                  <a:pt x="1236133" y="559311"/>
                </a:cubicBezTo>
                <a:cubicBezTo>
                  <a:pt x="1250512" y="558724"/>
                  <a:pt x="1264506" y="554334"/>
                  <a:pt x="1278467" y="550844"/>
                </a:cubicBezTo>
                <a:cubicBezTo>
                  <a:pt x="1287125" y="548680"/>
                  <a:pt x="1294960" y="542935"/>
                  <a:pt x="1303867" y="542378"/>
                </a:cubicBezTo>
                <a:cubicBezTo>
                  <a:pt x="1385601" y="537270"/>
                  <a:pt x="1467556" y="536733"/>
                  <a:pt x="1549400" y="533911"/>
                </a:cubicBezTo>
                <a:cubicBezTo>
                  <a:pt x="1557867" y="531089"/>
                  <a:pt x="1567831" y="531019"/>
                  <a:pt x="1574800" y="525444"/>
                </a:cubicBezTo>
                <a:cubicBezTo>
                  <a:pt x="1613615" y="494391"/>
                  <a:pt x="1580567" y="458733"/>
                  <a:pt x="1540933" y="432311"/>
                </a:cubicBezTo>
                <a:cubicBezTo>
                  <a:pt x="1511230" y="412509"/>
                  <a:pt x="1473561" y="408586"/>
                  <a:pt x="1439333" y="398444"/>
                </a:cubicBezTo>
                <a:cubicBezTo>
                  <a:pt x="1301666" y="357654"/>
                  <a:pt x="1325934" y="366392"/>
                  <a:pt x="1185333" y="347644"/>
                </a:cubicBezTo>
                <a:cubicBezTo>
                  <a:pt x="1131711" y="356111"/>
                  <a:pt x="1076665" y="358130"/>
                  <a:pt x="1024467" y="373044"/>
                </a:cubicBezTo>
                <a:cubicBezTo>
                  <a:pt x="961540" y="391023"/>
                  <a:pt x="799447" y="532648"/>
                  <a:pt x="787400" y="542378"/>
                </a:cubicBezTo>
                <a:cubicBezTo>
                  <a:pt x="743085" y="578171"/>
                  <a:pt x="717947" y="598054"/>
                  <a:pt x="685800" y="643978"/>
                </a:cubicBezTo>
                <a:cubicBezTo>
                  <a:pt x="672485" y="662999"/>
                  <a:pt x="667478" y="682012"/>
                  <a:pt x="660400" y="703244"/>
                </a:cubicBezTo>
                <a:cubicBezTo>
                  <a:pt x="666044" y="720177"/>
                  <a:pt x="667432" y="739193"/>
                  <a:pt x="677333" y="754044"/>
                </a:cubicBezTo>
                <a:cubicBezTo>
                  <a:pt x="685160" y="765785"/>
                  <a:pt x="699100" y="772184"/>
                  <a:pt x="711200" y="779444"/>
                </a:cubicBezTo>
                <a:cubicBezTo>
                  <a:pt x="751404" y="803566"/>
                  <a:pt x="785238" y="813558"/>
                  <a:pt x="829733" y="830244"/>
                </a:cubicBezTo>
                <a:cubicBezTo>
                  <a:pt x="987778" y="821777"/>
                  <a:pt x="1146649" y="823072"/>
                  <a:pt x="1303867" y="804844"/>
                </a:cubicBezTo>
                <a:cubicBezTo>
                  <a:pt x="1342914" y="800317"/>
                  <a:pt x="1376787" y="775369"/>
                  <a:pt x="1413933" y="762511"/>
                </a:cubicBezTo>
                <a:cubicBezTo>
                  <a:pt x="1614679" y="693022"/>
                  <a:pt x="1447677" y="776310"/>
                  <a:pt x="1701800" y="618578"/>
                </a:cubicBezTo>
                <a:cubicBezTo>
                  <a:pt x="1749421" y="589020"/>
                  <a:pt x="1781204" y="573040"/>
                  <a:pt x="1820333" y="533911"/>
                </a:cubicBezTo>
                <a:cubicBezTo>
                  <a:pt x="1830311" y="523933"/>
                  <a:pt x="1837266" y="511333"/>
                  <a:pt x="1845733" y="500044"/>
                </a:cubicBezTo>
                <a:cubicBezTo>
                  <a:pt x="1858937" y="460433"/>
                  <a:pt x="1874327" y="410274"/>
                  <a:pt x="1837267" y="567778"/>
                </a:cubicBezTo>
                <a:cubicBezTo>
                  <a:pt x="1833179" y="585153"/>
                  <a:pt x="1825978" y="601645"/>
                  <a:pt x="1820333" y="618578"/>
                </a:cubicBezTo>
                <a:cubicBezTo>
                  <a:pt x="1823155" y="663733"/>
                  <a:pt x="1818437" y="710003"/>
                  <a:pt x="1828800" y="754044"/>
                </a:cubicBezTo>
                <a:cubicBezTo>
                  <a:pt x="1830844" y="762731"/>
                  <a:pt x="1845997" y="758995"/>
                  <a:pt x="1854200" y="762511"/>
                </a:cubicBezTo>
                <a:cubicBezTo>
                  <a:pt x="1915542" y="788800"/>
                  <a:pt x="1859040" y="773638"/>
                  <a:pt x="1930400" y="787911"/>
                </a:cubicBezTo>
                <a:lnTo>
                  <a:pt x="2133600" y="770978"/>
                </a:lnTo>
                <a:cubicBezTo>
                  <a:pt x="2153463" y="769056"/>
                  <a:pt x="2173639" y="767852"/>
                  <a:pt x="2192867" y="762511"/>
                </a:cubicBezTo>
                <a:cubicBezTo>
                  <a:pt x="2346951" y="719709"/>
                  <a:pt x="2237979" y="731083"/>
                  <a:pt x="2421467" y="652444"/>
                </a:cubicBezTo>
                <a:cubicBezTo>
                  <a:pt x="2441222" y="643977"/>
                  <a:pt x="2462428" y="638309"/>
                  <a:pt x="2480733" y="627044"/>
                </a:cubicBezTo>
                <a:cubicBezTo>
                  <a:pt x="2499505" y="615492"/>
                  <a:pt x="2515284" y="599605"/>
                  <a:pt x="2531533" y="584711"/>
                </a:cubicBezTo>
                <a:cubicBezTo>
                  <a:pt x="2579215" y="541003"/>
                  <a:pt x="2579368" y="537617"/>
                  <a:pt x="2616200" y="491578"/>
                </a:cubicBezTo>
                <a:cubicBezTo>
                  <a:pt x="2619022" y="480289"/>
                  <a:pt x="2621323" y="468857"/>
                  <a:pt x="2624667" y="457711"/>
                </a:cubicBezTo>
                <a:cubicBezTo>
                  <a:pt x="2629796" y="440614"/>
                  <a:pt x="2639554" y="424643"/>
                  <a:pt x="2641600" y="406911"/>
                </a:cubicBezTo>
                <a:cubicBezTo>
                  <a:pt x="2648078" y="350769"/>
                  <a:pt x="2643589" y="293720"/>
                  <a:pt x="2650067" y="237578"/>
                </a:cubicBezTo>
                <a:cubicBezTo>
                  <a:pt x="2652579" y="215810"/>
                  <a:pt x="2661957" y="183029"/>
                  <a:pt x="2683933" y="169844"/>
                </a:cubicBezTo>
                <a:cubicBezTo>
                  <a:pt x="2691586" y="165252"/>
                  <a:pt x="2700866" y="164200"/>
                  <a:pt x="2709333" y="161378"/>
                </a:cubicBezTo>
                <a:cubicBezTo>
                  <a:pt x="2729089" y="181133"/>
                  <a:pt x="2759765" y="194139"/>
                  <a:pt x="2768600" y="220644"/>
                </a:cubicBezTo>
                <a:cubicBezTo>
                  <a:pt x="2774244" y="237577"/>
                  <a:pt x="2781204" y="254128"/>
                  <a:pt x="2785533" y="271444"/>
                </a:cubicBezTo>
                <a:cubicBezTo>
                  <a:pt x="2788355" y="282733"/>
                  <a:pt x="2790086" y="294352"/>
                  <a:pt x="2794000" y="305311"/>
                </a:cubicBezTo>
                <a:cubicBezTo>
                  <a:pt x="2804224" y="333937"/>
                  <a:pt x="2820495" y="360489"/>
                  <a:pt x="2827867" y="389978"/>
                </a:cubicBezTo>
                <a:cubicBezTo>
                  <a:pt x="2849640" y="477071"/>
                  <a:pt x="2841509" y="434672"/>
                  <a:pt x="2853267" y="516978"/>
                </a:cubicBezTo>
                <a:cubicBezTo>
                  <a:pt x="2843982" y="614462"/>
                  <a:pt x="2845829" y="659275"/>
                  <a:pt x="2827867" y="737111"/>
                </a:cubicBezTo>
                <a:cubicBezTo>
                  <a:pt x="2822634" y="759788"/>
                  <a:pt x="2821341" y="784028"/>
                  <a:pt x="2810933" y="804844"/>
                </a:cubicBezTo>
                <a:cubicBezTo>
                  <a:pt x="2763787" y="899138"/>
                  <a:pt x="2820118" y="780351"/>
                  <a:pt x="2785533" y="872578"/>
                </a:cubicBezTo>
                <a:cubicBezTo>
                  <a:pt x="2781101" y="884396"/>
                  <a:pt x="2773572" y="894843"/>
                  <a:pt x="2768600" y="906444"/>
                </a:cubicBezTo>
                <a:cubicBezTo>
                  <a:pt x="2765084" y="914647"/>
                  <a:pt x="2764124" y="923862"/>
                  <a:pt x="2760133" y="931844"/>
                </a:cubicBezTo>
                <a:cubicBezTo>
                  <a:pt x="2755582" y="940945"/>
                  <a:pt x="2747751" y="948143"/>
                  <a:pt x="2743200" y="957244"/>
                </a:cubicBezTo>
                <a:cubicBezTo>
                  <a:pt x="2736403" y="970838"/>
                  <a:pt x="2732440" y="985690"/>
                  <a:pt x="2726267" y="999578"/>
                </a:cubicBezTo>
                <a:cubicBezTo>
                  <a:pt x="2691471" y="1077869"/>
                  <a:pt x="2727066" y="994463"/>
                  <a:pt x="2692400" y="1058844"/>
                </a:cubicBezTo>
                <a:cubicBezTo>
                  <a:pt x="2677441" y="1086626"/>
                  <a:pt x="2668999" y="1118268"/>
                  <a:pt x="2650067" y="1143511"/>
                </a:cubicBezTo>
                <a:cubicBezTo>
                  <a:pt x="2617094" y="1187475"/>
                  <a:pt x="2630978" y="1164757"/>
                  <a:pt x="2607733" y="1211244"/>
                </a:cubicBezTo>
                <a:cubicBezTo>
                  <a:pt x="2586003" y="1298171"/>
                  <a:pt x="2615538" y="1190432"/>
                  <a:pt x="2582333" y="1278978"/>
                </a:cubicBezTo>
                <a:cubicBezTo>
                  <a:pt x="2578247" y="1289873"/>
                  <a:pt x="2577064" y="1301656"/>
                  <a:pt x="2573867" y="1312844"/>
                </a:cubicBezTo>
                <a:cubicBezTo>
                  <a:pt x="2565563" y="1341909"/>
                  <a:pt x="2563516" y="1342011"/>
                  <a:pt x="2548467" y="1372111"/>
                </a:cubicBezTo>
                <a:cubicBezTo>
                  <a:pt x="2554111" y="1425733"/>
                  <a:pt x="2556162" y="1479857"/>
                  <a:pt x="2565400" y="1532978"/>
                </a:cubicBezTo>
                <a:cubicBezTo>
                  <a:pt x="2567562" y="1545412"/>
                  <a:pt x="2575839" y="1556022"/>
                  <a:pt x="2582333" y="1566844"/>
                </a:cubicBezTo>
                <a:cubicBezTo>
                  <a:pt x="2595579" y="1588920"/>
                  <a:pt x="2630699" y="1640610"/>
                  <a:pt x="2650067" y="1659978"/>
                </a:cubicBezTo>
                <a:cubicBezTo>
                  <a:pt x="2662845" y="1672756"/>
                  <a:pt x="2679622" y="1681066"/>
                  <a:pt x="2692400" y="1693844"/>
                </a:cubicBezTo>
                <a:cubicBezTo>
                  <a:pt x="2702378" y="1703822"/>
                  <a:pt x="2708617" y="1716997"/>
                  <a:pt x="2717800" y="1727711"/>
                </a:cubicBezTo>
                <a:cubicBezTo>
                  <a:pt x="2725592" y="1736802"/>
                  <a:pt x="2736016" y="1743532"/>
                  <a:pt x="2743200" y="1753111"/>
                </a:cubicBezTo>
                <a:cubicBezTo>
                  <a:pt x="2802219" y="1831803"/>
                  <a:pt x="2742648" y="1769491"/>
                  <a:pt x="2785533" y="1812378"/>
                </a:cubicBezTo>
                <a:cubicBezTo>
                  <a:pt x="2812019" y="1918314"/>
                  <a:pt x="2778160" y="1786569"/>
                  <a:pt x="2802467" y="1871644"/>
                </a:cubicBezTo>
                <a:cubicBezTo>
                  <a:pt x="2805664" y="1882833"/>
                  <a:pt x="2808111" y="1894222"/>
                  <a:pt x="2810933" y="1905511"/>
                </a:cubicBezTo>
                <a:cubicBezTo>
                  <a:pt x="2810889" y="1906310"/>
                  <a:pt x="2815255" y="2069081"/>
                  <a:pt x="2785533" y="2108711"/>
                </a:cubicBezTo>
                <a:cubicBezTo>
                  <a:pt x="2777066" y="2120000"/>
                  <a:pt x="2769316" y="2131864"/>
                  <a:pt x="2760133" y="2142578"/>
                </a:cubicBezTo>
                <a:cubicBezTo>
                  <a:pt x="2752341" y="2151669"/>
                  <a:pt x="2744887" y="2161632"/>
                  <a:pt x="2734733" y="2167978"/>
                </a:cubicBezTo>
                <a:cubicBezTo>
                  <a:pt x="2721845" y="2176033"/>
                  <a:pt x="2706511" y="2179267"/>
                  <a:pt x="2692400" y="2184911"/>
                </a:cubicBezTo>
                <a:lnTo>
                  <a:pt x="1862667" y="2176444"/>
                </a:lnTo>
                <a:cubicBezTo>
                  <a:pt x="1806160" y="2175486"/>
                  <a:pt x="1749668" y="2172485"/>
                  <a:pt x="1693333" y="2167978"/>
                </a:cubicBezTo>
                <a:cubicBezTo>
                  <a:pt x="1678988" y="2166830"/>
                  <a:pt x="1665158" y="2162085"/>
                  <a:pt x="1651000" y="2159511"/>
                </a:cubicBezTo>
                <a:cubicBezTo>
                  <a:pt x="1634110" y="2156440"/>
                  <a:pt x="1617133" y="2153866"/>
                  <a:pt x="1600200" y="2151044"/>
                </a:cubicBezTo>
                <a:cubicBezTo>
                  <a:pt x="1576749" y="2135410"/>
                  <a:pt x="1552582" y="2120359"/>
                  <a:pt x="1532467" y="2100244"/>
                </a:cubicBezTo>
                <a:cubicBezTo>
                  <a:pt x="1435825" y="2003602"/>
                  <a:pt x="1595436" y="2137073"/>
                  <a:pt x="1464733" y="2032511"/>
                </a:cubicBezTo>
                <a:cubicBezTo>
                  <a:pt x="1456266" y="2018400"/>
                  <a:pt x="1447135" y="2004667"/>
                  <a:pt x="1439333" y="1990178"/>
                </a:cubicBezTo>
                <a:cubicBezTo>
                  <a:pt x="1427366" y="1967952"/>
                  <a:pt x="1423316" y="1940293"/>
                  <a:pt x="1405467" y="1922444"/>
                </a:cubicBezTo>
                <a:lnTo>
                  <a:pt x="1380067" y="1897044"/>
                </a:lnTo>
                <a:cubicBezTo>
                  <a:pt x="1374422" y="1880111"/>
                  <a:pt x="1367462" y="1863560"/>
                  <a:pt x="1363133" y="1846244"/>
                </a:cubicBezTo>
                <a:lnTo>
                  <a:pt x="1346200" y="1778511"/>
                </a:lnTo>
                <a:cubicBezTo>
                  <a:pt x="1349022" y="1730533"/>
                  <a:pt x="1349885" y="1682400"/>
                  <a:pt x="1354667" y="1634578"/>
                </a:cubicBezTo>
                <a:cubicBezTo>
                  <a:pt x="1363085" y="1550396"/>
                  <a:pt x="1406551" y="1718812"/>
                  <a:pt x="1346200" y="1507578"/>
                </a:cubicBezTo>
                <a:cubicBezTo>
                  <a:pt x="1344007" y="1499903"/>
                  <a:pt x="1335500" y="1495631"/>
                  <a:pt x="1329267" y="1490644"/>
                </a:cubicBezTo>
                <a:cubicBezTo>
                  <a:pt x="1315995" y="1480026"/>
                  <a:pt x="1284899" y="1461744"/>
                  <a:pt x="1270000" y="1456778"/>
                </a:cubicBezTo>
                <a:cubicBezTo>
                  <a:pt x="1256348" y="1452227"/>
                  <a:pt x="1241550" y="1452097"/>
                  <a:pt x="1227667" y="1448311"/>
                </a:cubicBezTo>
                <a:cubicBezTo>
                  <a:pt x="1210447" y="1443615"/>
                  <a:pt x="1194087" y="1436074"/>
                  <a:pt x="1176867" y="1431378"/>
                </a:cubicBezTo>
                <a:cubicBezTo>
                  <a:pt x="1133125" y="1419448"/>
                  <a:pt x="1085703" y="1418472"/>
                  <a:pt x="1041400" y="1414444"/>
                </a:cubicBezTo>
                <a:lnTo>
                  <a:pt x="482600" y="1422911"/>
                </a:lnTo>
                <a:cubicBezTo>
                  <a:pt x="464726" y="1423422"/>
                  <a:pt x="440866" y="1435461"/>
                  <a:pt x="423333" y="1439844"/>
                </a:cubicBezTo>
                <a:cubicBezTo>
                  <a:pt x="407241" y="1443867"/>
                  <a:pt x="364515" y="1450260"/>
                  <a:pt x="347133" y="1456778"/>
                </a:cubicBezTo>
                <a:cubicBezTo>
                  <a:pt x="335315" y="1461210"/>
                  <a:pt x="324225" y="1467449"/>
                  <a:pt x="313267" y="1473711"/>
                </a:cubicBezTo>
                <a:cubicBezTo>
                  <a:pt x="241774" y="1514564"/>
                  <a:pt x="237048" y="1518879"/>
                  <a:pt x="177800" y="1558378"/>
                </a:cubicBezTo>
                <a:lnTo>
                  <a:pt x="152400" y="1575311"/>
                </a:lnTo>
                <a:cubicBezTo>
                  <a:pt x="143933" y="1580955"/>
                  <a:pt x="134195" y="1585049"/>
                  <a:pt x="127000" y="1592244"/>
                </a:cubicBezTo>
                <a:cubicBezTo>
                  <a:pt x="121356" y="1597889"/>
                  <a:pt x="116912" y="1605071"/>
                  <a:pt x="110067" y="1609178"/>
                </a:cubicBezTo>
                <a:cubicBezTo>
                  <a:pt x="102414" y="1613770"/>
                  <a:pt x="93134" y="1614822"/>
                  <a:pt x="84667" y="1617644"/>
                </a:cubicBezTo>
                <a:cubicBezTo>
                  <a:pt x="70556" y="1631755"/>
                  <a:pt x="48644" y="1641046"/>
                  <a:pt x="42333" y="1659978"/>
                </a:cubicBezTo>
                <a:lnTo>
                  <a:pt x="25400" y="1710778"/>
                </a:lnTo>
                <a:cubicBezTo>
                  <a:pt x="27562" y="1734558"/>
                  <a:pt x="26047" y="1796738"/>
                  <a:pt x="42333" y="1829311"/>
                </a:cubicBezTo>
                <a:cubicBezTo>
                  <a:pt x="46884" y="1838413"/>
                  <a:pt x="53622" y="1846244"/>
                  <a:pt x="59267" y="1854711"/>
                </a:cubicBezTo>
                <a:cubicBezTo>
                  <a:pt x="62089" y="1863178"/>
                  <a:pt x="63141" y="1872458"/>
                  <a:pt x="67733" y="1880111"/>
                </a:cubicBezTo>
                <a:cubicBezTo>
                  <a:pt x="97895" y="1930381"/>
                  <a:pt x="72549" y="1857078"/>
                  <a:pt x="101600" y="1922444"/>
                </a:cubicBezTo>
                <a:cubicBezTo>
                  <a:pt x="108849" y="1938755"/>
                  <a:pt x="110550" y="1957279"/>
                  <a:pt x="118533" y="1973244"/>
                </a:cubicBezTo>
                <a:lnTo>
                  <a:pt x="135467" y="2007111"/>
                </a:lnTo>
                <a:cubicBezTo>
                  <a:pt x="132645" y="2026867"/>
                  <a:pt x="137714" y="2049542"/>
                  <a:pt x="127000" y="2066378"/>
                </a:cubicBezTo>
                <a:cubicBezTo>
                  <a:pt x="116074" y="2083547"/>
                  <a:pt x="76200" y="2100244"/>
                  <a:pt x="76200" y="2100244"/>
                </a:cubicBezTo>
                <a:cubicBezTo>
                  <a:pt x="63627" y="2119104"/>
                  <a:pt x="59568" y="2128790"/>
                  <a:pt x="42333" y="2142578"/>
                </a:cubicBezTo>
                <a:cubicBezTo>
                  <a:pt x="34387" y="2148935"/>
                  <a:pt x="25400" y="2153867"/>
                  <a:pt x="16933" y="2159511"/>
                </a:cubicBezTo>
                <a:cubicBezTo>
                  <a:pt x="14111" y="2167978"/>
                  <a:pt x="8467" y="2175986"/>
                  <a:pt x="8467" y="2184911"/>
                </a:cubicBezTo>
                <a:cubicBezTo>
                  <a:pt x="8467" y="2199301"/>
                  <a:pt x="9529" y="2214904"/>
                  <a:pt x="16933" y="2227244"/>
                </a:cubicBezTo>
                <a:cubicBezTo>
                  <a:pt x="26392" y="2243009"/>
                  <a:pt x="63094" y="2275724"/>
                  <a:pt x="84667" y="2286511"/>
                </a:cubicBezTo>
                <a:cubicBezTo>
                  <a:pt x="92649" y="2290502"/>
                  <a:pt x="101864" y="2291462"/>
                  <a:pt x="110067" y="2294978"/>
                </a:cubicBezTo>
                <a:cubicBezTo>
                  <a:pt x="121668" y="2299950"/>
                  <a:pt x="131844" y="2308284"/>
                  <a:pt x="143933" y="2311911"/>
                </a:cubicBezTo>
                <a:cubicBezTo>
                  <a:pt x="160376" y="2316844"/>
                  <a:pt x="177975" y="2316654"/>
                  <a:pt x="194733" y="2320378"/>
                </a:cubicBezTo>
                <a:cubicBezTo>
                  <a:pt x="275855" y="2338405"/>
                  <a:pt x="143545" y="2319015"/>
                  <a:pt x="262467" y="2337311"/>
                </a:cubicBezTo>
                <a:cubicBezTo>
                  <a:pt x="284956" y="2340771"/>
                  <a:pt x="307711" y="2342318"/>
                  <a:pt x="330200" y="2345778"/>
                </a:cubicBezTo>
                <a:cubicBezTo>
                  <a:pt x="344423" y="2347966"/>
                  <a:pt x="358310" y="2352056"/>
                  <a:pt x="372533" y="2354244"/>
                </a:cubicBezTo>
                <a:cubicBezTo>
                  <a:pt x="395022" y="2357704"/>
                  <a:pt x="417689" y="2359889"/>
                  <a:pt x="440267" y="2362711"/>
                </a:cubicBezTo>
                <a:cubicBezTo>
                  <a:pt x="508000" y="2359889"/>
                  <a:pt x="575860" y="2359252"/>
                  <a:pt x="643467" y="2354244"/>
                </a:cubicBezTo>
                <a:cubicBezTo>
                  <a:pt x="652367" y="2353585"/>
                  <a:pt x="660257" y="2348126"/>
                  <a:pt x="668867" y="2345778"/>
                </a:cubicBezTo>
                <a:cubicBezTo>
                  <a:pt x="691320" y="2339655"/>
                  <a:pt x="736600" y="2328844"/>
                  <a:pt x="736600" y="2328844"/>
                </a:cubicBezTo>
                <a:cubicBezTo>
                  <a:pt x="832556" y="2331666"/>
                  <a:pt x="928739" y="2330131"/>
                  <a:pt x="1024467" y="2337311"/>
                </a:cubicBezTo>
                <a:cubicBezTo>
                  <a:pt x="1042266" y="2338646"/>
                  <a:pt x="1057764" y="2350743"/>
                  <a:pt x="1075267" y="2354244"/>
                </a:cubicBezTo>
                <a:cubicBezTo>
                  <a:pt x="1089378" y="2357066"/>
                  <a:pt x="1103405" y="2360345"/>
                  <a:pt x="1117600" y="2362711"/>
                </a:cubicBezTo>
                <a:cubicBezTo>
                  <a:pt x="1137285" y="2365992"/>
                  <a:pt x="1157233" y="2367608"/>
                  <a:pt x="1176867" y="2371178"/>
                </a:cubicBezTo>
                <a:cubicBezTo>
                  <a:pt x="1188315" y="2373259"/>
                  <a:pt x="1199374" y="2377120"/>
                  <a:pt x="1210733" y="2379644"/>
                </a:cubicBezTo>
                <a:cubicBezTo>
                  <a:pt x="1241813" y="2386551"/>
                  <a:pt x="1257432" y="2387728"/>
                  <a:pt x="1286933" y="2396578"/>
                </a:cubicBezTo>
                <a:cubicBezTo>
                  <a:pt x="1304029" y="2401707"/>
                  <a:pt x="1320417" y="2409182"/>
                  <a:pt x="1337733" y="2413511"/>
                </a:cubicBezTo>
                <a:cubicBezTo>
                  <a:pt x="1474139" y="2447612"/>
                  <a:pt x="1373190" y="2417480"/>
                  <a:pt x="1473200" y="2438911"/>
                </a:cubicBezTo>
                <a:cubicBezTo>
                  <a:pt x="1597752" y="2465601"/>
                  <a:pt x="1482634" y="2449366"/>
                  <a:pt x="1617133" y="2464311"/>
                </a:cubicBezTo>
                <a:cubicBezTo>
                  <a:pt x="1618564" y="2464181"/>
                  <a:pt x="1709493" y="2463083"/>
                  <a:pt x="1735667" y="2447378"/>
                </a:cubicBezTo>
                <a:cubicBezTo>
                  <a:pt x="1749080" y="2439330"/>
                  <a:pt x="1771670" y="2403483"/>
                  <a:pt x="1778000" y="2396578"/>
                </a:cubicBezTo>
                <a:cubicBezTo>
                  <a:pt x="1799576" y="2373041"/>
                  <a:pt x="1831453" y="2357403"/>
                  <a:pt x="1845733" y="2328844"/>
                </a:cubicBezTo>
                <a:cubicBezTo>
                  <a:pt x="1886343" y="2247628"/>
                  <a:pt x="1834899" y="2348347"/>
                  <a:pt x="1888067" y="2252644"/>
                </a:cubicBezTo>
                <a:cubicBezTo>
                  <a:pt x="1894196" y="2241611"/>
                  <a:pt x="1897251" y="2228741"/>
                  <a:pt x="1905000" y="2218778"/>
                </a:cubicBezTo>
                <a:cubicBezTo>
                  <a:pt x="1917252" y="2203025"/>
                  <a:pt x="1936263" y="2193048"/>
                  <a:pt x="1947333" y="2176444"/>
                </a:cubicBezTo>
                <a:lnTo>
                  <a:pt x="1964267" y="2151044"/>
                </a:lnTo>
                <a:cubicBezTo>
                  <a:pt x="1971794" y="2128462"/>
                  <a:pt x="1975714" y="2112707"/>
                  <a:pt x="1989667" y="2091778"/>
                </a:cubicBezTo>
                <a:cubicBezTo>
                  <a:pt x="1994095" y="2085136"/>
                  <a:pt x="2001613" y="2081077"/>
                  <a:pt x="2006600" y="2074844"/>
                </a:cubicBezTo>
                <a:cubicBezTo>
                  <a:pt x="2012957" y="2066898"/>
                  <a:pt x="2017889" y="2057911"/>
                  <a:pt x="2023533" y="2049444"/>
                </a:cubicBezTo>
                <a:cubicBezTo>
                  <a:pt x="2049186" y="1921185"/>
                  <a:pt x="2025103" y="2053496"/>
                  <a:pt x="2040467" y="1761578"/>
                </a:cubicBezTo>
                <a:cubicBezTo>
                  <a:pt x="2045435" y="1667181"/>
                  <a:pt x="2048260" y="1705679"/>
                  <a:pt x="2065867" y="1617644"/>
                </a:cubicBezTo>
                <a:cubicBezTo>
                  <a:pt x="2069781" y="1598076"/>
                  <a:pt x="2070763" y="1578012"/>
                  <a:pt x="2074333" y="1558378"/>
                </a:cubicBezTo>
                <a:cubicBezTo>
                  <a:pt x="2076415" y="1546929"/>
                  <a:pt x="2080887" y="1535989"/>
                  <a:pt x="2082800" y="1524511"/>
                </a:cubicBezTo>
                <a:cubicBezTo>
                  <a:pt x="2086541" y="1502067"/>
                  <a:pt x="2087526" y="1479222"/>
                  <a:pt x="2091267" y="1456778"/>
                </a:cubicBezTo>
                <a:cubicBezTo>
                  <a:pt x="2093180" y="1445300"/>
                  <a:pt x="2097209" y="1434270"/>
                  <a:pt x="2099733" y="1422911"/>
                </a:cubicBezTo>
                <a:cubicBezTo>
                  <a:pt x="2109639" y="1378333"/>
                  <a:pt x="2109597" y="1370800"/>
                  <a:pt x="2116667" y="1321311"/>
                </a:cubicBezTo>
                <a:cubicBezTo>
                  <a:pt x="2118997" y="1279364"/>
                  <a:pt x="2104075" y="1183891"/>
                  <a:pt x="2142067" y="1135044"/>
                </a:cubicBezTo>
                <a:cubicBezTo>
                  <a:pt x="2154319" y="1119292"/>
                  <a:pt x="2168648" y="1104963"/>
                  <a:pt x="2184400" y="1092711"/>
                </a:cubicBezTo>
                <a:cubicBezTo>
                  <a:pt x="2194363" y="1084962"/>
                  <a:pt x="2206978" y="1081422"/>
                  <a:pt x="2218267" y="1075778"/>
                </a:cubicBezTo>
                <a:cubicBezTo>
                  <a:pt x="2223911" y="1067311"/>
                  <a:pt x="2227542" y="1057079"/>
                  <a:pt x="2235200" y="1050378"/>
                </a:cubicBezTo>
                <a:cubicBezTo>
                  <a:pt x="2250516" y="1036976"/>
                  <a:pt x="2286000" y="1016511"/>
                  <a:pt x="2286000" y="1016511"/>
                </a:cubicBezTo>
                <a:cubicBezTo>
                  <a:pt x="2294467" y="1002400"/>
                  <a:pt x="2301835" y="987569"/>
                  <a:pt x="2311400" y="974178"/>
                </a:cubicBezTo>
                <a:cubicBezTo>
                  <a:pt x="2350796" y="919022"/>
                  <a:pt x="2320547" y="1027503"/>
                  <a:pt x="2379133" y="881044"/>
                </a:cubicBezTo>
                <a:cubicBezTo>
                  <a:pt x="2384778" y="866933"/>
                  <a:pt x="2390731" y="852941"/>
                  <a:pt x="2396067" y="838711"/>
                </a:cubicBezTo>
                <a:cubicBezTo>
                  <a:pt x="2399201" y="830355"/>
                  <a:pt x="2400542" y="821293"/>
                  <a:pt x="2404533" y="813311"/>
                </a:cubicBezTo>
                <a:cubicBezTo>
                  <a:pt x="2409084" y="804209"/>
                  <a:pt x="2415822" y="796378"/>
                  <a:pt x="2421467" y="787911"/>
                </a:cubicBezTo>
                <a:cubicBezTo>
                  <a:pt x="2418645" y="734289"/>
                  <a:pt x="2419660" y="680326"/>
                  <a:pt x="2413000" y="627044"/>
                </a:cubicBezTo>
                <a:cubicBezTo>
                  <a:pt x="2411115" y="611963"/>
                  <a:pt x="2400434" y="599268"/>
                  <a:pt x="2396067" y="584711"/>
                </a:cubicBezTo>
                <a:cubicBezTo>
                  <a:pt x="2391932" y="570927"/>
                  <a:pt x="2392653" y="555852"/>
                  <a:pt x="2387600" y="542378"/>
                </a:cubicBezTo>
                <a:cubicBezTo>
                  <a:pt x="2378402" y="517850"/>
                  <a:pt x="2368320" y="518278"/>
                  <a:pt x="2353733" y="500044"/>
                </a:cubicBezTo>
                <a:cubicBezTo>
                  <a:pt x="2347376" y="492098"/>
                  <a:pt x="2340933" y="483943"/>
                  <a:pt x="2336800" y="474644"/>
                </a:cubicBezTo>
                <a:cubicBezTo>
                  <a:pt x="2329551" y="458333"/>
                  <a:pt x="2319867" y="423844"/>
                  <a:pt x="2319867" y="423844"/>
                </a:cubicBezTo>
                <a:cubicBezTo>
                  <a:pt x="2321089" y="417734"/>
                  <a:pt x="2329360" y="367270"/>
                  <a:pt x="2336800" y="356111"/>
                </a:cubicBezTo>
                <a:cubicBezTo>
                  <a:pt x="2343442" y="346148"/>
                  <a:pt x="2353733" y="339178"/>
                  <a:pt x="2362200" y="330711"/>
                </a:cubicBezTo>
                <a:cubicBezTo>
                  <a:pt x="2382351" y="270258"/>
                  <a:pt x="2364281" y="289812"/>
                  <a:pt x="2404533" y="262978"/>
                </a:cubicBezTo>
                <a:lnTo>
                  <a:pt x="2429933" y="186778"/>
                </a:lnTo>
                <a:lnTo>
                  <a:pt x="2438400" y="161378"/>
                </a:lnTo>
                <a:cubicBezTo>
                  <a:pt x="2441222" y="152911"/>
                  <a:pt x="2441917" y="143404"/>
                  <a:pt x="2446867" y="135978"/>
                </a:cubicBezTo>
                <a:cubicBezTo>
                  <a:pt x="2466014" y="107257"/>
                  <a:pt x="2456605" y="117773"/>
                  <a:pt x="2472267" y="1021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59035" y="2924944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Ergodic process: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5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029" y="908720"/>
            <a:ext cx="68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</a:t>
            </a:r>
            <a:endParaRPr lang="en-US" altLang="ko-KR" dirty="0"/>
          </a:p>
          <a:p>
            <a:r>
              <a:rPr lang="en-US" altLang="ko-KR" dirty="0" smtClean="0"/>
              <a:t> the customer trends in a month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46974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19382" y="2451061"/>
            <a:ext cx="2520280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5046" y="2914467"/>
            <a:ext cx="93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store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9462" y="2914467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store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2357099" y="2198432"/>
            <a:ext cx="2954867" cy="350368"/>
          </a:xfrm>
          <a:custGeom>
            <a:avLst/>
            <a:gdLst>
              <a:gd name="connsiteX0" fmla="*/ 0 w 2954867"/>
              <a:gd name="connsiteY0" fmla="*/ 206434 h 350368"/>
              <a:gd name="connsiteX1" fmla="*/ 2040467 w 2954867"/>
              <a:gd name="connsiteY1" fmla="*/ 3234 h 350368"/>
              <a:gd name="connsiteX2" fmla="*/ 2954867 w 2954867"/>
              <a:gd name="connsiteY2" fmla="*/ 350368 h 350368"/>
              <a:gd name="connsiteX3" fmla="*/ 2954867 w 2954867"/>
              <a:gd name="connsiteY3" fmla="*/ 350368 h 350368"/>
              <a:gd name="connsiteX4" fmla="*/ 2954867 w 2954867"/>
              <a:gd name="connsiteY4" fmla="*/ 350368 h 3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867" h="350368">
                <a:moveTo>
                  <a:pt x="0" y="206434"/>
                </a:moveTo>
                <a:cubicBezTo>
                  <a:pt x="773994" y="92839"/>
                  <a:pt x="1547989" y="-20755"/>
                  <a:pt x="2040467" y="3234"/>
                </a:cubicBezTo>
                <a:cubicBezTo>
                  <a:pt x="2532945" y="27223"/>
                  <a:pt x="2954867" y="350368"/>
                  <a:pt x="2954867" y="350368"/>
                </a:cubicBezTo>
                <a:lnTo>
                  <a:pt x="2954867" y="350368"/>
                </a:lnTo>
                <a:lnTo>
                  <a:pt x="2954867" y="350368"/>
                </a:ln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0835" y="2862066"/>
            <a:ext cx="948598" cy="426943"/>
          </a:xfrm>
          <a:custGeom>
            <a:avLst/>
            <a:gdLst>
              <a:gd name="connsiteX0" fmla="*/ 948598 w 948598"/>
              <a:gd name="connsiteY0" fmla="*/ 0 h 426943"/>
              <a:gd name="connsiteX1" fmla="*/ 331 w 948598"/>
              <a:gd name="connsiteY1" fmla="*/ 389467 h 426943"/>
              <a:gd name="connsiteX2" fmla="*/ 863931 w 948598"/>
              <a:gd name="connsiteY2" fmla="*/ 389467 h 42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598" h="426943">
                <a:moveTo>
                  <a:pt x="948598" y="0"/>
                </a:moveTo>
                <a:cubicBezTo>
                  <a:pt x="481520" y="162278"/>
                  <a:pt x="14442" y="324556"/>
                  <a:pt x="331" y="389467"/>
                </a:cubicBezTo>
                <a:cubicBezTo>
                  <a:pt x="-13780" y="454378"/>
                  <a:pt x="425075" y="421922"/>
                  <a:pt x="863931" y="3894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831233" y="3708733"/>
            <a:ext cx="2819400" cy="635077"/>
          </a:xfrm>
          <a:custGeom>
            <a:avLst/>
            <a:gdLst>
              <a:gd name="connsiteX0" fmla="*/ 2819400 w 2819400"/>
              <a:gd name="connsiteY0" fmla="*/ 0 h 635077"/>
              <a:gd name="connsiteX1" fmla="*/ 1337733 w 2819400"/>
              <a:gd name="connsiteY1" fmla="*/ 635000 h 635077"/>
              <a:gd name="connsiteX2" fmla="*/ 0 w 2819400"/>
              <a:gd name="connsiteY2" fmla="*/ 33867 h 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35077">
                <a:moveTo>
                  <a:pt x="2819400" y="0"/>
                </a:moveTo>
                <a:cubicBezTo>
                  <a:pt x="2313516" y="314678"/>
                  <a:pt x="1807633" y="629356"/>
                  <a:pt x="1337733" y="635000"/>
                </a:cubicBezTo>
                <a:cubicBezTo>
                  <a:pt x="867833" y="640644"/>
                  <a:pt x="433916" y="337255"/>
                  <a:pt x="0" y="33867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073033" y="2836666"/>
            <a:ext cx="1380246" cy="649880"/>
          </a:xfrm>
          <a:custGeom>
            <a:avLst/>
            <a:gdLst>
              <a:gd name="connsiteX0" fmla="*/ 76200 w 1380246"/>
              <a:gd name="connsiteY0" fmla="*/ 0 h 649880"/>
              <a:gd name="connsiteX1" fmla="*/ 1380066 w 1380246"/>
              <a:gd name="connsiteY1" fmla="*/ 567267 h 649880"/>
              <a:gd name="connsiteX2" fmla="*/ 0 w 1380246"/>
              <a:gd name="connsiteY2" fmla="*/ 635000 h 6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46" h="649880">
                <a:moveTo>
                  <a:pt x="76200" y="0"/>
                </a:moveTo>
                <a:cubicBezTo>
                  <a:pt x="734483" y="230717"/>
                  <a:pt x="1392766" y="461434"/>
                  <a:pt x="1380066" y="567267"/>
                </a:cubicBezTo>
                <a:cubicBezTo>
                  <a:pt x="1367366" y="673100"/>
                  <a:pt x="683683" y="654050"/>
                  <a:pt x="0" y="6350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647384"/>
                <a:ext cx="1284839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5" y="2030226"/>
                <a:ext cx="1268937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08" y="2253956"/>
                <a:ext cx="12892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509120"/>
                <a:ext cx="1273362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11" y="4912706"/>
                <a:ext cx="7715044" cy="14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b="0" dirty="0" smtClean="0"/>
                  <a:t>Next month # of </a:t>
                </a:r>
                <a:r>
                  <a:rPr lang="en-US" altLang="ko-KR" dirty="0"/>
                  <a:t>c</a:t>
                </a:r>
                <a:r>
                  <a:rPr lang="en-US" altLang="ko-KR" dirty="0" smtClean="0"/>
                  <a:t>ustomers </a:t>
                </a:r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1" y="4912706"/>
                <a:ext cx="7715044" cy="1437958"/>
              </a:xfrm>
              <a:prstGeom prst="rect">
                <a:avLst/>
              </a:prstGeom>
              <a:blipFill rotWithShape="1">
                <a:blip r:embed="rId7"/>
                <a:stretch>
                  <a:fillRect l="-870" t="-3814" r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4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995" y="836712"/>
                <a:ext cx="7715044" cy="626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2) In the k month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−2 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0.7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3)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−→∞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.8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0.2 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𝑣𝑎𝑙𝑢𝑒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 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.6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0.4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Γ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Γ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5" y="836712"/>
                <a:ext cx="7715044" cy="6268126"/>
              </a:xfrm>
              <a:prstGeom prst="rect">
                <a:avLst/>
              </a:prstGeom>
              <a:blipFill rotWithShape="1">
                <a:blip r:embed="rId3"/>
                <a:stretch>
                  <a:fillRect l="-711" t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3528" y="836712"/>
                <a:ext cx="8139534" cy="5294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Then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0.4 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determined by the initial condition, </a:t>
                </a:r>
              </a:p>
              <a:p>
                <a:r>
                  <a:rPr lang="en-US" altLang="ko-KR" dirty="0" smtClean="0"/>
                  <a:t>Then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.8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0.2 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0.7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Hence in the steady state, the number of stores are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:endParaRPr lang="en-US" altLang="ko-KR" dirty="0"/>
              </a:p>
              <a:p>
                <a:r>
                  <a:rPr lang="en-US" altLang="ko-KR" dirty="0" smtClean="0"/>
                  <a:t> %%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,another way,   the total number of customers are constant, so that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0.6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+0.4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𝑡𝑜𝑡𝑎𝑙</m:t>
                    </m:r>
                    <m:r>
                      <a:rPr lang="en-US" altLang="ko-KR" b="0" i="1" smtClean="0">
                        <a:latin typeface="Cambria Math"/>
                      </a:rPr>
                      <m:t> #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𝑐𝑢𝑠𝑡𝑜𝑚𝑒𝑟𝑠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139534" cy="5294719"/>
              </a:xfrm>
              <a:prstGeom prst="rect">
                <a:avLst/>
              </a:prstGeom>
              <a:blipFill rotWithShape="1">
                <a:blip r:embed="rId3"/>
                <a:stretch>
                  <a:fillRect l="-599" t="-575" b="-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6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3528" y="836712"/>
                <a:ext cx="8139534" cy="564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Fact : </a:t>
                </a:r>
                <a:endParaRPr lang="en-US" altLang="ko-KR" dirty="0"/>
              </a:p>
              <a:p>
                <a:r>
                  <a:rPr lang="en-US" altLang="ko-KR" dirty="0" smtClean="0"/>
                  <a:t>   Under some conditions on the transition matrix, it is convergent to a unique constant matrix.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the matrix is ergodic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 simple fact in Optimization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Let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𝑏𝑔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 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≥0 ,   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Proof:  assume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−→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≤ </m:t>
                    </m:r>
                    <m:r>
                      <a:rPr lang="en-US" altLang="ko-KR" b="0" i="1" smtClean="0">
                        <a:latin typeface="Cambria Math"/>
                      </a:rPr>
                      <m:t>𝑎𝑓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𝑏𝑔</m:t>
                    </m:r>
                    <m:r>
                      <a:rPr lang="en-US" altLang="ko-KR" b="0" i="1" smtClean="0">
                        <a:latin typeface="Cambria Math"/>
                      </a:rPr>
                      <m:t>≤  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                                                   -QED-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139534" cy="5644494"/>
              </a:xfrm>
              <a:prstGeom prst="rect">
                <a:avLst/>
              </a:prstGeom>
              <a:blipFill rotWithShape="1">
                <a:blip r:embed="rId3"/>
                <a:stretch>
                  <a:fillRect l="-599" t="-540" b="-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21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911507"/>
                <a:ext cx="7920880" cy="467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Dynamic programming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(11.2-10)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</m:e>
                    </m:func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the Markov is ergodic, then the policy (which is conditional probability is constant in the steady state),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 smtClean="0"/>
                  <a:t>, and  due to positivity,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k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(11.2-13)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 b="0" i="0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And the optimal policy from (11.2-4)  </a:t>
                </a:r>
                <a:endParaRPr lang="ko-KR" altLang="ko-KR" dirty="0"/>
              </a:p>
              <a:p>
                <a:endParaRPr lang="en-US" altLang="ko-KR" b="0" dirty="0" smtClean="0"/>
              </a:p>
              <a:p>
                <a:r>
                  <a:rPr lang="en-US" altLang="ko-KR" b="0" dirty="0" smtClean="0"/>
                  <a:t>(11.2-14)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𝛾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ko-KR" altLang="ko-KR" dirty="0"/>
              </a:p>
              <a:p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11507"/>
                <a:ext cx="7920880" cy="4675575"/>
              </a:xfrm>
              <a:prstGeom prst="rect">
                <a:avLst/>
              </a:prstGeom>
              <a:blipFill rotWithShape="1">
                <a:blip r:embed="rId3"/>
                <a:stretch>
                  <a:fillRect l="-615" t="-652" b="-6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3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598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Comments on optimal policy and value in googling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1)  If the states transition matrix is ergodic, then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95536" y="2381438"/>
                <a:ext cx="7848872" cy="412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k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(11.2-13)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 in googling, many of examples are without mentioning “Ergodic”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k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81438"/>
                <a:ext cx="7848872" cy="4121578"/>
              </a:xfrm>
              <a:prstGeom prst="rect">
                <a:avLst/>
              </a:prstGeom>
              <a:blipFill rotWithShape="1">
                <a:blip r:embed="rId3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1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3724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783" y="4806454"/>
                <a:ext cx="7643134" cy="1849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(X,U, P, R)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:  #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=18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                         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</a:p>
              <a:p>
                <a:r>
                  <a:rPr lang="en-US" altLang="ko-KR" dirty="0" smtClean="0"/>
                  <a:t>-</a:t>
                </a:r>
                <a:r>
                  <a:rPr lang="en-US" altLang="ko-KR" i="1">
                    <a:latin typeface="Cambria Math"/>
                  </a:rPr>
                  <a:t/>
                </a:r>
                <a:br>
                  <a:rPr lang="en-US" altLang="ko-KR" i="1">
                    <a:latin typeface="Cambria Math"/>
                  </a:rPr>
                </a:br>
                <a:endParaRPr lang="en-US" altLang="ko-K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{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, …,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3" y="4806454"/>
                <a:ext cx="7643134" cy="1849161"/>
              </a:xfrm>
              <a:prstGeom prst="rect">
                <a:avLst/>
              </a:prstGeom>
              <a:blipFill rotWithShape="1">
                <a:blip r:embed="rId4"/>
                <a:stretch>
                  <a:fillRect l="-718" t="-1645" b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598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Comments on optimal policy and value in googling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1)  If the states transition matrix is ergodic, then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95536" y="2381438"/>
                <a:ext cx="7848872" cy="447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k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(11.2-13)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 So whether minimize or maximize in googling, it depends on “Reward”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In control, in general to minimize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In the simple Chess game, to maximize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81438"/>
                <a:ext cx="7848872" cy="4470647"/>
              </a:xfrm>
              <a:prstGeom prst="rect">
                <a:avLst/>
              </a:prstGeom>
              <a:blipFill rotWithShape="1">
                <a:blip r:embed="rId3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3724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869160"/>
                <a:ext cx="3788025" cy="1638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0" smtClean="0">
                          <a:latin typeface="Cambria Math"/>
                        </a:rPr>
                        <m:t>=0.6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lang="en-US" altLang="ko-KR" b="1">
                        <a:latin typeface="Cambria Math"/>
                      </a:rPr>
                      <m:t>=</m:t>
                    </m:r>
                    <m:r>
                      <a:rPr lang="en-US" altLang="ko-KR" b="1" i="1">
                        <a:latin typeface="Cambria Math"/>
                      </a:rPr>
                      <m:t>𝟎</m:t>
                    </m:r>
                    <m:r>
                      <a:rPr lang="en-US" altLang="ko-KR" b="1">
                        <a:latin typeface="Cambria Math"/>
                      </a:rPr>
                      <m:t>.</m:t>
                    </m:r>
                    <m:r>
                      <a:rPr lang="en-US" altLang="ko-KR" b="1" i="0" smtClean="0">
                        <a:latin typeface="Cambria Math"/>
                      </a:rPr>
                      <m:t>𝟒</m:t>
                    </m:r>
                    <m:r>
                      <a:rPr lang="en-US" altLang="ko-KR" b="1">
                        <a:latin typeface="Cambria Math"/>
                      </a:rPr>
                      <m:t> </m:t>
                    </m:r>
                  </m:oMath>
                </a14:m>
                <a:endParaRPr lang="en-US" altLang="ko-KR" b="1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p>
                      </m:sSubSup>
                      <m:r>
                        <a:rPr lang="en-US" altLang="ko-KR" b="1">
                          <a:latin typeface="Cambria Math"/>
                        </a:rPr>
                        <m:t>=</m:t>
                      </m:r>
                      <m:r>
                        <a:rPr lang="en-US" altLang="ko-KR" b="1" i="0" smtClean="0">
                          <a:latin typeface="Cambria Math"/>
                        </a:rPr>
                        <m:t>𝟏</m:t>
                      </m:r>
                      <m:r>
                        <a:rPr lang="en-US" altLang="ko-KR" b="1" i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ko-KR" b="1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69160"/>
                <a:ext cx="3788025" cy="1638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6480" y="4886920"/>
                <a:ext cx="3677673" cy="1638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0" smtClean="0">
                          <a:latin typeface="Cambria Math"/>
                        </a:rPr>
                        <m:t>=0.2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>
                        <a:latin typeface="Cambria Math"/>
                      </a:rPr>
                      <m:t>=0.</m:t>
                    </m:r>
                    <m:r>
                      <a:rPr lang="en-US" altLang="ko-KR" b="0" i="0" smtClean="0">
                        <a:latin typeface="Cambria Math"/>
                      </a:rPr>
                      <m:t>8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ko-KR">
                          <a:latin typeface="Cambria Math"/>
                        </a:rPr>
                        <m:t>=</m:t>
                      </m:r>
                      <m:r>
                        <a:rPr lang="en-US" altLang="ko-KR" b="0" i="0" smtClean="0">
                          <a:latin typeface="Cambria Math"/>
                        </a:rPr>
                        <m:t>1 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80" y="4886920"/>
                <a:ext cx="3677673" cy="1638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3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 bwMode="auto">
          <a:xfrm>
            <a:off x="179512" y="764704"/>
            <a:ext cx="8372475" cy="308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3870755"/>
                <a:ext cx="7299448" cy="263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                               With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Transition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Prob.                          Transition Prob.           </a:t>
                </a:r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b="0" dirty="0" smtClean="0"/>
                  <a:t>  </a:t>
                </a:r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70755"/>
                <a:ext cx="7299448" cy="2634696"/>
              </a:xfrm>
              <a:prstGeom prst="rect">
                <a:avLst/>
              </a:prstGeom>
              <a:blipFill rotWithShape="1">
                <a:blip r:embed="rId4"/>
                <a:stretch>
                  <a:fillRect l="-668" t="-1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79912" y="4797152"/>
                <a:ext cx="3744416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797152"/>
                <a:ext cx="3744416" cy="12497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980728"/>
                <a:ext cx="8640960" cy="237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The transition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−→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𝜋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ko-KR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dirty="0">
                            <a:latin typeface="Cambria Math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640960" cy="2376035"/>
              </a:xfrm>
              <a:prstGeom prst="rect">
                <a:avLst/>
              </a:prstGeom>
              <a:blipFill rotWithShape="1">
                <a:blip r:embed="rId3"/>
                <a:stretch>
                  <a:fillRect l="-423"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104456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 bwMode="auto">
          <a:xfrm>
            <a:off x="179512" y="764704"/>
            <a:ext cx="8372475" cy="308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88" y="4098528"/>
                <a:ext cx="696222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Problem :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find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to minimize reward,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𝑅𝑒𝑤𝑎𝑟𝑑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8" y="4098528"/>
                <a:ext cx="696222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788" t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2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6480" y="1052736"/>
                <a:ext cx="834997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-Problem :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find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to minimize reward,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𝑅𝑒𝑤𝑎𝑟𝑑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 concept: .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 smtClean="0"/>
                  <a:t>,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   −→  </m:t>
                    </m:r>
                    <m:r>
                      <a:rPr lang="en-US" altLang="ko-KR" b="0" i="1" smtClean="0">
                        <a:latin typeface="Cambria Math"/>
                      </a:rPr>
                      <m:t>𝑖𝑓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=0.5 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=0.5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𝑖𝑓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𝑢𝑛𝑘𝑛𝑜𝑤𝑛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𝑡h𝑒𝑟𝑒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𝑎𝑟𝑒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𝑖𝑛𝑓𝑖𝑛𝑖𝑡𝑒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b="0" dirty="0" smtClean="0">
                    <a:sym typeface="Wingdings" panose="05000000000000000000" pitchFamily="2" charset="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−→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: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𝑠h𝑜𝑢𝑙𝑑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𝑘𝑛𝑜𝑤𝑛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𝑏𝑦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𝑒𝑥𝑝𝑒𝑟𝑖𝑚𝑒𝑛𝑡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. 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           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"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“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to minimize Cost, Reward,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/>
                  <a:t>2)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=1   −→  </m:t>
                    </m:r>
                    <m:r>
                      <a:rPr lang="en-US" altLang="ko-KR" i="1">
                        <a:latin typeface="Cambria Math"/>
                      </a:rPr>
                      <m:t>𝑖𝑓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=0.5 ,  </m:t>
                    </m:r>
                    <m:r>
                      <a:rPr lang="en-US" altLang="ko-KR" b="0" i="1" smtClean="0">
                        <a:latin typeface="Cambria Math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𝑟𝑎𝑛𝑑𝑜𝑚</m:t>
                    </m:r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  <m:r>
                      <a:rPr lang="en-US" altLang="ko-KR" b="0" i="1" smtClean="0">
                        <a:latin typeface="Cambria Math"/>
                      </a:rPr>
                      <m:t>𝑒𝑣𝑒𝑟𝑦𝑡h𝑖𝑛𝑔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𝑟𝑎𝑛𝑑𝑜𝑚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/>
                  <a:t>                    Except  Reward!!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Reward value should be defined by designer</a:t>
                </a:r>
                <a:r>
                  <a:rPr lang="en-US" altLang="ko-KR" dirty="0"/>
                  <a:t>     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0" y="1052736"/>
                <a:ext cx="8349976" cy="5632311"/>
              </a:xfrm>
              <a:prstGeom prst="rect">
                <a:avLst/>
              </a:prstGeom>
              <a:blipFill rotWithShape="1">
                <a:blip r:embed="rId3"/>
                <a:stretch>
                  <a:fillRect l="-657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6480" y="1052736"/>
                <a:ext cx="834997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Continue,…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find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𝑢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to minimize reward,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𝑅𝑒𝑤𝑎𝑟𝑑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Here </a:t>
                </a:r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=0.3,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=0.7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=0.9,  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=0.1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R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10</m:t>
                    </m:r>
                    <m:r>
                      <a:rPr lang="en-US" altLang="ko-KR" i="1">
                        <a:latin typeface="Cambria Math"/>
                      </a:rPr>
                      <m:t>,   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=0.1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Then to minimize the Reward, which policy should be chosen?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0" y="1052736"/>
                <a:ext cx="8349976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57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980728"/>
                <a:ext cx="8640960" cy="490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The transition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−→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𝜋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ko-KR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dirty="0">
                            <a:latin typeface="Cambria Math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 dirty="0">
                                <a:latin typeface="Cambria Math"/>
                              </a:rPr>
                              <m:t>𝑢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i="1" dirty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1" dirty="0" smtClean="0"/>
                  <a:t>Policy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𝝅</m:t>
                    </m:r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r>
                      <a:rPr lang="en-US" altLang="ko-KR" b="1" i="1" smtClean="0">
                        <a:latin typeface="Cambria Math"/>
                      </a:rPr>
                      <m:t>𝑷</m:t>
                    </m:r>
                    <m:r>
                      <a:rPr lang="en-US" altLang="ko-KR" b="1" i="1" smtClean="0">
                        <a:latin typeface="Cambria Math"/>
                      </a:rPr>
                      <m:t>{</m:t>
                    </m:r>
                    <m:r>
                      <a:rPr lang="en-US" altLang="ko-KR" b="1" i="1" smtClean="0">
                        <a:latin typeface="Cambria Math"/>
                      </a:rPr>
                      <m:t>𝒖</m:t>
                    </m:r>
                    <m:r>
                      <a:rPr lang="en-US" altLang="ko-KR" b="1" i="1" smtClean="0">
                        <a:latin typeface="Cambria Math"/>
                      </a:rPr>
                      <m:t>|</m:t>
                    </m:r>
                    <m:r>
                      <a:rPr lang="en-US" altLang="ko-KR" b="1" i="1" smtClean="0">
                        <a:latin typeface="Cambria Math"/>
                      </a:rPr>
                      <m:t>𝒙</m:t>
                    </m:r>
                    <m:r>
                      <a:rPr lang="en-US" altLang="ko-KR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b="1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Stage cost (reward) at 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the future cost  / </a:t>
                </a:r>
                <a:r>
                  <a:rPr lang="en-US" altLang="ko-KR" b="1" dirty="0" smtClean="0"/>
                  <a:t>Value  of a policy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     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}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ko-KR" b="0" dirty="0" smtClean="0"/>
                  <a:t>   </a:t>
                </a:r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640960" cy="4903650"/>
              </a:xfrm>
              <a:prstGeom prst="rect">
                <a:avLst/>
              </a:prstGeom>
              <a:blipFill rotWithShape="1">
                <a:blip r:embed="rId3"/>
                <a:stretch>
                  <a:fillRect l="-423" t="-622" b="-7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224612"/>
            <a:ext cx="82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11.2 MDP                                              Ch.11 Reinforcement Learning 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104456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20741</TotalTime>
  <Words>3085</Words>
  <Application>Microsoft Office PowerPoint</Application>
  <PresentationFormat>화면 슬라이드 쇼(4:3)</PresentationFormat>
  <Paragraphs>286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353</cp:revision>
  <dcterms:created xsi:type="dcterms:W3CDTF">2022-04-07T05:00:11Z</dcterms:created>
  <dcterms:modified xsi:type="dcterms:W3CDTF">2022-05-24T08:05:47Z</dcterms:modified>
</cp:coreProperties>
</file>