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E8F4-5580-7C4A-7FC5-9378E580111B}" v="1087" dt="2020-07-01T20:46:17.062"/>
    <p1510:client id="{2D6C735A-3EC1-104C-ADFD-B955493DB91E}" v="21" dt="2020-07-03T07:51:08.019"/>
    <p1510:client id="{36AC7483-E908-AC25-1278-60276BD7C724}" v="816" dt="2020-07-01T21:28:08.347"/>
    <p1510:client id="{7C16FC5E-22F8-5113-1492-BA05B5159226}" v="68" dt="2020-07-01T20:59:57.198"/>
    <p1510:client id="{AAD89C50-C2E0-0422-7214-963B725D34DD}" v="3" dt="2020-07-02T19:40:57.453"/>
    <p1510:client id="{B4DB21F6-AA4A-1975-5C5F-0FF18702BF29}" v="13" dt="2020-07-02T19:39:57.764"/>
    <p1510:client id="{DAE09F13-89E9-D229-E99A-61701A534544}" v="198" dt="2020-07-02T19:04:48.626"/>
    <p1510:client id="{E923F5D2-78FD-1ED8-3575-B02EFE1C749E}" v="257" dt="2020-07-01T19:35:5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C3362-C3B9-4871-B08B-F05855820034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276540-66EF-4049-925F-62BC34855E2C}">
      <dgm:prSet/>
      <dgm:spPr/>
      <dgm:t>
        <a:bodyPr/>
        <a:lstStyle/>
        <a:p>
          <a:r>
            <a:rPr lang="en-US" baseline="0" noProof="1"/>
            <a:t>Stoyan Kolev</a:t>
          </a:r>
          <a:endParaRPr lang="en-US" b="0" i="0" u="none" strike="noStrike" cap="none" baseline="0" noProof="1">
            <a:solidFill>
              <a:srgbClr val="010000"/>
            </a:solidFill>
            <a:latin typeface="Century Schoolbook"/>
          </a:endParaRPr>
        </a:p>
      </dgm:t>
    </dgm:pt>
    <dgm:pt modelId="{928A67ED-CA5C-499D-9096-6791E43A2DC4}" type="parTrans" cxnId="{26EECBC5-4149-44C6-BB21-024E38AB34C7}">
      <dgm:prSet/>
      <dgm:spPr/>
      <dgm:t>
        <a:bodyPr/>
        <a:lstStyle/>
        <a:p>
          <a:endParaRPr lang="en-US"/>
        </a:p>
      </dgm:t>
    </dgm:pt>
    <dgm:pt modelId="{BA65BCE9-AA3D-469C-9D36-C09452C8967D}" type="sibTrans" cxnId="{26EECBC5-4149-44C6-BB21-024E38AB34C7}">
      <dgm:prSet/>
      <dgm:spPr/>
      <dgm:t>
        <a:bodyPr/>
        <a:lstStyle/>
        <a:p>
          <a:endParaRPr lang="en-US"/>
        </a:p>
      </dgm:t>
    </dgm:pt>
    <dgm:pt modelId="{55AAB283-487B-47F1-86C5-23DAA6CD3D00}">
      <dgm:prSet/>
      <dgm:spPr/>
      <dgm:t>
        <a:bodyPr/>
        <a:lstStyle/>
        <a:p>
          <a:r>
            <a:rPr lang="en-US" baseline="0" noProof="1"/>
            <a:t>Emil Ribarev</a:t>
          </a:r>
          <a:endParaRPr lang="en-US" noProof="1"/>
        </a:p>
      </dgm:t>
    </dgm:pt>
    <dgm:pt modelId="{E4C7D0D0-E005-4969-8F1B-0EAADABDBC1F}" type="parTrans" cxnId="{3AF18281-D7F2-41A2-ACDE-098F2A7CE92E}">
      <dgm:prSet/>
      <dgm:spPr/>
      <dgm:t>
        <a:bodyPr/>
        <a:lstStyle/>
        <a:p>
          <a:endParaRPr lang="en-US"/>
        </a:p>
      </dgm:t>
    </dgm:pt>
    <dgm:pt modelId="{531E1DEB-F3A3-4724-89A8-0AC3D6F35C90}" type="sibTrans" cxnId="{3AF18281-D7F2-41A2-ACDE-098F2A7CE92E}">
      <dgm:prSet/>
      <dgm:spPr/>
      <dgm:t>
        <a:bodyPr/>
        <a:lstStyle/>
        <a:p>
          <a:endParaRPr lang="en-US"/>
        </a:p>
      </dgm:t>
    </dgm:pt>
    <dgm:pt modelId="{5B995FFF-28CC-420B-87E7-DDCC0FC5546E}">
      <dgm:prSet/>
      <dgm:spPr/>
      <dgm:t>
        <a:bodyPr/>
        <a:lstStyle/>
        <a:p>
          <a:r>
            <a:rPr lang="en-US" baseline="0" noProof="1"/>
            <a:t>Alexander Dinev</a:t>
          </a:r>
          <a:endParaRPr lang="en-US" noProof="1"/>
        </a:p>
      </dgm:t>
    </dgm:pt>
    <dgm:pt modelId="{8C780839-DC21-47D8-BCA3-4EC46DB54F41}" type="parTrans" cxnId="{26294EF5-6DF6-44E1-99A0-0A569DADDFC6}">
      <dgm:prSet/>
      <dgm:spPr/>
      <dgm:t>
        <a:bodyPr/>
        <a:lstStyle/>
        <a:p>
          <a:endParaRPr lang="en-US"/>
        </a:p>
      </dgm:t>
    </dgm:pt>
    <dgm:pt modelId="{E94CA057-4A63-4AEA-988D-611FA09A684F}" type="sibTrans" cxnId="{26294EF5-6DF6-44E1-99A0-0A569DADDFC6}">
      <dgm:prSet/>
      <dgm:spPr/>
      <dgm:t>
        <a:bodyPr/>
        <a:lstStyle/>
        <a:p>
          <a:endParaRPr lang="en-US"/>
        </a:p>
      </dgm:t>
    </dgm:pt>
    <dgm:pt modelId="{57C17191-45EC-478B-9FBA-884FA5A0974B}">
      <dgm:prSet/>
      <dgm:spPr/>
      <dgm:t>
        <a:bodyPr/>
        <a:lstStyle/>
        <a:p>
          <a:r>
            <a:rPr lang="en-US" baseline="0" noProof="1"/>
            <a:t>Georgi Georgiev</a:t>
          </a:r>
          <a:endParaRPr lang="en-US" noProof="1"/>
        </a:p>
      </dgm:t>
    </dgm:pt>
    <dgm:pt modelId="{4EA61330-76A0-4B78-A39B-4BC7874D2949}" type="parTrans" cxnId="{79BC0AA1-42CE-46B1-BF04-E066434320F3}">
      <dgm:prSet/>
      <dgm:spPr/>
      <dgm:t>
        <a:bodyPr/>
        <a:lstStyle/>
        <a:p>
          <a:endParaRPr lang="en-US"/>
        </a:p>
      </dgm:t>
    </dgm:pt>
    <dgm:pt modelId="{EFE63F14-92F3-4563-816E-37D99815A695}" type="sibTrans" cxnId="{79BC0AA1-42CE-46B1-BF04-E066434320F3}">
      <dgm:prSet/>
      <dgm:spPr/>
      <dgm:t>
        <a:bodyPr/>
        <a:lstStyle/>
        <a:p>
          <a:endParaRPr lang="en-US"/>
        </a:p>
      </dgm:t>
    </dgm:pt>
    <dgm:pt modelId="{A16724BD-7F3F-4EED-BEE2-33910874ABAF}">
      <dgm:prSet/>
      <dgm:spPr/>
      <dgm:t>
        <a:bodyPr/>
        <a:lstStyle/>
        <a:p>
          <a:r>
            <a:rPr lang="en-US" baseline="0" noProof="1"/>
            <a:t>Ivelin Bachvarov</a:t>
          </a:r>
          <a:endParaRPr lang="en-US" noProof="1"/>
        </a:p>
      </dgm:t>
    </dgm:pt>
    <dgm:pt modelId="{0F192C8A-98EC-4EFD-8E0F-1A238FAFF206}" type="parTrans" cxnId="{79CD8892-9D62-410D-9959-10F576C742FC}">
      <dgm:prSet/>
      <dgm:spPr/>
      <dgm:t>
        <a:bodyPr/>
        <a:lstStyle/>
        <a:p>
          <a:endParaRPr lang="en-US"/>
        </a:p>
      </dgm:t>
    </dgm:pt>
    <dgm:pt modelId="{76E93C94-6B74-4E37-A809-3EA3DBA81CA8}" type="sibTrans" cxnId="{79CD8892-9D62-410D-9959-10F576C742FC}">
      <dgm:prSet/>
      <dgm:spPr/>
      <dgm:t>
        <a:bodyPr/>
        <a:lstStyle/>
        <a:p>
          <a:endParaRPr lang="en-US"/>
        </a:p>
      </dgm:t>
    </dgm:pt>
    <dgm:pt modelId="{3B8BA258-0237-416C-A446-707CBA0E25EF}">
      <dgm:prSet/>
      <dgm:spPr/>
      <dgm:t>
        <a:bodyPr/>
        <a:lstStyle/>
        <a:p>
          <a:r>
            <a:rPr lang="en-US" baseline="0" noProof="1"/>
            <a:t>Kalin Chervenkov</a:t>
          </a:r>
          <a:endParaRPr lang="en-US" noProof="1"/>
        </a:p>
      </dgm:t>
    </dgm:pt>
    <dgm:pt modelId="{42DA2D01-F735-466E-AB02-E2B4B6FE2BA2}" type="parTrans" cxnId="{B107BCF2-DBE2-42E4-9990-5D6E28CD8214}">
      <dgm:prSet/>
      <dgm:spPr/>
      <dgm:t>
        <a:bodyPr/>
        <a:lstStyle/>
        <a:p>
          <a:endParaRPr lang="en-US"/>
        </a:p>
      </dgm:t>
    </dgm:pt>
    <dgm:pt modelId="{58D418DF-4997-40FF-93CD-F229EE060C3D}" type="sibTrans" cxnId="{B107BCF2-DBE2-42E4-9990-5D6E28CD8214}">
      <dgm:prSet/>
      <dgm:spPr/>
      <dgm:t>
        <a:bodyPr/>
        <a:lstStyle/>
        <a:p>
          <a:endParaRPr lang="en-US"/>
        </a:p>
      </dgm:t>
    </dgm:pt>
    <dgm:pt modelId="{E6A64F8B-E5EF-4EF9-8A5A-7443E1A5D192}">
      <dgm:prSet/>
      <dgm:spPr/>
      <dgm:t>
        <a:bodyPr/>
        <a:lstStyle/>
        <a:p>
          <a:r>
            <a:rPr lang="en-US" baseline="0" noProof="1"/>
            <a:t>Vasil Mladenov</a:t>
          </a:r>
          <a:endParaRPr lang="en-US" noProof="1"/>
        </a:p>
      </dgm:t>
    </dgm:pt>
    <dgm:pt modelId="{71AA556B-3DEA-4986-8CE9-12204A46FC60}" type="parTrans" cxnId="{3BDE3108-039F-4550-91D0-E0747AC68EB2}">
      <dgm:prSet/>
      <dgm:spPr/>
      <dgm:t>
        <a:bodyPr/>
        <a:lstStyle/>
        <a:p>
          <a:endParaRPr lang="en-US"/>
        </a:p>
      </dgm:t>
    </dgm:pt>
    <dgm:pt modelId="{66DA2FCA-E2BA-4E03-A36E-A90FDDB9D2E1}" type="sibTrans" cxnId="{3BDE3108-039F-4550-91D0-E0747AC68EB2}">
      <dgm:prSet/>
      <dgm:spPr/>
      <dgm:t>
        <a:bodyPr/>
        <a:lstStyle/>
        <a:p>
          <a:endParaRPr lang="en-US"/>
        </a:p>
      </dgm:t>
    </dgm:pt>
    <dgm:pt modelId="{D1C91435-EBCF-4727-AD68-0F881C6AC032}" type="pres">
      <dgm:prSet presAssocID="{3ABC3362-C3B9-4871-B08B-F058558200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F4EAC3DD-0F18-4D7D-A330-7271EAD544DA}" type="pres">
      <dgm:prSet presAssocID="{82276540-66EF-4049-925F-62BC34855E2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6E324DE-792A-4100-8C36-E1A80EC433F3}" type="pres">
      <dgm:prSet presAssocID="{BA65BCE9-AA3D-469C-9D36-C09452C8967D}" presName="sibTrans" presStyleCnt="0"/>
      <dgm:spPr/>
    </dgm:pt>
    <dgm:pt modelId="{CF015212-615A-4F80-89ED-A89C308A883A}" type="pres">
      <dgm:prSet presAssocID="{55AAB283-487B-47F1-86C5-23DAA6CD3D0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279C199-112A-4ECF-83B3-D3B621318C7F}" type="pres">
      <dgm:prSet presAssocID="{531E1DEB-F3A3-4724-89A8-0AC3D6F35C90}" presName="sibTrans" presStyleCnt="0"/>
      <dgm:spPr/>
    </dgm:pt>
    <dgm:pt modelId="{DA4C107D-5AF8-4BD4-86F7-80DBB85D2019}" type="pres">
      <dgm:prSet presAssocID="{5B995FFF-28CC-420B-87E7-DDCC0FC5546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4A21A4F-16D1-42C8-9427-CCD1A19EA8B5}" type="pres">
      <dgm:prSet presAssocID="{E94CA057-4A63-4AEA-988D-611FA09A684F}" presName="sibTrans" presStyleCnt="0"/>
      <dgm:spPr/>
    </dgm:pt>
    <dgm:pt modelId="{98C42B4D-81FA-4D46-9E43-49917B18915A}" type="pres">
      <dgm:prSet presAssocID="{57C17191-45EC-478B-9FBA-884FA5A097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7CDEBCF-916E-4188-BF2A-C8D93BDB842A}" type="pres">
      <dgm:prSet presAssocID="{EFE63F14-92F3-4563-816E-37D99815A695}" presName="sibTrans" presStyleCnt="0"/>
      <dgm:spPr/>
    </dgm:pt>
    <dgm:pt modelId="{82C1792B-0534-467C-915C-871990FA8448}" type="pres">
      <dgm:prSet presAssocID="{A16724BD-7F3F-4EED-BEE2-33910874AB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E63D63B-3D31-40C0-B717-F148E2FC427C}" type="pres">
      <dgm:prSet presAssocID="{76E93C94-6B74-4E37-A809-3EA3DBA81CA8}" presName="sibTrans" presStyleCnt="0"/>
      <dgm:spPr/>
    </dgm:pt>
    <dgm:pt modelId="{07AFAA02-7487-459E-AD1F-2B79CAA1D76E}" type="pres">
      <dgm:prSet presAssocID="{3B8BA258-0237-416C-A446-707CBA0E25E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BEA753A-80D0-4C7E-BCB6-88E08D219A25}" type="pres">
      <dgm:prSet presAssocID="{58D418DF-4997-40FF-93CD-F229EE060C3D}" presName="sibTrans" presStyleCnt="0"/>
      <dgm:spPr/>
    </dgm:pt>
    <dgm:pt modelId="{461CB831-635E-4891-9CCD-9D4B66A50492}" type="pres">
      <dgm:prSet presAssocID="{E6A64F8B-E5EF-4EF9-8A5A-7443E1A5D19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D3A95C24-9BA2-4EE7-AE2C-B0A372BEA3E5}" type="presOf" srcId="{55AAB283-487B-47F1-86C5-23DAA6CD3D00}" destId="{CF015212-615A-4F80-89ED-A89C308A883A}" srcOrd="0" destOrd="0" presId="urn:microsoft.com/office/officeart/2005/8/layout/default"/>
    <dgm:cxn modelId="{CDE40231-568C-43E3-8DDC-BBF27DBADC08}" type="presOf" srcId="{5B995FFF-28CC-420B-87E7-DDCC0FC5546E}" destId="{DA4C107D-5AF8-4BD4-86F7-80DBB85D2019}" srcOrd="0" destOrd="0" presId="urn:microsoft.com/office/officeart/2005/8/layout/default"/>
    <dgm:cxn modelId="{763C85CB-4157-47CC-AE83-2AC6C587C511}" type="presOf" srcId="{3B8BA258-0237-416C-A446-707CBA0E25EF}" destId="{07AFAA02-7487-459E-AD1F-2B79CAA1D76E}" srcOrd="0" destOrd="0" presId="urn:microsoft.com/office/officeart/2005/8/layout/default"/>
    <dgm:cxn modelId="{16144CD6-1193-4F61-B4C5-7D3F19EC10B0}" type="presOf" srcId="{57C17191-45EC-478B-9FBA-884FA5A0974B}" destId="{98C42B4D-81FA-4D46-9E43-49917B18915A}" srcOrd="0" destOrd="0" presId="urn:microsoft.com/office/officeart/2005/8/layout/default"/>
    <dgm:cxn modelId="{26EECBC5-4149-44C6-BB21-024E38AB34C7}" srcId="{3ABC3362-C3B9-4871-B08B-F05855820034}" destId="{82276540-66EF-4049-925F-62BC34855E2C}" srcOrd="0" destOrd="0" parTransId="{928A67ED-CA5C-499D-9096-6791E43A2DC4}" sibTransId="{BA65BCE9-AA3D-469C-9D36-C09452C8967D}"/>
    <dgm:cxn modelId="{79BC0AA1-42CE-46B1-BF04-E066434320F3}" srcId="{3ABC3362-C3B9-4871-B08B-F05855820034}" destId="{57C17191-45EC-478B-9FBA-884FA5A0974B}" srcOrd="3" destOrd="0" parTransId="{4EA61330-76A0-4B78-A39B-4BC7874D2949}" sibTransId="{EFE63F14-92F3-4563-816E-37D99815A695}"/>
    <dgm:cxn modelId="{2C166129-FD98-4682-84FE-C56BC6D91B24}" type="presOf" srcId="{E6A64F8B-E5EF-4EF9-8A5A-7443E1A5D192}" destId="{461CB831-635E-4891-9CCD-9D4B66A50492}" srcOrd="0" destOrd="0" presId="urn:microsoft.com/office/officeart/2005/8/layout/default"/>
    <dgm:cxn modelId="{01A6D352-1920-48B1-85D0-F16AA2A4F43A}" type="presOf" srcId="{82276540-66EF-4049-925F-62BC34855E2C}" destId="{F4EAC3DD-0F18-4D7D-A330-7271EAD544DA}" srcOrd="0" destOrd="0" presId="urn:microsoft.com/office/officeart/2005/8/layout/default"/>
    <dgm:cxn modelId="{D128650C-6C29-400F-9780-7E4497F15860}" type="presOf" srcId="{3ABC3362-C3B9-4871-B08B-F05855820034}" destId="{D1C91435-EBCF-4727-AD68-0F881C6AC032}" srcOrd="0" destOrd="0" presId="urn:microsoft.com/office/officeart/2005/8/layout/default"/>
    <dgm:cxn modelId="{230E03FA-84AE-4905-974D-80A6923C19B3}" type="presOf" srcId="{A16724BD-7F3F-4EED-BEE2-33910874ABAF}" destId="{82C1792B-0534-467C-915C-871990FA8448}" srcOrd="0" destOrd="0" presId="urn:microsoft.com/office/officeart/2005/8/layout/default"/>
    <dgm:cxn modelId="{3AF18281-D7F2-41A2-ACDE-098F2A7CE92E}" srcId="{3ABC3362-C3B9-4871-B08B-F05855820034}" destId="{55AAB283-487B-47F1-86C5-23DAA6CD3D00}" srcOrd="1" destOrd="0" parTransId="{E4C7D0D0-E005-4969-8F1B-0EAADABDBC1F}" sibTransId="{531E1DEB-F3A3-4724-89A8-0AC3D6F35C90}"/>
    <dgm:cxn modelId="{3BDE3108-039F-4550-91D0-E0747AC68EB2}" srcId="{3ABC3362-C3B9-4871-B08B-F05855820034}" destId="{E6A64F8B-E5EF-4EF9-8A5A-7443E1A5D192}" srcOrd="6" destOrd="0" parTransId="{71AA556B-3DEA-4986-8CE9-12204A46FC60}" sibTransId="{66DA2FCA-E2BA-4E03-A36E-A90FDDB9D2E1}"/>
    <dgm:cxn modelId="{B107BCF2-DBE2-42E4-9990-5D6E28CD8214}" srcId="{3ABC3362-C3B9-4871-B08B-F05855820034}" destId="{3B8BA258-0237-416C-A446-707CBA0E25EF}" srcOrd="5" destOrd="0" parTransId="{42DA2D01-F735-466E-AB02-E2B4B6FE2BA2}" sibTransId="{58D418DF-4997-40FF-93CD-F229EE060C3D}"/>
    <dgm:cxn modelId="{79CD8892-9D62-410D-9959-10F576C742FC}" srcId="{3ABC3362-C3B9-4871-B08B-F05855820034}" destId="{A16724BD-7F3F-4EED-BEE2-33910874ABAF}" srcOrd="4" destOrd="0" parTransId="{0F192C8A-98EC-4EFD-8E0F-1A238FAFF206}" sibTransId="{76E93C94-6B74-4E37-A809-3EA3DBA81CA8}"/>
    <dgm:cxn modelId="{26294EF5-6DF6-44E1-99A0-0A569DADDFC6}" srcId="{3ABC3362-C3B9-4871-B08B-F05855820034}" destId="{5B995FFF-28CC-420B-87E7-DDCC0FC5546E}" srcOrd="2" destOrd="0" parTransId="{8C780839-DC21-47D8-BCA3-4EC46DB54F41}" sibTransId="{E94CA057-4A63-4AEA-988D-611FA09A684F}"/>
    <dgm:cxn modelId="{C1F7033D-48E7-443A-9800-AE451C73816A}" type="presParOf" srcId="{D1C91435-EBCF-4727-AD68-0F881C6AC032}" destId="{F4EAC3DD-0F18-4D7D-A330-7271EAD544DA}" srcOrd="0" destOrd="0" presId="urn:microsoft.com/office/officeart/2005/8/layout/default"/>
    <dgm:cxn modelId="{1D1D111A-7BE2-4980-8F5E-09D12216C7FB}" type="presParOf" srcId="{D1C91435-EBCF-4727-AD68-0F881C6AC032}" destId="{D6E324DE-792A-4100-8C36-E1A80EC433F3}" srcOrd="1" destOrd="0" presId="urn:microsoft.com/office/officeart/2005/8/layout/default"/>
    <dgm:cxn modelId="{036C7F66-D849-4C16-86EA-C08BC067E5A6}" type="presParOf" srcId="{D1C91435-EBCF-4727-AD68-0F881C6AC032}" destId="{CF015212-615A-4F80-89ED-A89C308A883A}" srcOrd="2" destOrd="0" presId="urn:microsoft.com/office/officeart/2005/8/layout/default"/>
    <dgm:cxn modelId="{FF35B485-52DA-47D6-9930-F0771B85ECCE}" type="presParOf" srcId="{D1C91435-EBCF-4727-AD68-0F881C6AC032}" destId="{F279C199-112A-4ECF-83B3-D3B621318C7F}" srcOrd="3" destOrd="0" presId="urn:microsoft.com/office/officeart/2005/8/layout/default"/>
    <dgm:cxn modelId="{2AF1A71F-C0F9-4EA6-9AB3-9B1D317671F0}" type="presParOf" srcId="{D1C91435-EBCF-4727-AD68-0F881C6AC032}" destId="{DA4C107D-5AF8-4BD4-86F7-80DBB85D2019}" srcOrd="4" destOrd="0" presId="urn:microsoft.com/office/officeart/2005/8/layout/default"/>
    <dgm:cxn modelId="{3A7760A4-DED3-4D49-A965-3C11AF330124}" type="presParOf" srcId="{D1C91435-EBCF-4727-AD68-0F881C6AC032}" destId="{64A21A4F-16D1-42C8-9427-CCD1A19EA8B5}" srcOrd="5" destOrd="0" presId="urn:microsoft.com/office/officeart/2005/8/layout/default"/>
    <dgm:cxn modelId="{DF7DACB3-93C3-4B2D-A109-6FDC0A61A1CD}" type="presParOf" srcId="{D1C91435-EBCF-4727-AD68-0F881C6AC032}" destId="{98C42B4D-81FA-4D46-9E43-49917B18915A}" srcOrd="6" destOrd="0" presId="urn:microsoft.com/office/officeart/2005/8/layout/default"/>
    <dgm:cxn modelId="{BCEE8C4D-468D-4275-84E5-34DC7470B30A}" type="presParOf" srcId="{D1C91435-EBCF-4727-AD68-0F881C6AC032}" destId="{E7CDEBCF-916E-4188-BF2A-C8D93BDB842A}" srcOrd="7" destOrd="0" presId="urn:microsoft.com/office/officeart/2005/8/layout/default"/>
    <dgm:cxn modelId="{B391195D-E833-4390-845D-8A10D6911D17}" type="presParOf" srcId="{D1C91435-EBCF-4727-AD68-0F881C6AC032}" destId="{82C1792B-0534-467C-915C-871990FA8448}" srcOrd="8" destOrd="0" presId="urn:microsoft.com/office/officeart/2005/8/layout/default"/>
    <dgm:cxn modelId="{254DA7BC-659D-422F-8D41-4D065B8DDFD5}" type="presParOf" srcId="{D1C91435-EBCF-4727-AD68-0F881C6AC032}" destId="{5E63D63B-3D31-40C0-B717-F148E2FC427C}" srcOrd="9" destOrd="0" presId="urn:microsoft.com/office/officeart/2005/8/layout/default"/>
    <dgm:cxn modelId="{82025CF9-210E-44BB-B9D4-F4968BFD0432}" type="presParOf" srcId="{D1C91435-EBCF-4727-AD68-0F881C6AC032}" destId="{07AFAA02-7487-459E-AD1F-2B79CAA1D76E}" srcOrd="10" destOrd="0" presId="urn:microsoft.com/office/officeart/2005/8/layout/default"/>
    <dgm:cxn modelId="{077A8E3B-1B0C-4B7D-BEEB-894F15A8EB70}" type="presParOf" srcId="{D1C91435-EBCF-4727-AD68-0F881C6AC032}" destId="{4BEA753A-80D0-4C7E-BCB6-88E08D219A25}" srcOrd="11" destOrd="0" presId="urn:microsoft.com/office/officeart/2005/8/layout/default"/>
    <dgm:cxn modelId="{6624A862-DCEC-4C17-BE66-9CAC178A17BE}" type="presParOf" srcId="{D1C91435-EBCF-4727-AD68-0F881C6AC032}" destId="{461CB831-635E-4891-9CCD-9D4B66A5049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AC3DD-0F18-4D7D-A330-7271EAD544DA}">
      <dsp:nvSpPr>
        <dsp:cNvPr id="0" name=""/>
        <dsp:cNvSpPr/>
      </dsp:nvSpPr>
      <dsp:spPr>
        <a:xfrm>
          <a:off x="1028593" y="694"/>
          <a:ext cx="2100044" cy="1260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Stoyan Kolev</a:t>
          </a:r>
          <a:endParaRPr lang="en-US" sz="2600" b="0" i="0" u="none" strike="noStrike" kern="1200" cap="none" baseline="0" noProof="1">
            <a:solidFill>
              <a:srgbClr val="010000"/>
            </a:solidFill>
            <a:latin typeface="Century Schoolbook"/>
          </a:endParaRPr>
        </a:p>
      </dsp:txBody>
      <dsp:txXfrm>
        <a:off x="1028593" y="694"/>
        <a:ext cx="2100044" cy="1260026"/>
      </dsp:txXfrm>
    </dsp:sp>
    <dsp:sp modelId="{CF015212-615A-4F80-89ED-A89C308A883A}">
      <dsp:nvSpPr>
        <dsp:cNvPr id="0" name=""/>
        <dsp:cNvSpPr/>
      </dsp:nvSpPr>
      <dsp:spPr>
        <a:xfrm>
          <a:off x="3338642" y="694"/>
          <a:ext cx="2100044" cy="1260026"/>
        </a:xfrm>
        <a:prstGeom prst="rect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Emil Ribarev</a:t>
          </a:r>
          <a:endParaRPr lang="en-US" sz="2600" kern="1200" noProof="1"/>
        </a:p>
      </dsp:txBody>
      <dsp:txXfrm>
        <a:off x="3338642" y="694"/>
        <a:ext cx="2100044" cy="1260026"/>
      </dsp:txXfrm>
    </dsp:sp>
    <dsp:sp modelId="{DA4C107D-5AF8-4BD4-86F7-80DBB85D2019}">
      <dsp:nvSpPr>
        <dsp:cNvPr id="0" name=""/>
        <dsp:cNvSpPr/>
      </dsp:nvSpPr>
      <dsp:spPr>
        <a:xfrm>
          <a:off x="5648691" y="694"/>
          <a:ext cx="2100044" cy="1260026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Alexander Dinev</a:t>
          </a:r>
          <a:endParaRPr lang="en-US" sz="2600" kern="1200" noProof="1"/>
        </a:p>
      </dsp:txBody>
      <dsp:txXfrm>
        <a:off x="5648691" y="694"/>
        <a:ext cx="2100044" cy="1260026"/>
      </dsp:txXfrm>
    </dsp:sp>
    <dsp:sp modelId="{98C42B4D-81FA-4D46-9E43-49917B18915A}">
      <dsp:nvSpPr>
        <dsp:cNvPr id="0" name=""/>
        <dsp:cNvSpPr/>
      </dsp:nvSpPr>
      <dsp:spPr>
        <a:xfrm>
          <a:off x="1028593" y="1470726"/>
          <a:ext cx="2100044" cy="1260026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Georgi Georgiev</a:t>
          </a:r>
          <a:endParaRPr lang="en-US" sz="2600" kern="1200" noProof="1"/>
        </a:p>
      </dsp:txBody>
      <dsp:txXfrm>
        <a:off x="1028593" y="1470726"/>
        <a:ext cx="2100044" cy="1260026"/>
      </dsp:txXfrm>
    </dsp:sp>
    <dsp:sp modelId="{82C1792B-0534-467C-915C-871990FA8448}">
      <dsp:nvSpPr>
        <dsp:cNvPr id="0" name=""/>
        <dsp:cNvSpPr/>
      </dsp:nvSpPr>
      <dsp:spPr>
        <a:xfrm>
          <a:off x="3338642" y="1470726"/>
          <a:ext cx="2100044" cy="1260026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Ivelin Bachvarov</a:t>
          </a:r>
          <a:endParaRPr lang="en-US" sz="2600" kern="1200" noProof="1"/>
        </a:p>
      </dsp:txBody>
      <dsp:txXfrm>
        <a:off x="3338642" y="1470726"/>
        <a:ext cx="2100044" cy="1260026"/>
      </dsp:txXfrm>
    </dsp:sp>
    <dsp:sp modelId="{07AFAA02-7487-459E-AD1F-2B79CAA1D76E}">
      <dsp:nvSpPr>
        <dsp:cNvPr id="0" name=""/>
        <dsp:cNvSpPr/>
      </dsp:nvSpPr>
      <dsp:spPr>
        <a:xfrm>
          <a:off x="5648691" y="1470726"/>
          <a:ext cx="2100044" cy="1260026"/>
        </a:xfrm>
        <a:prstGeom prst="rect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Kalin Chervenkov</a:t>
          </a:r>
          <a:endParaRPr lang="en-US" sz="2600" kern="1200" noProof="1"/>
        </a:p>
      </dsp:txBody>
      <dsp:txXfrm>
        <a:off x="5648691" y="1470726"/>
        <a:ext cx="2100044" cy="1260026"/>
      </dsp:txXfrm>
    </dsp:sp>
    <dsp:sp modelId="{461CB831-635E-4891-9CCD-9D4B66A50492}">
      <dsp:nvSpPr>
        <dsp:cNvPr id="0" name=""/>
        <dsp:cNvSpPr/>
      </dsp:nvSpPr>
      <dsp:spPr>
        <a:xfrm>
          <a:off x="3338642" y="2940757"/>
          <a:ext cx="2100044" cy="1260026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noProof="1"/>
            <a:t>Vasil Mladenov</a:t>
          </a:r>
          <a:endParaRPr lang="en-US" sz="2600" kern="1200" noProof="1"/>
        </a:p>
      </dsp:txBody>
      <dsp:txXfrm>
        <a:off x="3338642" y="2940757"/>
        <a:ext cx="2100044" cy="1260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08E4-0268-491C-8729-8F5CC262C420}" type="datetimeFigureOut">
              <a:rPr lang="en-US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7E06-AA19-4183-B710-3894FAE016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57E06-AA19-4183-B710-3894FAE0165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57E06-AA19-4183-B710-3894FAE0165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57E06-AA19-4183-B710-3894FAE0165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72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80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bject, person, indoor, table&#10;&#10;Description automatically generated">
            <a:extLst>
              <a:ext uri="{FF2B5EF4-FFF2-40B4-BE49-F238E27FC236}">
                <a16:creationId xmlns:a16="http://schemas.microsoft.com/office/drawing/2014/main" id="{8B2B0F33-973E-4A86-B08D-459A156F5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noProof="1">
                <a:latin typeface="Calibri"/>
                <a:cs typeface="Calibri Light"/>
              </a:rPr>
              <a:t>Chillin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noProof="1">
                <a:solidFill>
                  <a:schemeClr val="tx1"/>
                </a:solidFill>
                <a:latin typeface="Calibri"/>
                <a:cs typeface="Calibri"/>
              </a:rPr>
              <a:t>Stoyan Kolev, Emil Ribarev, Georgi Georgiev, Ivelin Bachvarov, Alexander Dinev, Vasil Mladenov, Kalin Chervenkov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BBF-1D37-44DF-87D1-4331FAD6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Team members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244839-3245-44FD-A9F8-430B3E1B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919986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6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8957F7-6351-42DC-B730-12F5D36B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Idea of the project</a:t>
            </a:r>
          </a:p>
        </p:txBody>
      </p:sp>
      <p:pic>
        <p:nvPicPr>
          <p:cNvPr id="4" name="Картина 5">
            <a:extLst>
              <a:ext uri="{FF2B5EF4-FFF2-40B4-BE49-F238E27FC236}">
                <a16:creationId xmlns:a16="http://schemas.microsoft.com/office/drawing/2014/main" id="{D1FD1047-6ACC-48C1-BC4C-2C9615D65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32" b="4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CB52E1-ABF2-4962-86FE-77A39D01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4" y="2529839"/>
            <a:ext cx="4572002" cy="3880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alibri"/>
                <a:cs typeface="Calibri"/>
              </a:rPr>
              <a:t>We wanted to create a chess game. It purpose is to introduce people to the basic rules of this great game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5535F7-B275-4AF7-A591-DAE686F6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bg-BG" sz="3200" noProof="1">
                <a:latin typeface="Calibri"/>
                <a:cs typeface="Calibri"/>
              </a:rPr>
              <a:t>Problems with the project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07AB08-0014-4EDC-BC24-29E9797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1600" noProof="1"/>
              <a:t>We didn't face that much problems. Only that we had to think about the algorithm of the game.</a:t>
            </a:r>
          </a:p>
        </p:txBody>
      </p:sp>
      <p:pic>
        <p:nvPicPr>
          <p:cNvPr id="4" name="Картина 6" descr="Картина, която съдържа маса, часовник&#10;&#10;Описанието е генерирано автоматично">
            <a:extLst>
              <a:ext uri="{FF2B5EF4-FFF2-40B4-BE49-F238E27FC236}">
                <a16:creationId xmlns:a16="http://schemas.microsoft.com/office/drawing/2014/main" id="{8C6CE446-090B-48C4-AF4D-C5819D52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45" y="1068052"/>
            <a:ext cx="5151657" cy="4711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3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B3A847-891D-4B3D-96CC-8253B3C3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bg-BG" noProof="1">
                <a:latin typeface="Calibri"/>
                <a:cs typeface="Calibri"/>
              </a:rPr>
              <a:t>Part of the code</a:t>
            </a: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27C0B6-DCD1-45BD-BCFE-6B15AAA89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88" y="1691383"/>
            <a:ext cx="3973295" cy="435133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A942F-69DA-4554-BA2E-A5AA7733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07" y="1658856"/>
            <a:ext cx="3483510" cy="43838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47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0989FC-C4F3-46ED-83FF-CD4523E4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75" y="250938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noProof="1">
                <a:latin typeface="Calibri"/>
                <a:cs typeface="Calibri"/>
              </a:rPr>
              <a:t>Used technologies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9761DA72-DDA3-4BC6-ABCA-AD3634BF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057" y="4422454"/>
            <a:ext cx="1449475" cy="1428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C9114E71-FABE-4DC1-92AF-D99248435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2" r="22951" b="613"/>
          <a:stretch/>
        </p:blipFill>
        <p:spPr>
          <a:xfrm>
            <a:off x="1801660" y="2374883"/>
            <a:ext cx="1679478" cy="1690704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ACD8A01E-A72F-416B-9B64-F21951FF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47" y="2244973"/>
            <a:ext cx="1668050" cy="1804385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обект, знак,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EECF1EB5-3496-495E-87B8-0573A6050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852" y="2376173"/>
            <a:ext cx="2951967" cy="1635925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B674A1C5-ABDA-41BD-BDA1-591548987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976" y="4416812"/>
            <a:ext cx="1469721" cy="1462075"/>
          </a:xfrm>
          <a:prstGeom prst="rect">
            <a:avLst/>
          </a:prstGeom>
        </p:spPr>
      </p:pic>
      <p:pic>
        <p:nvPicPr>
          <p:cNvPr id="11" name="Картина 11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9A47A1A8-60BC-4D25-A698-358EA4163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952" y="4422454"/>
            <a:ext cx="1515910" cy="14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A601A5-5993-4F2E-AD69-5C0E85AE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8" y="4978482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cap="all" noProof="1">
                <a:latin typeface="Calibri"/>
                <a:cs typeface="Calibri"/>
              </a:rPr>
              <a:t>Advantages and disadvantages of the </a:t>
            </a:r>
            <a:r>
              <a:rPr lang="en-US" sz="3700" cap="all" noProof="1" smtClean="0">
                <a:latin typeface="Calibri"/>
                <a:cs typeface="Calibri"/>
              </a:rPr>
              <a:t>Game</a:t>
            </a:r>
            <a:endParaRPr lang="en-US" sz="3700" noProof="1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7354BFE-237E-442D-8FAF-68713D3E4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90" b="15746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880A223-A484-4242-A292-95ECC70DD5A0}"/>
              </a:ext>
            </a:extLst>
          </p:cNvPr>
          <p:cNvSpPr txBox="1"/>
          <p:nvPr/>
        </p:nvSpPr>
        <p:spPr>
          <a:xfrm>
            <a:off x="718874" y="2325158"/>
            <a:ext cx="4534048" cy="3854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1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36AAF5-6643-4A77-AAB4-C2CB4AF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8" y="4978482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latin typeface="Calibri"/>
                <a:cs typeface="Calibri"/>
              </a:rPr>
              <a:t>Future ideas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6926BC9-1BF1-4750-A604-C17369A2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93" b="8835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5EDDC28-A1AF-490B-82AF-0425DE4727E5}"/>
              </a:ext>
            </a:extLst>
          </p:cNvPr>
          <p:cNvSpPr txBox="1"/>
          <p:nvPr/>
        </p:nvSpPr>
        <p:spPr>
          <a:xfrm>
            <a:off x="587549" y="2487329"/>
            <a:ext cx="2743199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bg-BG"/>
          </a:p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30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49476-1981-4071-86F9-080B0C2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Thank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you for your attention!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657923-83C8-4DBC-B742-7711168F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112</Words>
  <Application>Microsoft Office PowerPoint</Application>
  <PresentationFormat>Широк екран</PresentationFormat>
  <Paragraphs>22</Paragraphs>
  <Slides>9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Wingdings 2</vt:lpstr>
      <vt:lpstr>View</vt:lpstr>
      <vt:lpstr>Chillin Programmers</vt:lpstr>
      <vt:lpstr>Team members</vt:lpstr>
      <vt:lpstr>Idea of the project</vt:lpstr>
      <vt:lpstr>Problems with the project</vt:lpstr>
      <vt:lpstr>Part of the code</vt:lpstr>
      <vt:lpstr>Used technologies</vt:lpstr>
      <vt:lpstr>Advantages and disadvantages of the Game</vt:lpstr>
      <vt:lpstr>Future ideas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калин червенков</cp:lastModifiedBy>
  <cp:revision>93</cp:revision>
  <dcterms:created xsi:type="dcterms:W3CDTF">2020-07-01T19:13:48Z</dcterms:created>
  <dcterms:modified xsi:type="dcterms:W3CDTF">2020-07-03T08:24:30Z</dcterms:modified>
</cp:coreProperties>
</file>