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ACD6-1C6D-752A-C7A2-BB7AA73C72EE}" v="2" dt="2021-03-08T10:34:03.357"/>
    <p1510:client id="{59461A71-EA20-BFDB-663D-BC3745C4B5FD}" v="15" dt="2021-03-08T10:32:52.388"/>
    <p1510:client id="{6963CB4A-924F-4B98-AAB9-93DDED6EA11B}" v="17" dt="2021-03-10T06:58:20.487"/>
    <p1510:client id="{8D962F2A-D409-F403-9211-BD3D595E7928}" v="32" dt="2021-03-10T21:10:52.905"/>
    <p1510:client id="{C4836620-2A5E-42CD-AA70-0E13188D250C}" v="818" dt="2021-03-08T10:29:00.080"/>
    <p1510:client id="{E50DA6EC-AFA4-43A6-1BD1-1CC354AD1116}" v="315" dt="2021-03-07T19:51:26.755"/>
  </p1510:revLst>
</p1510:revInfo>
</file>

<file path=ppt/tableStyles.xml><?xml version="1.0" encoding="utf-8"?>
<a:tblStyleLst xmlns:a="http://schemas.openxmlformats.org/drawingml/2006/main" def="{01511B65-966B-421F-8739-BC1D41EF9F0F}">
  <a:tblStyle styleId="{01511B65-966B-421F-8739-BC1D41EF9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mailto:SNKolev18@codingburgas.bg" TargetMode="External"/><Relationship Id="rId11" Type="http://schemas.openxmlformats.org/officeDocument/2006/relationships/image" Target="../media/image2.jpeg"/><Relationship Id="rId5" Type="http://schemas.openxmlformats.org/officeDocument/2006/relationships/image" Target="../media/image4.png"/><Relationship Id="rId10" Type="http://schemas.openxmlformats.org/officeDocument/2006/relationships/hyperlink" Target="mailto:DSDimov18@codingburgas.bg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mailto:AABurmov18@codingburgas.b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gif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360681" y="1226878"/>
            <a:ext cx="5974175" cy="2897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TeamsOnBudget</a:t>
            </a: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15875" y="2990834"/>
            <a:ext cx="362927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School Management </a:t>
            </a:r>
            <a:r>
              <a:rPr lang="en-US" i="1" dirty="0"/>
              <a:t>System</a:t>
            </a:r>
            <a:endParaRPr lang="en" dirty="0"/>
          </a:p>
        </p:txBody>
      </p:sp>
      <p:sp>
        <p:nvSpPr>
          <p:cNvPr id="514" name="Google Shape;514;p27"/>
          <p:cNvSpPr/>
          <p:nvPr/>
        </p:nvSpPr>
        <p:spPr>
          <a:xfrm>
            <a:off x="5704250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5913301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681204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681204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681204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681204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65196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681204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165196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5992879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165196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165196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165196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02405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02405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02405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85263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852630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852630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024055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85263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852630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02405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681204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508913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336622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508913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336622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336622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336622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336622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336622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508913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508913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508913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508913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668959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992879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992879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5992879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5992879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992879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19637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19637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196373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71238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19637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19637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71238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540090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540090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54009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54009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54009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54009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788380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71238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36866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712381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712381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788380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71238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883806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36866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36866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36866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36866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039500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039500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049988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049988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523006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641064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759091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035435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684404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81209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523466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047366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903943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793741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869384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869384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045433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247931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151258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350706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398543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466723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073926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6915779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124379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073926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321494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5987729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808629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617327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427031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235729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235729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073926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073926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073926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073926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6982923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231672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231672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231672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231672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987729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538239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766178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478866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478866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539224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782362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587312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338617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433087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587312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7999253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041257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7999253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7898673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789362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680025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680025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587312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587312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587312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587312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377108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677403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041257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122591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252904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587312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587312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587312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587312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587312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069234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278259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278259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587312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587312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688783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711515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83482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7959031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083235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206547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330751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164569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164569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164569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211791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248525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825783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8898386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248525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564265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597512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565157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487310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403328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319372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319372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248525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248525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248525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854651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317615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597512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759315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248525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248525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618488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779426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779426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248525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325507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2332ED-7629-4084-A871-02CE7028DB3E}"/>
              </a:ext>
            </a:extLst>
          </p:cNvPr>
          <p:cNvSpPr/>
          <p:nvPr/>
        </p:nvSpPr>
        <p:spPr>
          <a:xfrm>
            <a:off x="4964157" y="1407279"/>
            <a:ext cx="2431242" cy="1247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07EE0F9-3C0C-4E61-88C6-D82011752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213" y="1483510"/>
            <a:ext cx="1751759" cy="11250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D94E66-92C7-497C-AEA8-85CB94256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37" y="1509659"/>
            <a:ext cx="258123" cy="261280"/>
          </a:xfrm>
          <a:prstGeom prst="rect">
            <a:avLst/>
          </a:prstGeom>
        </p:spPr>
      </p:pic>
      <p:pic>
        <p:nvPicPr>
          <p:cNvPr id="5" name="Slide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2675" y="157484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2668429" y="288303"/>
            <a:ext cx="33274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Project Participants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9BF2BD1-764C-4B5A-B30C-876201765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38" y="1346012"/>
            <a:ext cx="1051255" cy="1068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6ECAAC-6279-41BF-AA28-BF65AB4E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78" y="2504472"/>
            <a:ext cx="22265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libri"/>
                <a:ea typeface="Calibri" panose="020F0502020204030204" pitchFamily="34" charset="0"/>
                <a:cs typeface="Times New Roman"/>
              </a:rPr>
              <a:t>  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Stoyan Kolev </a:t>
            </a:r>
            <a:endParaRPr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6DF0A-478B-4FAF-A46E-6D6F918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94" y="2754512"/>
            <a:ext cx="2454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Arial"/>
                <a:ea typeface="Calibri" panose="020F0502020204030204" pitchFamily="34" charset="0"/>
                <a:cs typeface="Times New Roman"/>
              </a:rPr>
              <a:t>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/>
                <a:ea typeface="Calibri" panose="020F0502020204030204" pitchFamily="34" charset="0"/>
                <a:cs typeface="Times New Roman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563C1"/>
                </a:solidFill>
                <a:effectLst/>
                <a:latin typeface="Arial"/>
                <a:ea typeface="Calibri" panose="020F0502020204030204" pitchFamily="34" charset="0"/>
                <a:cs typeface="Times New Roman"/>
                <a:hlinkClick r:id="rId6"/>
              </a:rPr>
              <a:t>SNKolev18@codingburgas.bg</a:t>
            </a:r>
            <a:r>
              <a:rPr lang="en-US" altLang="en-US" sz="1000" dirty="0">
                <a:latin typeface="Arial"/>
                <a:cs typeface="Arial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B428383-90E1-4A8C-AC7F-EDA6EB5C9168}"/>
              </a:ext>
            </a:extLst>
          </p:cNvPr>
          <p:cNvSpPr txBox="1"/>
          <p:nvPr/>
        </p:nvSpPr>
        <p:spPr>
          <a:xfrm>
            <a:off x="354424" y="3021401"/>
            <a:ext cx="240455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QA &amp; Scrum Master</a:t>
            </a:r>
            <a:endParaRPr lang="en-US" b="1">
              <a:cs typeface="Calibri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CC6F9085-554C-4BCB-806C-C78D6A315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395" y="2697303"/>
            <a:ext cx="1076080" cy="10814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1904159F-DB2E-4AFB-AEA7-A0EB0ECF5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47" y="1409143"/>
            <a:ext cx="1076079" cy="1099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57067D13-05AE-420A-AB27-4FBEFEA1BA8D}"/>
              </a:ext>
            </a:extLst>
          </p:cNvPr>
          <p:cNvSpPr txBox="1"/>
          <p:nvPr/>
        </p:nvSpPr>
        <p:spPr>
          <a:xfrm>
            <a:off x="3180131" y="3869398"/>
            <a:ext cx="2692443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   Name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bg1"/>
                </a:solidFill>
              </a:rPr>
              <a:t>Atanas Burmov </a:t>
            </a:r>
            <a:endParaRPr lang="en-US">
              <a:solidFill>
                <a:schemeClr val="bg1"/>
              </a:solidFill>
              <a:cs typeface="Arial"/>
            </a:endParaRPr>
          </a:p>
          <a:p>
            <a:r>
              <a:rPr lang="en-US" sz="1100" i="1" dirty="0"/>
              <a:t>Email</a:t>
            </a:r>
            <a:r>
              <a:rPr lang="en-US" sz="1100" dirty="0"/>
              <a:t>: </a:t>
            </a:r>
            <a:r>
              <a:rPr lang="en-US" sz="1100" u="sng" dirty="0">
                <a:hlinkClick r:id="rId9"/>
              </a:rPr>
              <a:t>AABurmov18@codingburgas.bg</a:t>
            </a:r>
            <a:r>
              <a:rPr lang="en-US" sz="1100" dirty="0"/>
              <a:t> </a:t>
            </a:r>
            <a:endParaRPr lang="en-US" sz="1100" dirty="0">
              <a:cs typeface="Arial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687B67BC-6228-4991-86FE-9A544D0E4655}"/>
              </a:ext>
            </a:extLst>
          </p:cNvPr>
          <p:cNvSpPr txBox="1"/>
          <p:nvPr/>
        </p:nvSpPr>
        <p:spPr>
          <a:xfrm>
            <a:off x="3302729" y="4356317"/>
            <a:ext cx="2868855" cy="3782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Frontend Developer</a:t>
            </a:r>
            <a:endParaRPr lang="en-US" b="1">
              <a:solidFill>
                <a:schemeClr val="accent4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FC03C-534B-458A-AB9D-D32C690F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106" y="2830930"/>
            <a:ext cx="26110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Arial"/>
                <a:ea typeface="Calibri" panose="020F0502020204030204" pitchFamily="34" charset="0"/>
                <a:cs typeface="Times New Roman"/>
              </a:rPr>
              <a:t>Email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/>
                <a:ea typeface="Calibri" panose="020F0502020204030204" pitchFamily="34" charset="0"/>
                <a:cs typeface="Times New Roman"/>
              </a:rPr>
              <a:t>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563C1"/>
                </a:solidFill>
                <a:effectLst/>
                <a:latin typeface="Arial"/>
                <a:ea typeface="Calibri" panose="020F0502020204030204" pitchFamily="34" charset="0"/>
                <a:cs typeface="Times New Roman"/>
                <a:hlinkClick r:id="rId10"/>
              </a:rPr>
              <a:t>AGDinev18@codingburgas.bg</a:t>
            </a:r>
            <a:r>
              <a:rPr lang="en-US" altLang="en-US" sz="1100" dirty="0">
                <a:latin typeface="Arial"/>
                <a:cs typeface="Arial"/>
              </a:rPr>
              <a:t> </a:t>
            </a:r>
            <a:endParaRPr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2F9C2-8830-428B-9191-3F33407D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48" y="2586744"/>
            <a:ext cx="23301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Alexander </a:t>
            </a:r>
            <a:r>
              <a:rPr lang="en-US" altLang="en-US" sz="1600" dirty="0" smtClean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Dinev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434B45D0-F872-44B7-816C-BE62DBB3074C}"/>
              </a:ext>
            </a:extLst>
          </p:cNvPr>
          <p:cNvSpPr txBox="1"/>
          <p:nvPr/>
        </p:nvSpPr>
        <p:spPr>
          <a:xfrm>
            <a:off x="6453383" y="3088221"/>
            <a:ext cx="238194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Backend Developer</a:t>
            </a:r>
            <a:endParaRPr lang="en-US" b="1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01751-5AB6-45FF-83DD-41E0948D8ADB}"/>
              </a:ext>
            </a:extLst>
          </p:cNvPr>
          <p:cNvSpPr/>
          <p:nvPr/>
        </p:nvSpPr>
        <p:spPr>
          <a:xfrm>
            <a:off x="3874948" y="1285431"/>
            <a:ext cx="914992" cy="9149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B3BF97-0DA8-47A4-A661-7D7688F5FF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3877" y="1408981"/>
            <a:ext cx="717099" cy="723217"/>
          </a:xfrm>
          <a:prstGeom prst="rect">
            <a:avLst/>
          </a:prstGeom>
        </p:spPr>
      </p:pic>
      <p:pic>
        <p:nvPicPr>
          <p:cNvPr id="2" name="Slide_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41078" y="288303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64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E7D8521-54AB-4E98-A10E-BDF51EB660CD}"/>
              </a:ext>
            </a:extLst>
          </p:cNvPr>
          <p:cNvSpPr/>
          <p:nvPr/>
        </p:nvSpPr>
        <p:spPr>
          <a:xfrm>
            <a:off x="3596600" y="1540089"/>
            <a:ext cx="1705616" cy="172930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3405753" y="584416"/>
            <a:ext cx="20837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Project Idea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16C7A7-A6AE-4C80-AD3B-31657659F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9" y="1680208"/>
            <a:ext cx="1446107" cy="1446107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7E90480F-9511-466D-8053-3DD907D7CED1}"/>
              </a:ext>
            </a:extLst>
          </p:cNvPr>
          <p:cNvSpPr>
            <a:spLocks noGrp="1"/>
          </p:cNvSpPr>
          <p:nvPr/>
        </p:nvSpPr>
        <p:spPr>
          <a:xfrm>
            <a:off x="3269041" y="3625210"/>
            <a:ext cx="2536484" cy="432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TeamsOnBudget</a:t>
            </a:r>
          </a:p>
        </p:txBody>
      </p:sp>
      <p:sp>
        <p:nvSpPr>
          <p:cNvPr id="41" name="Google Shape;513;p27">
            <a:extLst>
              <a:ext uri="{FF2B5EF4-FFF2-40B4-BE49-F238E27FC236}">
                <a16:creationId xmlns:a16="http://schemas.microsoft.com/office/drawing/2014/main" id="{0E1268BE-2F07-4FBE-A6CA-BEE8730A3D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87069" y="4095339"/>
            <a:ext cx="3430874" cy="470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School Management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System</a:t>
            </a:r>
            <a:endParaRPr lang="e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Google Shape;764;p32">
            <a:extLst>
              <a:ext uri="{FF2B5EF4-FFF2-40B4-BE49-F238E27FC236}">
                <a16:creationId xmlns:a16="http://schemas.microsoft.com/office/drawing/2014/main" id="{9C23EA5E-0402-4F85-AB08-32EFF283AD79}"/>
              </a:ext>
            </a:extLst>
          </p:cNvPr>
          <p:cNvSpPr/>
          <p:nvPr/>
        </p:nvSpPr>
        <p:spPr>
          <a:xfrm rot="18900099">
            <a:off x="1088319" y="1054963"/>
            <a:ext cx="73798" cy="90924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65;p32">
            <a:extLst>
              <a:ext uri="{FF2B5EF4-FFF2-40B4-BE49-F238E27FC236}">
                <a16:creationId xmlns:a16="http://schemas.microsoft.com/office/drawing/2014/main" id="{C418FDEF-8DC0-4748-88A3-0E5D9A73FA27}"/>
              </a:ext>
            </a:extLst>
          </p:cNvPr>
          <p:cNvSpPr/>
          <p:nvPr/>
        </p:nvSpPr>
        <p:spPr>
          <a:xfrm rot="18900101">
            <a:off x="1874469" y="1072303"/>
            <a:ext cx="80286" cy="90439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66;p32">
            <a:extLst>
              <a:ext uri="{FF2B5EF4-FFF2-40B4-BE49-F238E27FC236}">
                <a16:creationId xmlns:a16="http://schemas.microsoft.com/office/drawing/2014/main" id="{00781F59-D3D5-4D3A-A42B-578B737D118A}"/>
              </a:ext>
            </a:extLst>
          </p:cNvPr>
          <p:cNvSpPr/>
          <p:nvPr/>
        </p:nvSpPr>
        <p:spPr>
          <a:xfrm rot="18900099">
            <a:off x="1871233" y="1863122"/>
            <a:ext cx="75259" cy="90682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67;p32">
            <a:extLst>
              <a:ext uri="{FF2B5EF4-FFF2-40B4-BE49-F238E27FC236}">
                <a16:creationId xmlns:a16="http://schemas.microsoft.com/office/drawing/2014/main" id="{B7F01F9F-C88F-4E3B-BA75-E66B1368D5C4}"/>
              </a:ext>
            </a:extLst>
          </p:cNvPr>
          <p:cNvSpPr/>
          <p:nvPr/>
        </p:nvSpPr>
        <p:spPr>
          <a:xfrm rot="18900099">
            <a:off x="1055821" y="1853422"/>
            <a:ext cx="75259" cy="90924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70;p32">
            <a:extLst>
              <a:ext uri="{FF2B5EF4-FFF2-40B4-BE49-F238E27FC236}">
                <a16:creationId xmlns:a16="http://schemas.microsoft.com/office/drawing/2014/main" id="{5383203E-BAEF-4CCF-96F6-AC70E467C882}"/>
              </a:ext>
            </a:extLst>
          </p:cNvPr>
          <p:cNvSpPr/>
          <p:nvPr/>
        </p:nvSpPr>
        <p:spPr>
          <a:xfrm>
            <a:off x="1206984" y="947952"/>
            <a:ext cx="134205" cy="167872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771;p32">
            <a:extLst>
              <a:ext uri="{FF2B5EF4-FFF2-40B4-BE49-F238E27FC236}">
                <a16:creationId xmlns:a16="http://schemas.microsoft.com/office/drawing/2014/main" id="{8D355DF5-5C5C-42EC-B339-F31933C051ED}"/>
              </a:ext>
            </a:extLst>
          </p:cNvPr>
          <p:cNvSpPr/>
          <p:nvPr/>
        </p:nvSpPr>
        <p:spPr>
          <a:xfrm>
            <a:off x="1682142" y="1504880"/>
            <a:ext cx="145237" cy="1682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72;p32">
            <a:extLst>
              <a:ext uri="{FF2B5EF4-FFF2-40B4-BE49-F238E27FC236}">
                <a16:creationId xmlns:a16="http://schemas.microsoft.com/office/drawing/2014/main" id="{6C63BC18-5230-403E-A866-D6A38BE3C393}"/>
              </a:ext>
            </a:extLst>
          </p:cNvPr>
          <p:cNvSpPr/>
          <p:nvPr/>
        </p:nvSpPr>
        <p:spPr>
          <a:xfrm>
            <a:off x="1115264" y="1957823"/>
            <a:ext cx="134084" cy="167872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73;p32">
            <a:extLst>
              <a:ext uri="{FF2B5EF4-FFF2-40B4-BE49-F238E27FC236}">
                <a16:creationId xmlns:a16="http://schemas.microsoft.com/office/drawing/2014/main" id="{516D0243-3BC4-413A-B96D-35B26EEEE05C}"/>
              </a:ext>
            </a:extLst>
          </p:cNvPr>
          <p:cNvSpPr/>
          <p:nvPr/>
        </p:nvSpPr>
        <p:spPr>
          <a:xfrm>
            <a:off x="630824" y="1378890"/>
            <a:ext cx="132695" cy="170289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64;p32">
            <a:extLst>
              <a:ext uri="{FF2B5EF4-FFF2-40B4-BE49-F238E27FC236}">
                <a16:creationId xmlns:a16="http://schemas.microsoft.com/office/drawing/2014/main" id="{2C274655-ECFE-40A2-AE8C-A919CA2EBFEA}"/>
              </a:ext>
            </a:extLst>
          </p:cNvPr>
          <p:cNvSpPr/>
          <p:nvPr/>
        </p:nvSpPr>
        <p:spPr>
          <a:xfrm rot="18900099">
            <a:off x="7670932" y="3148488"/>
            <a:ext cx="73798" cy="90924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5;p32">
            <a:extLst>
              <a:ext uri="{FF2B5EF4-FFF2-40B4-BE49-F238E27FC236}">
                <a16:creationId xmlns:a16="http://schemas.microsoft.com/office/drawing/2014/main" id="{A61B4BA3-3DBA-4134-807B-D36E5AB7D4A4}"/>
              </a:ext>
            </a:extLst>
          </p:cNvPr>
          <p:cNvSpPr/>
          <p:nvPr/>
        </p:nvSpPr>
        <p:spPr>
          <a:xfrm rot="18900101">
            <a:off x="8457082" y="3165828"/>
            <a:ext cx="80286" cy="90439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6;p32">
            <a:extLst>
              <a:ext uri="{FF2B5EF4-FFF2-40B4-BE49-F238E27FC236}">
                <a16:creationId xmlns:a16="http://schemas.microsoft.com/office/drawing/2014/main" id="{1E36580A-096C-42BE-A4E3-F65753EB1174}"/>
              </a:ext>
            </a:extLst>
          </p:cNvPr>
          <p:cNvSpPr/>
          <p:nvPr/>
        </p:nvSpPr>
        <p:spPr>
          <a:xfrm rot="18900099">
            <a:off x="8453846" y="3956647"/>
            <a:ext cx="75259" cy="90682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7;p32">
            <a:extLst>
              <a:ext uri="{FF2B5EF4-FFF2-40B4-BE49-F238E27FC236}">
                <a16:creationId xmlns:a16="http://schemas.microsoft.com/office/drawing/2014/main" id="{6305059A-37EE-4732-A89D-EC254FD1A9A1}"/>
              </a:ext>
            </a:extLst>
          </p:cNvPr>
          <p:cNvSpPr/>
          <p:nvPr/>
        </p:nvSpPr>
        <p:spPr>
          <a:xfrm rot="18900099">
            <a:off x="7638434" y="3946947"/>
            <a:ext cx="75259" cy="90924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70;p32">
            <a:extLst>
              <a:ext uri="{FF2B5EF4-FFF2-40B4-BE49-F238E27FC236}">
                <a16:creationId xmlns:a16="http://schemas.microsoft.com/office/drawing/2014/main" id="{A59B7185-19B6-4C34-B6CA-B1EE06C81407}"/>
              </a:ext>
            </a:extLst>
          </p:cNvPr>
          <p:cNvSpPr/>
          <p:nvPr/>
        </p:nvSpPr>
        <p:spPr>
          <a:xfrm>
            <a:off x="7789597" y="3041477"/>
            <a:ext cx="134205" cy="167872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1;p32">
            <a:extLst>
              <a:ext uri="{FF2B5EF4-FFF2-40B4-BE49-F238E27FC236}">
                <a16:creationId xmlns:a16="http://schemas.microsoft.com/office/drawing/2014/main" id="{4D2070C1-6ACA-413A-8BEB-C82E668BB9A2}"/>
              </a:ext>
            </a:extLst>
          </p:cNvPr>
          <p:cNvSpPr/>
          <p:nvPr/>
        </p:nvSpPr>
        <p:spPr>
          <a:xfrm>
            <a:off x="8264755" y="3598405"/>
            <a:ext cx="145237" cy="1682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72;p32">
            <a:extLst>
              <a:ext uri="{FF2B5EF4-FFF2-40B4-BE49-F238E27FC236}">
                <a16:creationId xmlns:a16="http://schemas.microsoft.com/office/drawing/2014/main" id="{FCD50AE1-FDE9-41E6-8B44-156D6B2182BE}"/>
              </a:ext>
            </a:extLst>
          </p:cNvPr>
          <p:cNvSpPr/>
          <p:nvPr/>
        </p:nvSpPr>
        <p:spPr>
          <a:xfrm>
            <a:off x="7697877" y="4051348"/>
            <a:ext cx="134084" cy="167872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73;p32">
            <a:extLst>
              <a:ext uri="{FF2B5EF4-FFF2-40B4-BE49-F238E27FC236}">
                <a16:creationId xmlns:a16="http://schemas.microsoft.com/office/drawing/2014/main" id="{64EB581A-949D-47A3-87B6-0488870132B7}"/>
              </a:ext>
            </a:extLst>
          </p:cNvPr>
          <p:cNvSpPr/>
          <p:nvPr/>
        </p:nvSpPr>
        <p:spPr>
          <a:xfrm>
            <a:off x="7213437" y="3472415"/>
            <a:ext cx="132695" cy="170289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New Record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4424" y="4127157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1F1B7C-215C-43C4-9440-3512EEC7D61B}"/>
              </a:ext>
            </a:extLst>
          </p:cNvPr>
          <p:cNvSpPr/>
          <p:nvPr/>
        </p:nvSpPr>
        <p:spPr>
          <a:xfrm>
            <a:off x="3307149" y="1789564"/>
            <a:ext cx="914992" cy="9149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8051EB-090A-4141-B0F4-9AD2C79F50FC}"/>
              </a:ext>
            </a:extLst>
          </p:cNvPr>
          <p:cNvSpPr/>
          <p:nvPr/>
        </p:nvSpPr>
        <p:spPr>
          <a:xfrm>
            <a:off x="266059" y="1783643"/>
            <a:ext cx="914992" cy="9149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764023" y="1504424"/>
            <a:ext cx="3652664" cy="552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  Softwares&amp;Coding</a:t>
            </a:r>
            <a:endParaRPr lang="en-US" b="1"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5670316" y="2205200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ACA8EF3-84BB-4470-8DCE-AA9E5FC7E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2" y="1876298"/>
            <a:ext cx="748037" cy="732388"/>
          </a:xfrm>
          <a:prstGeom prst="rect">
            <a:avLst/>
          </a:prstGeom>
        </p:spPr>
      </p:pic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94AF0B91-228E-4D72-9AB1-A4DDD25E9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999" y="2086566"/>
            <a:ext cx="1450268" cy="1627739"/>
          </a:xfrm>
          <a:prstGeom prst="rect">
            <a:avLst/>
          </a:prstGeom>
        </p:spPr>
      </p:pic>
      <p:pic>
        <p:nvPicPr>
          <p:cNvPr id="2" name="Slide_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8275" y="4569046"/>
            <a:ext cx="406400" cy="406400"/>
          </a:xfrm>
          <a:prstGeom prst="rect">
            <a:avLst/>
          </a:prstGeom>
        </p:spPr>
      </p:pic>
      <p:pic>
        <p:nvPicPr>
          <p:cNvPr id="30" name="Picture 6" descr="https://o.remove.bg/downloads/9718de84-9bb1-468a-bdaa-9717670292f7/kisspng-bash-shell-script-command-line-interface-z-shell-5b3df571eaf1a4.5375084915307871859623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72" y="939055"/>
            <a:ext cx="2110241" cy="12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649" y="338029"/>
            <a:ext cx="2458135" cy="675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0194" y="1902063"/>
            <a:ext cx="768045" cy="69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099" y="2972935"/>
            <a:ext cx="841550" cy="81504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7149" y="2907191"/>
            <a:ext cx="958477" cy="831386"/>
          </a:xfrm>
          <a:prstGeom prst="rect">
            <a:avLst/>
          </a:prstGeom>
        </p:spPr>
      </p:pic>
      <p:pic>
        <p:nvPicPr>
          <p:cNvPr id="1026" name="Picture 2" descr="File:Microsoft Word 2013 logo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11" y="3714305"/>
            <a:ext cx="820605" cy="8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3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77044A0-B947-4E0A-BC82-EA70DC2D82C7}"/>
              </a:ext>
            </a:extLst>
          </p:cNvPr>
          <p:cNvSpPr txBox="1"/>
          <p:nvPr/>
        </p:nvSpPr>
        <p:spPr>
          <a:xfrm>
            <a:off x="3307080" y="1910334"/>
            <a:ext cx="30114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swald"/>
              </a:rPr>
              <a:t>Future Ideas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Oswald"/>
            </a:endParaRPr>
          </a:p>
        </p:txBody>
      </p:sp>
      <p:pic>
        <p:nvPicPr>
          <p:cNvPr id="3" name="Picture 2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727D0ADB-9CEE-4398-9C4A-EB460B3B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77" y="2721864"/>
            <a:ext cx="3259934" cy="820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764;p32">
            <a:extLst>
              <a:ext uri="{FF2B5EF4-FFF2-40B4-BE49-F238E27FC236}">
                <a16:creationId xmlns:a16="http://schemas.microsoft.com/office/drawing/2014/main" id="{9C23EA5E-0402-4F85-AB08-32EFF283AD79}"/>
              </a:ext>
            </a:extLst>
          </p:cNvPr>
          <p:cNvSpPr/>
          <p:nvPr/>
        </p:nvSpPr>
        <p:spPr>
          <a:xfrm rot="18900099" flipH="1">
            <a:off x="1046485" y="1102857"/>
            <a:ext cx="45719" cy="52410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5;p32">
            <a:extLst>
              <a:ext uri="{FF2B5EF4-FFF2-40B4-BE49-F238E27FC236}">
                <a16:creationId xmlns:a16="http://schemas.microsoft.com/office/drawing/2014/main" id="{C418FDEF-8DC0-4748-88A3-0E5D9A73FA27}"/>
              </a:ext>
            </a:extLst>
          </p:cNvPr>
          <p:cNvSpPr/>
          <p:nvPr/>
        </p:nvSpPr>
        <p:spPr>
          <a:xfrm rot="18900101" flipH="1">
            <a:off x="1830578" y="1123737"/>
            <a:ext cx="49327" cy="521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6;p32">
            <a:extLst>
              <a:ext uri="{FF2B5EF4-FFF2-40B4-BE49-F238E27FC236}">
                <a16:creationId xmlns:a16="http://schemas.microsoft.com/office/drawing/2014/main" id="{00781F59-D3D5-4D3A-A42B-578B737D118A}"/>
              </a:ext>
            </a:extLst>
          </p:cNvPr>
          <p:cNvSpPr/>
          <p:nvPr/>
        </p:nvSpPr>
        <p:spPr>
          <a:xfrm rot="18900099" flipH="1">
            <a:off x="1829207" y="1911701"/>
            <a:ext cx="46238" cy="52270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7;p32">
            <a:extLst>
              <a:ext uri="{FF2B5EF4-FFF2-40B4-BE49-F238E27FC236}">
                <a16:creationId xmlns:a16="http://schemas.microsoft.com/office/drawing/2014/main" id="{B7F01F9F-C88F-4E3B-BA75-E66B1368D5C4}"/>
              </a:ext>
            </a:extLst>
          </p:cNvPr>
          <p:cNvSpPr/>
          <p:nvPr/>
        </p:nvSpPr>
        <p:spPr>
          <a:xfrm rot="18900099" flipH="1">
            <a:off x="1013759" y="1902016"/>
            <a:ext cx="46238" cy="52410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0;p32">
            <a:extLst>
              <a:ext uri="{FF2B5EF4-FFF2-40B4-BE49-F238E27FC236}">
                <a16:creationId xmlns:a16="http://schemas.microsoft.com/office/drawing/2014/main" id="{5383203E-BAEF-4CCF-96F6-AC70E467C882}"/>
              </a:ext>
            </a:extLst>
          </p:cNvPr>
          <p:cNvSpPr/>
          <p:nvPr/>
        </p:nvSpPr>
        <p:spPr>
          <a:xfrm flipH="1">
            <a:off x="1124531" y="947952"/>
            <a:ext cx="82454" cy="96763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1;p32">
            <a:extLst>
              <a:ext uri="{FF2B5EF4-FFF2-40B4-BE49-F238E27FC236}">
                <a16:creationId xmlns:a16="http://schemas.microsoft.com/office/drawing/2014/main" id="{8D355DF5-5C5C-42EC-B339-F31933C051ED}"/>
              </a:ext>
            </a:extLst>
          </p:cNvPr>
          <p:cNvSpPr/>
          <p:nvPr/>
        </p:nvSpPr>
        <p:spPr>
          <a:xfrm flipH="1">
            <a:off x="1592911" y="1504881"/>
            <a:ext cx="89232" cy="96972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72;p32">
            <a:extLst>
              <a:ext uri="{FF2B5EF4-FFF2-40B4-BE49-F238E27FC236}">
                <a16:creationId xmlns:a16="http://schemas.microsoft.com/office/drawing/2014/main" id="{6C63BC18-5230-403E-A866-D6A38BE3C393}"/>
              </a:ext>
            </a:extLst>
          </p:cNvPr>
          <p:cNvSpPr/>
          <p:nvPr/>
        </p:nvSpPr>
        <p:spPr>
          <a:xfrm flipH="1">
            <a:off x="1032884" y="1957823"/>
            <a:ext cx="82380" cy="96763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73;p32">
            <a:extLst>
              <a:ext uri="{FF2B5EF4-FFF2-40B4-BE49-F238E27FC236}">
                <a16:creationId xmlns:a16="http://schemas.microsoft.com/office/drawing/2014/main" id="{516D0243-3BC4-413A-B96D-35B26EEEE05C}"/>
              </a:ext>
            </a:extLst>
          </p:cNvPr>
          <p:cNvSpPr/>
          <p:nvPr/>
        </p:nvSpPr>
        <p:spPr>
          <a:xfrm flipH="1">
            <a:off x="549297" y="1378891"/>
            <a:ext cx="81527" cy="9815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64;p32">
            <a:extLst>
              <a:ext uri="{FF2B5EF4-FFF2-40B4-BE49-F238E27FC236}">
                <a16:creationId xmlns:a16="http://schemas.microsoft.com/office/drawing/2014/main" id="{9C23EA5E-0402-4F85-AB08-32EFF283AD79}"/>
              </a:ext>
            </a:extLst>
          </p:cNvPr>
          <p:cNvSpPr/>
          <p:nvPr/>
        </p:nvSpPr>
        <p:spPr>
          <a:xfrm rot="18900099" flipH="1">
            <a:off x="7706365" y="3431529"/>
            <a:ext cx="45719" cy="52410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65;p32">
            <a:extLst>
              <a:ext uri="{FF2B5EF4-FFF2-40B4-BE49-F238E27FC236}">
                <a16:creationId xmlns:a16="http://schemas.microsoft.com/office/drawing/2014/main" id="{C418FDEF-8DC0-4748-88A3-0E5D9A73FA27}"/>
              </a:ext>
            </a:extLst>
          </p:cNvPr>
          <p:cNvSpPr/>
          <p:nvPr/>
        </p:nvSpPr>
        <p:spPr>
          <a:xfrm rot="18900101" flipH="1">
            <a:off x="8490458" y="3452409"/>
            <a:ext cx="49327" cy="521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6;p32">
            <a:extLst>
              <a:ext uri="{FF2B5EF4-FFF2-40B4-BE49-F238E27FC236}">
                <a16:creationId xmlns:a16="http://schemas.microsoft.com/office/drawing/2014/main" id="{00781F59-D3D5-4D3A-A42B-578B737D118A}"/>
              </a:ext>
            </a:extLst>
          </p:cNvPr>
          <p:cNvSpPr/>
          <p:nvPr/>
        </p:nvSpPr>
        <p:spPr>
          <a:xfrm rot="18900099" flipH="1">
            <a:off x="8489087" y="4240373"/>
            <a:ext cx="46238" cy="52270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7;p32">
            <a:extLst>
              <a:ext uri="{FF2B5EF4-FFF2-40B4-BE49-F238E27FC236}">
                <a16:creationId xmlns:a16="http://schemas.microsoft.com/office/drawing/2014/main" id="{B7F01F9F-C88F-4E3B-BA75-E66B1368D5C4}"/>
              </a:ext>
            </a:extLst>
          </p:cNvPr>
          <p:cNvSpPr/>
          <p:nvPr/>
        </p:nvSpPr>
        <p:spPr>
          <a:xfrm rot="18900099" flipH="1">
            <a:off x="7673639" y="4230688"/>
            <a:ext cx="46238" cy="52410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70;p32">
            <a:extLst>
              <a:ext uri="{FF2B5EF4-FFF2-40B4-BE49-F238E27FC236}">
                <a16:creationId xmlns:a16="http://schemas.microsoft.com/office/drawing/2014/main" id="{5383203E-BAEF-4CCF-96F6-AC70E467C882}"/>
              </a:ext>
            </a:extLst>
          </p:cNvPr>
          <p:cNvSpPr/>
          <p:nvPr/>
        </p:nvSpPr>
        <p:spPr>
          <a:xfrm flipH="1">
            <a:off x="7784411" y="3276624"/>
            <a:ext cx="82454" cy="96763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71;p32">
            <a:extLst>
              <a:ext uri="{FF2B5EF4-FFF2-40B4-BE49-F238E27FC236}">
                <a16:creationId xmlns:a16="http://schemas.microsoft.com/office/drawing/2014/main" id="{8D355DF5-5C5C-42EC-B339-F31933C051ED}"/>
              </a:ext>
            </a:extLst>
          </p:cNvPr>
          <p:cNvSpPr/>
          <p:nvPr/>
        </p:nvSpPr>
        <p:spPr>
          <a:xfrm flipH="1">
            <a:off x="8252791" y="3833553"/>
            <a:ext cx="89232" cy="96972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72;p32">
            <a:extLst>
              <a:ext uri="{FF2B5EF4-FFF2-40B4-BE49-F238E27FC236}">
                <a16:creationId xmlns:a16="http://schemas.microsoft.com/office/drawing/2014/main" id="{6C63BC18-5230-403E-A866-D6A38BE3C393}"/>
              </a:ext>
            </a:extLst>
          </p:cNvPr>
          <p:cNvSpPr/>
          <p:nvPr/>
        </p:nvSpPr>
        <p:spPr>
          <a:xfrm flipH="1">
            <a:off x="7692764" y="4286495"/>
            <a:ext cx="82380" cy="96763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73;p32">
            <a:extLst>
              <a:ext uri="{FF2B5EF4-FFF2-40B4-BE49-F238E27FC236}">
                <a16:creationId xmlns:a16="http://schemas.microsoft.com/office/drawing/2014/main" id="{516D0243-3BC4-413A-B96D-35B26EEEE05C}"/>
              </a:ext>
            </a:extLst>
          </p:cNvPr>
          <p:cNvSpPr/>
          <p:nvPr/>
        </p:nvSpPr>
        <p:spPr>
          <a:xfrm flipH="1">
            <a:off x="7209177" y="3707563"/>
            <a:ext cx="81527" cy="9815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z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04772" y="24335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8632" y="2243328"/>
            <a:ext cx="6176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"/>
              </a:rPr>
              <a:t>Thank you for your attention!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Oswald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48128" y="3160776"/>
            <a:ext cx="4047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60192" y="3465576"/>
            <a:ext cx="2944368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5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18</Paragraphs>
  <Slides>6</Slides>
  <Notes>4</Notes>
  <HiddenSlides>0</HiddenSlides>
  <MMClips>5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Livvic</vt:lpstr>
      <vt:lpstr>Oswald</vt:lpstr>
      <vt:lpstr>Proxima Nova</vt:lpstr>
      <vt:lpstr>Proxima Nova Semibold</vt:lpstr>
      <vt:lpstr>Raleway</vt:lpstr>
      <vt:lpstr>Roboto</vt:lpstr>
      <vt:lpstr>Roboto Condensed Light</vt:lpstr>
      <vt:lpstr>Times New Roman</vt:lpstr>
      <vt:lpstr>Software Development Bussines Plan by Slidesgo</vt:lpstr>
      <vt:lpstr>Slidesgo Final Pages</vt:lpstr>
      <vt:lpstr>TeamsOnBudget</vt:lpstr>
      <vt:lpstr>Project Participants</vt:lpstr>
      <vt:lpstr>Project Idea</vt:lpstr>
      <vt:lpstr>  Softwares&amp;Coding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2021-03-17T11:54:46Z</dcterms:modified>
</cp:coreProperties>
</file>