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2" r:id="rId1"/>
  </p:sldMasterIdLst>
  <p:notesMasterIdLst>
    <p:notesMasterId r:id="rId26"/>
  </p:notesMasterIdLst>
  <p:sldIdLst>
    <p:sldId id="256" r:id="rId2"/>
    <p:sldId id="271" r:id="rId3"/>
    <p:sldId id="259" r:id="rId4"/>
    <p:sldId id="286" r:id="rId5"/>
    <p:sldId id="260" r:id="rId6"/>
    <p:sldId id="287" r:id="rId7"/>
    <p:sldId id="261" r:id="rId8"/>
    <p:sldId id="262" r:id="rId9"/>
    <p:sldId id="263" r:id="rId10"/>
    <p:sldId id="264" r:id="rId11"/>
    <p:sldId id="267" r:id="rId12"/>
    <p:sldId id="268" r:id="rId13"/>
    <p:sldId id="270" r:id="rId14"/>
    <p:sldId id="269" r:id="rId15"/>
    <p:sldId id="275" r:id="rId16"/>
    <p:sldId id="272" r:id="rId17"/>
    <p:sldId id="277" r:id="rId18"/>
    <p:sldId id="266" r:id="rId19"/>
    <p:sldId id="278" r:id="rId20"/>
    <p:sldId id="282" r:id="rId21"/>
    <p:sldId id="281" r:id="rId22"/>
    <p:sldId id="265" r:id="rId23"/>
    <p:sldId id="283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75558" autoAdjust="0"/>
  </p:normalViewPr>
  <p:slideViewPr>
    <p:cSldViewPr snapToGrid="0">
      <p:cViewPr varScale="1">
        <p:scale>
          <a:sx n="86" d="100"/>
          <a:sy n="86" d="100"/>
        </p:scale>
        <p:origin x="15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7168D-F119-4CBD-9368-8CFAB922CF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82D9DF-9581-40B5-9E5C-7FBA6D26D9A5}">
      <dgm:prSet custT="1"/>
      <dgm:spPr/>
      <dgm:t>
        <a:bodyPr/>
        <a:lstStyle/>
        <a:p>
          <a:pPr>
            <a:defRPr cap="all"/>
          </a:pPr>
          <a:r>
            <a:rPr lang="en-US" sz="2000" b="1" dirty="0"/>
            <a:t>Determine your leadership style and soft skill strengths</a:t>
          </a:r>
        </a:p>
      </dgm:t>
    </dgm:pt>
    <dgm:pt modelId="{052FC63F-D202-4418-8BA7-CEB72CD4E71E}" type="parTrans" cxnId="{F8AAA073-2B6B-4C71-8987-A04D7048715F}">
      <dgm:prSet/>
      <dgm:spPr/>
      <dgm:t>
        <a:bodyPr/>
        <a:lstStyle/>
        <a:p>
          <a:endParaRPr lang="en-US"/>
        </a:p>
      </dgm:t>
    </dgm:pt>
    <dgm:pt modelId="{25948DFB-AF79-48A7-9D44-FD9C73512A33}" type="sibTrans" cxnId="{F8AAA073-2B6B-4C71-8987-A04D7048715F}">
      <dgm:prSet/>
      <dgm:spPr/>
      <dgm:t>
        <a:bodyPr/>
        <a:lstStyle/>
        <a:p>
          <a:endParaRPr lang="en-US"/>
        </a:p>
      </dgm:t>
    </dgm:pt>
    <dgm:pt modelId="{E63F52D8-3E42-43DC-A72C-32CF9C56286F}">
      <dgm:prSet custT="1"/>
      <dgm:spPr/>
      <dgm:t>
        <a:bodyPr/>
        <a:lstStyle/>
        <a:p>
          <a:pPr>
            <a:defRPr cap="all"/>
          </a:pPr>
          <a:r>
            <a:rPr lang="en-US" sz="2000" b="1" dirty="0"/>
            <a:t>Create an action plan to develop your skillset</a:t>
          </a:r>
        </a:p>
      </dgm:t>
    </dgm:pt>
    <dgm:pt modelId="{7840A733-A7BF-48DF-9ACB-4704DC20518A}" type="parTrans" cxnId="{E6688AB6-A7A5-4FBF-80AE-CD410A847C49}">
      <dgm:prSet/>
      <dgm:spPr/>
      <dgm:t>
        <a:bodyPr/>
        <a:lstStyle/>
        <a:p>
          <a:endParaRPr lang="en-US"/>
        </a:p>
      </dgm:t>
    </dgm:pt>
    <dgm:pt modelId="{051B6661-814C-4A96-8017-F588B55E7B85}" type="sibTrans" cxnId="{E6688AB6-A7A5-4FBF-80AE-CD410A847C49}">
      <dgm:prSet/>
      <dgm:spPr/>
      <dgm:t>
        <a:bodyPr/>
        <a:lstStyle/>
        <a:p>
          <a:endParaRPr lang="en-US"/>
        </a:p>
      </dgm:t>
    </dgm:pt>
    <dgm:pt modelId="{63B2EE02-5F8A-4302-8CEC-9A554A791EA5}">
      <dgm:prSet custT="1"/>
      <dgm:spPr/>
      <dgm:t>
        <a:bodyPr/>
        <a:lstStyle/>
        <a:p>
          <a:pPr>
            <a:defRPr cap="all"/>
          </a:pPr>
          <a:r>
            <a:rPr lang="en-US" sz="2000" b="1" dirty="0"/>
            <a:t>dive into a Personal Leadership Challenge</a:t>
          </a:r>
        </a:p>
      </dgm:t>
    </dgm:pt>
    <dgm:pt modelId="{21CE1797-ACC8-45FB-BFE0-352BE5BA671D}" type="parTrans" cxnId="{ED078045-E7BC-4D21-B4B6-4B937FC98C2A}">
      <dgm:prSet/>
      <dgm:spPr/>
      <dgm:t>
        <a:bodyPr/>
        <a:lstStyle/>
        <a:p>
          <a:endParaRPr lang="en-US"/>
        </a:p>
      </dgm:t>
    </dgm:pt>
    <dgm:pt modelId="{DAFC9E0E-B363-4AA6-B914-A34819680CE6}" type="sibTrans" cxnId="{ED078045-E7BC-4D21-B4B6-4B937FC98C2A}">
      <dgm:prSet/>
      <dgm:spPr/>
      <dgm:t>
        <a:bodyPr/>
        <a:lstStyle/>
        <a:p>
          <a:endParaRPr lang="en-US"/>
        </a:p>
      </dgm:t>
    </dgm:pt>
    <dgm:pt modelId="{AE42CDC5-DACF-4F78-A1F5-2F57C206F4E1}" type="pres">
      <dgm:prSet presAssocID="{12A7168D-F119-4CBD-9368-8CFAB922CF24}" presName="root" presStyleCnt="0">
        <dgm:presLayoutVars>
          <dgm:dir/>
          <dgm:resizeHandles val="exact"/>
        </dgm:presLayoutVars>
      </dgm:prSet>
      <dgm:spPr/>
    </dgm:pt>
    <dgm:pt modelId="{E126EBC0-10EC-4196-806B-74052989F422}" type="pres">
      <dgm:prSet presAssocID="{E682D9DF-9581-40B5-9E5C-7FBA6D26D9A5}" presName="compNode" presStyleCnt="0"/>
      <dgm:spPr/>
    </dgm:pt>
    <dgm:pt modelId="{A8976EFC-4856-4765-A677-EC85531ED5F5}" type="pres">
      <dgm:prSet presAssocID="{E682D9DF-9581-40B5-9E5C-7FBA6D26D9A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2787756-BD2C-4B2D-9EDC-3A5497CFA286}" type="pres">
      <dgm:prSet presAssocID="{E682D9DF-9581-40B5-9E5C-7FBA6D26D9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BC610EF-B5A7-475A-877D-4F02E00FAAC0}" type="pres">
      <dgm:prSet presAssocID="{E682D9DF-9581-40B5-9E5C-7FBA6D26D9A5}" presName="spaceRect" presStyleCnt="0"/>
      <dgm:spPr/>
    </dgm:pt>
    <dgm:pt modelId="{04E672A2-8AE0-4174-BC4A-30BBC0F66E86}" type="pres">
      <dgm:prSet presAssocID="{E682D9DF-9581-40B5-9E5C-7FBA6D26D9A5}" presName="textRect" presStyleLbl="revTx" presStyleIdx="0" presStyleCnt="3">
        <dgm:presLayoutVars>
          <dgm:chMax val="1"/>
          <dgm:chPref val="1"/>
        </dgm:presLayoutVars>
      </dgm:prSet>
      <dgm:spPr/>
    </dgm:pt>
    <dgm:pt modelId="{966A1EA1-FCB9-4E84-885F-010C02FF3AAF}" type="pres">
      <dgm:prSet presAssocID="{25948DFB-AF79-48A7-9D44-FD9C73512A33}" presName="sibTrans" presStyleCnt="0"/>
      <dgm:spPr/>
    </dgm:pt>
    <dgm:pt modelId="{0955639F-1E5D-4CE6-B85E-E603C9E2EA27}" type="pres">
      <dgm:prSet presAssocID="{E63F52D8-3E42-43DC-A72C-32CF9C56286F}" presName="compNode" presStyleCnt="0"/>
      <dgm:spPr/>
    </dgm:pt>
    <dgm:pt modelId="{07C86DC4-55B2-43B1-BB48-8BB0E6A6D29C}" type="pres">
      <dgm:prSet presAssocID="{E63F52D8-3E42-43DC-A72C-32CF9C56286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6A0561-AB5C-48C2-968F-0E310503A9F7}" type="pres">
      <dgm:prSet presAssocID="{E63F52D8-3E42-43DC-A72C-32CF9C5628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C0BD523-244E-4200-B498-C17BB5F96BC3}" type="pres">
      <dgm:prSet presAssocID="{E63F52D8-3E42-43DC-A72C-32CF9C56286F}" presName="spaceRect" presStyleCnt="0"/>
      <dgm:spPr/>
    </dgm:pt>
    <dgm:pt modelId="{A50B0943-028B-4747-B5BE-EC68B4F573B9}" type="pres">
      <dgm:prSet presAssocID="{E63F52D8-3E42-43DC-A72C-32CF9C56286F}" presName="textRect" presStyleLbl="revTx" presStyleIdx="1" presStyleCnt="3">
        <dgm:presLayoutVars>
          <dgm:chMax val="1"/>
          <dgm:chPref val="1"/>
        </dgm:presLayoutVars>
      </dgm:prSet>
      <dgm:spPr/>
    </dgm:pt>
    <dgm:pt modelId="{3FD98C2D-2DA8-4901-9662-1139A8BF131A}" type="pres">
      <dgm:prSet presAssocID="{051B6661-814C-4A96-8017-F588B55E7B85}" presName="sibTrans" presStyleCnt="0"/>
      <dgm:spPr/>
    </dgm:pt>
    <dgm:pt modelId="{6D3792E0-506E-4829-A22F-0E909EB08297}" type="pres">
      <dgm:prSet presAssocID="{63B2EE02-5F8A-4302-8CEC-9A554A791EA5}" presName="compNode" presStyleCnt="0"/>
      <dgm:spPr/>
    </dgm:pt>
    <dgm:pt modelId="{8A6335E8-6A2A-4462-899B-79E541E3ADCD}" type="pres">
      <dgm:prSet presAssocID="{63B2EE02-5F8A-4302-8CEC-9A554A791EA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72D0FB5-925E-4BDA-9B62-58DFD7B8BA27}" type="pres">
      <dgm:prSet presAssocID="{63B2EE02-5F8A-4302-8CEC-9A554A791E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AF78A8FF-99F9-440C-A399-D264BECBBC9D}" type="pres">
      <dgm:prSet presAssocID="{63B2EE02-5F8A-4302-8CEC-9A554A791EA5}" presName="spaceRect" presStyleCnt="0"/>
      <dgm:spPr/>
    </dgm:pt>
    <dgm:pt modelId="{E7D00C98-1E4D-4966-854E-517A7C71EE9D}" type="pres">
      <dgm:prSet presAssocID="{63B2EE02-5F8A-4302-8CEC-9A554A791E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AD541D-CA9C-4D00-9BD3-6F11F99CAC7D}" type="presOf" srcId="{12A7168D-F119-4CBD-9368-8CFAB922CF24}" destId="{AE42CDC5-DACF-4F78-A1F5-2F57C206F4E1}" srcOrd="0" destOrd="0" presId="urn:microsoft.com/office/officeart/2018/5/layout/IconLeafLabelList"/>
    <dgm:cxn modelId="{ED078045-E7BC-4D21-B4B6-4B937FC98C2A}" srcId="{12A7168D-F119-4CBD-9368-8CFAB922CF24}" destId="{63B2EE02-5F8A-4302-8CEC-9A554A791EA5}" srcOrd="2" destOrd="0" parTransId="{21CE1797-ACC8-45FB-BFE0-352BE5BA671D}" sibTransId="{DAFC9E0E-B363-4AA6-B914-A34819680CE6}"/>
    <dgm:cxn modelId="{F8AAA073-2B6B-4C71-8987-A04D7048715F}" srcId="{12A7168D-F119-4CBD-9368-8CFAB922CF24}" destId="{E682D9DF-9581-40B5-9E5C-7FBA6D26D9A5}" srcOrd="0" destOrd="0" parTransId="{052FC63F-D202-4418-8BA7-CEB72CD4E71E}" sibTransId="{25948DFB-AF79-48A7-9D44-FD9C73512A33}"/>
    <dgm:cxn modelId="{E6F5BC7E-0FFE-4A3C-BA10-6AC6056CB192}" type="presOf" srcId="{E63F52D8-3E42-43DC-A72C-32CF9C56286F}" destId="{A50B0943-028B-4747-B5BE-EC68B4F573B9}" srcOrd="0" destOrd="0" presId="urn:microsoft.com/office/officeart/2018/5/layout/IconLeafLabelList"/>
    <dgm:cxn modelId="{127E8BA4-0A0C-45BA-A037-AFAF652DB42D}" type="presOf" srcId="{E682D9DF-9581-40B5-9E5C-7FBA6D26D9A5}" destId="{04E672A2-8AE0-4174-BC4A-30BBC0F66E86}" srcOrd="0" destOrd="0" presId="urn:microsoft.com/office/officeart/2018/5/layout/IconLeafLabelList"/>
    <dgm:cxn modelId="{E6688AB6-A7A5-4FBF-80AE-CD410A847C49}" srcId="{12A7168D-F119-4CBD-9368-8CFAB922CF24}" destId="{E63F52D8-3E42-43DC-A72C-32CF9C56286F}" srcOrd="1" destOrd="0" parTransId="{7840A733-A7BF-48DF-9ACB-4704DC20518A}" sibTransId="{051B6661-814C-4A96-8017-F588B55E7B85}"/>
    <dgm:cxn modelId="{19B9AEE5-D094-42F5-BA30-A703E3588122}" type="presOf" srcId="{63B2EE02-5F8A-4302-8CEC-9A554A791EA5}" destId="{E7D00C98-1E4D-4966-854E-517A7C71EE9D}" srcOrd="0" destOrd="0" presId="urn:microsoft.com/office/officeart/2018/5/layout/IconLeafLabelList"/>
    <dgm:cxn modelId="{4713076E-1E51-4558-838E-8EB54505C421}" type="presParOf" srcId="{AE42CDC5-DACF-4F78-A1F5-2F57C206F4E1}" destId="{E126EBC0-10EC-4196-806B-74052989F422}" srcOrd="0" destOrd="0" presId="urn:microsoft.com/office/officeart/2018/5/layout/IconLeafLabelList"/>
    <dgm:cxn modelId="{A16D79C9-6C04-41BA-8CC3-20D3DF59EDB8}" type="presParOf" srcId="{E126EBC0-10EC-4196-806B-74052989F422}" destId="{A8976EFC-4856-4765-A677-EC85531ED5F5}" srcOrd="0" destOrd="0" presId="urn:microsoft.com/office/officeart/2018/5/layout/IconLeafLabelList"/>
    <dgm:cxn modelId="{5907DE85-A72D-4E54-9106-CC25DEE570B9}" type="presParOf" srcId="{E126EBC0-10EC-4196-806B-74052989F422}" destId="{22787756-BD2C-4B2D-9EDC-3A5497CFA286}" srcOrd="1" destOrd="0" presId="urn:microsoft.com/office/officeart/2018/5/layout/IconLeafLabelList"/>
    <dgm:cxn modelId="{57667A59-8637-4D57-8F03-6F76D92C3701}" type="presParOf" srcId="{E126EBC0-10EC-4196-806B-74052989F422}" destId="{FBC610EF-B5A7-475A-877D-4F02E00FAAC0}" srcOrd="2" destOrd="0" presId="urn:microsoft.com/office/officeart/2018/5/layout/IconLeafLabelList"/>
    <dgm:cxn modelId="{EB142748-1AF4-4AED-92C1-4BDDA70FE923}" type="presParOf" srcId="{E126EBC0-10EC-4196-806B-74052989F422}" destId="{04E672A2-8AE0-4174-BC4A-30BBC0F66E86}" srcOrd="3" destOrd="0" presId="urn:microsoft.com/office/officeart/2018/5/layout/IconLeafLabelList"/>
    <dgm:cxn modelId="{C709BA71-98F5-4B57-88BA-18D2A6EC4EEE}" type="presParOf" srcId="{AE42CDC5-DACF-4F78-A1F5-2F57C206F4E1}" destId="{966A1EA1-FCB9-4E84-885F-010C02FF3AAF}" srcOrd="1" destOrd="0" presId="urn:microsoft.com/office/officeart/2018/5/layout/IconLeafLabelList"/>
    <dgm:cxn modelId="{E9303C6C-480E-448F-AB2F-30D7E18380E3}" type="presParOf" srcId="{AE42CDC5-DACF-4F78-A1F5-2F57C206F4E1}" destId="{0955639F-1E5D-4CE6-B85E-E603C9E2EA27}" srcOrd="2" destOrd="0" presId="urn:microsoft.com/office/officeart/2018/5/layout/IconLeafLabelList"/>
    <dgm:cxn modelId="{A20ADF31-1E9C-43AC-B230-ECA85C756C8D}" type="presParOf" srcId="{0955639F-1E5D-4CE6-B85E-E603C9E2EA27}" destId="{07C86DC4-55B2-43B1-BB48-8BB0E6A6D29C}" srcOrd="0" destOrd="0" presId="urn:microsoft.com/office/officeart/2018/5/layout/IconLeafLabelList"/>
    <dgm:cxn modelId="{03528FA6-E076-40B3-AFE0-65BEB1642712}" type="presParOf" srcId="{0955639F-1E5D-4CE6-B85E-E603C9E2EA27}" destId="{526A0561-AB5C-48C2-968F-0E310503A9F7}" srcOrd="1" destOrd="0" presId="urn:microsoft.com/office/officeart/2018/5/layout/IconLeafLabelList"/>
    <dgm:cxn modelId="{ED635105-6096-446D-9DDD-087878062F48}" type="presParOf" srcId="{0955639F-1E5D-4CE6-B85E-E603C9E2EA27}" destId="{2C0BD523-244E-4200-B498-C17BB5F96BC3}" srcOrd="2" destOrd="0" presId="urn:microsoft.com/office/officeart/2018/5/layout/IconLeafLabelList"/>
    <dgm:cxn modelId="{C01DB1C6-615C-41EB-80D7-90FA9D441F73}" type="presParOf" srcId="{0955639F-1E5D-4CE6-B85E-E603C9E2EA27}" destId="{A50B0943-028B-4747-B5BE-EC68B4F573B9}" srcOrd="3" destOrd="0" presId="urn:microsoft.com/office/officeart/2018/5/layout/IconLeafLabelList"/>
    <dgm:cxn modelId="{08893D4F-5211-4FD4-AE93-1C08BB0DF2A1}" type="presParOf" srcId="{AE42CDC5-DACF-4F78-A1F5-2F57C206F4E1}" destId="{3FD98C2D-2DA8-4901-9662-1139A8BF131A}" srcOrd="3" destOrd="0" presId="urn:microsoft.com/office/officeart/2018/5/layout/IconLeafLabelList"/>
    <dgm:cxn modelId="{16C41A8C-3360-477C-B628-97852AC1A20C}" type="presParOf" srcId="{AE42CDC5-DACF-4F78-A1F5-2F57C206F4E1}" destId="{6D3792E0-506E-4829-A22F-0E909EB08297}" srcOrd="4" destOrd="0" presId="urn:microsoft.com/office/officeart/2018/5/layout/IconLeafLabelList"/>
    <dgm:cxn modelId="{EA5CEA3A-015C-4EF8-AB3A-E4D6F25BCA9F}" type="presParOf" srcId="{6D3792E0-506E-4829-A22F-0E909EB08297}" destId="{8A6335E8-6A2A-4462-899B-79E541E3ADCD}" srcOrd="0" destOrd="0" presId="urn:microsoft.com/office/officeart/2018/5/layout/IconLeafLabelList"/>
    <dgm:cxn modelId="{02205AE7-9195-4B03-9BB9-768A512C9D82}" type="presParOf" srcId="{6D3792E0-506E-4829-A22F-0E909EB08297}" destId="{B72D0FB5-925E-4BDA-9B62-58DFD7B8BA27}" srcOrd="1" destOrd="0" presId="urn:microsoft.com/office/officeart/2018/5/layout/IconLeafLabelList"/>
    <dgm:cxn modelId="{244B4B73-FB21-4952-B0E8-EC9A7803988C}" type="presParOf" srcId="{6D3792E0-506E-4829-A22F-0E909EB08297}" destId="{AF78A8FF-99F9-440C-A399-D264BECBBC9D}" srcOrd="2" destOrd="0" presId="urn:microsoft.com/office/officeart/2018/5/layout/IconLeafLabelList"/>
    <dgm:cxn modelId="{F39FE61C-95F6-48F0-BC49-FA27BDAF5276}" type="presParOf" srcId="{6D3792E0-506E-4829-A22F-0E909EB08297}" destId="{E7D00C98-1E4D-4966-854E-517A7C71EE9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E74B17-6D37-4850-9037-E7B768DE15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5329ABD-DBB2-4771-BE3D-F25BF93F6010}">
      <dgm:prSet/>
      <dgm:spPr/>
      <dgm:t>
        <a:bodyPr/>
        <a:lstStyle/>
        <a:p>
          <a:pPr>
            <a:defRPr cap="all"/>
          </a:pPr>
          <a:r>
            <a:rPr lang="en-US"/>
            <a:t>What did you learn?</a:t>
          </a:r>
        </a:p>
      </dgm:t>
    </dgm:pt>
    <dgm:pt modelId="{45201F69-54E2-4571-8949-AB16BF688E52}" type="parTrans" cxnId="{71C44F6C-BB3A-40A8-B6DE-E8C6C9AFF538}">
      <dgm:prSet/>
      <dgm:spPr/>
      <dgm:t>
        <a:bodyPr/>
        <a:lstStyle/>
        <a:p>
          <a:endParaRPr lang="en-US"/>
        </a:p>
      </dgm:t>
    </dgm:pt>
    <dgm:pt modelId="{92C65F7B-5795-43C1-88FA-AD0CCE542F19}" type="sibTrans" cxnId="{71C44F6C-BB3A-40A8-B6DE-E8C6C9AFF538}">
      <dgm:prSet/>
      <dgm:spPr/>
      <dgm:t>
        <a:bodyPr/>
        <a:lstStyle/>
        <a:p>
          <a:endParaRPr lang="en-US"/>
        </a:p>
      </dgm:t>
    </dgm:pt>
    <dgm:pt modelId="{44F1B51B-22A7-4CF6-BA3B-73F81E635794}">
      <dgm:prSet/>
      <dgm:spPr/>
      <dgm:t>
        <a:bodyPr/>
        <a:lstStyle/>
        <a:p>
          <a:pPr>
            <a:defRPr cap="all"/>
          </a:pPr>
          <a:r>
            <a:rPr lang="en-US"/>
            <a:t>What is a Key takeaway from this session?</a:t>
          </a:r>
        </a:p>
      </dgm:t>
    </dgm:pt>
    <dgm:pt modelId="{5F2903F4-ADA5-4ABA-AD5D-28F2587BD765}" type="parTrans" cxnId="{4850E7AD-F7D2-4C08-B992-98191FD9EB96}">
      <dgm:prSet/>
      <dgm:spPr/>
      <dgm:t>
        <a:bodyPr/>
        <a:lstStyle/>
        <a:p>
          <a:endParaRPr lang="en-US"/>
        </a:p>
      </dgm:t>
    </dgm:pt>
    <dgm:pt modelId="{6C692939-5F9B-4354-8387-F8B093625F2A}" type="sibTrans" cxnId="{4850E7AD-F7D2-4C08-B992-98191FD9EB96}">
      <dgm:prSet/>
      <dgm:spPr/>
      <dgm:t>
        <a:bodyPr/>
        <a:lstStyle/>
        <a:p>
          <a:endParaRPr lang="en-US"/>
        </a:p>
      </dgm:t>
    </dgm:pt>
    <dgm:pt modelId="{5E9F0D7E-0F09-47B6-8C92-9690FABE71DD}" type="pres">
      <dgm:prSet presAssocID="{44E74B17-6D37-4850-9037-E7B768DE1541}" presName="root" presStyleCnt="0">
        <dgm:presLayoutVars>
          <dgm:dir/>
          <dgm:resizeHandles val="exact"/>
        </dgm:presLayoutVars>
      </dgm:prSet>
      <dgm:spPr/>
    </dgm:pt>
    <dgm:pt modelId="{409A2DDC-4A63-4E6E-8B69-8EF9C98D8F7E}" type="pres">
      <dgm:prSet presAssocID="{85329ABD-DBB2-4771-BE3D-F25BF93F6010}" presName="compNode" presStyleCnt="0"/>
      <dgm:spPr/>
    </dgm:pt>
    <dgm:pt modelId="{0CFF235F-C946-4657-AC9F-6BF7DC218974}" type="pres">
      <dgm:prSet presAssocID="{85329ABD-DBB2-4771-BE3D-F25BF93F601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2E664D5-9747-4012-BA76-6B12F28D0D07}" type="pres">
      <dgm:prSet presAssocID="{85329ABD-DBB2-4771-BE3D-F25BF93F60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F070B0-56C4-4CB2-BC30-066302071925}" type="pres">
      <dgm:prSet presAssocID="{85329ABD-DBB2-4771-BE3D-F25BF93F6010}" presName="spaceRect" presStyleCnt="0"/>
      <dgm:spPr/>
    </dgm:pt>
    <dgm:pt modelId="{6CF3DCFC-1E1D-4D76-8A4F-406C401F7465}" type="pres">
      <dgm:prSet presAssocID="{85329ABD-DBB2-4771-BE3D-F25BF93F6010}" presName="textRect" presStyleLbl="revTx" presStyleIdx="0" presStyleCnt="2">
        <dgm:presLayoutVars>
          <dgm:chMax val="1"/>
          <dgm:chPref val="1"/>
        </dgm:presLayoutVars>
      </dgm:prSet>
      <dgm:spPr/>
    </dgm:pt>
    <dgm:pt modelId="{BD0BA9A5-7BB6-412E-B9F4-6DCDDC7FC44C}" type="pres">
      <dgm:prSet presAssocID="{92C65F7B-5795-43C1-88FA-AD0CCE542F19}" presName="sibTrans" presStyleCnt="0"/>
      <dgm:spPr/>
    </dgm:pt>
    <dgm:pt modelId="{E06EADEC-C9E6-456A-B50E-0AB1DA043690}" type="pres">
      <dgm:prSet presAssocID="{44F1B51B-22A7-4CF6-BA3B-73F81E635794}" presName="compNode" presStyleCnt="0"/>
      <dgm:spPr/>
    </dgm:pt>
    <dgm:pt modelId="{D8F70929-8629-472A-A888-10AA8A199B94}" type="pres">
      <dgm:prSet presAssocID="{44F1B51B-22A7-4CF6-BA3B-73F81E63579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1F56BCB-5874-48E4-BF65-A80499EB7F20}" type="pres">
      <dgm:prSet presAssocID="{44F1B51B-22A7-4CF6-BA3B-73F81E6357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8513ED-0986-44A5-9701-41D21F902C2C}" type="pres">
      <dgm:prSet presAssocID="{44F1B51B-22A7-4CF6-BA3B-73F81E635794}" presName="spaceRect" presStyleCnt="0"/>
      <dgm:spPr/>
    </dgm:pt>
    <dgm:pt modelId="{CD4799F7-C2A4-4DF8-8CFF-4587D1580C26}" type="pres">
      <dgm:prSet presAssocID="{44F1B51B-22A7-4CF6-BA3B-73F81E6357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876224-D7A8-4DF4-A359-2DD5E2C3F317}" type="presOf" srcId="{85329ABD-DBB2-4771-BE3D-F25BF93F6010}" destId="{6CF3DCFC-1E1D-4D76-8A4F-406C401F7465}" srcOrd="0" destOrd="0" presId="urn:microsoft.com/office/officeart/2018/5/layout/IconLeafLabelList"/>
    <dgm:cxn modelId="{71C44F6C-BB3A-40A8-B6DE-E8C6C9AFF538}" srcId="{44E74B17-6D37-4850-9037-E7B768DE1541}" destId="{85329ABD-DBB2-4771-BE3D-F25BF93F6010}" srcOrd="0" destOrd="0" parTransId="{45201F69-54E2-4571-8949-AB16BF688E52}" sibTransId="{92C65F7B-5795-43C1-88FA-AD0CCE542F19}"/>
    <dgm:cxn modelId="{4850E7AD-F7D2-4C08-B992-98191FD9EB96}" srcId="{44E74B17-6D37-4850-9037-E7B768DE1541}" destId="{44F1B51B-22A7-4CF6-BA3B-73F81E635794}" srcOrd="1" destOrd="0" parTransId="{5F2903F4-ADA5-4ABA-AD5D-28F2587BD765}" sibTransId="{6C692939-5F9B-4354-8387-F8B093625F2A}"/>
    <dgm:cxn modelId="{BAE744D1-2937-40F0-BADC-2A5D1DDF7875}" type="presOf" srcId="{44E74B17-6D37-4850-9037-E7B768DE1541}" destId="{5E9F0D7E-0F09-47B6-8C92-9690FABE71DD}" srcOrd="0" destOrd="0" presId="urn:microsoft.com/office/officeart/2018/5/layout/IconLeafLabelList"/>
    <dgm:cxn modelId="{09EE85F2-6E27-41AB-AB65-BED16499953F}" type="presOf" srcId="{44F1B51B-22A7-4CF6-BA3B-73F81E635794}" destId="{CD4799F7-C2A4-4DF8-8CFF-4587D1580C26}" srcOrd="0" destOrd="0" presId="urn:microsoft.com/office/officeart/2018/5/layout/IconLeafLabelList"/>
    <dgm:cxn modelId="{9A244C52-1EFC-4765-B1F1-0E301982A9E4}" type="presParOf" srcId="{5E9F0D7E-0F09-47B6-8C92-9690FABE71DD}" destId="{409A2DDC-4A63-4E6E-8B69-8EF9C98D8F7E}" srcOrd="0" destOrd="0" presId="urn:microsoft.com/office/officeart/2018/5/layout/IconLeafLabelList"/>
    <dgm:cxn modelId="{606B89A2-25A9-4021-A9D7-AFBAB0E5FD13}" type="presParOf" srcId="{409A2DDC-4A63-4E6E-8B69-8EF9C98D8F7E}" destId="{0CFF235F-C946-4657-AC9F-6BF7DC218974}" srcOrd="0" destOrd="0" presId="urn:microsoft.com/office/officeart/2018/5/layout/IconLeafLabelList"/>
    <dgm:cxn modelId="{E43283EC-70DD-4944-A34D-E44978A86E7F}" type="presParOf" srcId="{409A2DDC-4A63-4E6E-8B69-8EF9C98D8F7E}" destId="{92E664D5-9747-4012-BA76-6B12F28D0D07}" srcOrd="1" destOrd="0" presId="urn:microsoft.com/office/officeart/2018/5/layout/IconLeafLabelList"/>
    <dgm:cxn modelId="{A0D228B6-4D7C-4334-B18D-A0B1F7C160FE}" type="presParOf" srcId="{409A2DDC-4A63-4E6E-8B69-8EF9C98D8F7E}" destId="{3DF070B0-56C4-4CB2-BC30-066302071925}" srcOrd="2" destOrd="0" presId="urn:microsoft.com/office/officeart/2018/5/layout/IconLeafLabelList"/>
    <dgm:cxn modelId="{FF02A625-5A3E-4EC5-BB7B-56950F9F2735}" type="presParOf" srcId="{409A2DDC-4A63-4E6E-8B69-8EF9C98D8F7E}" destId="{6CF3DCFC-1E1D-4D76-8A4F-406C401F7465}" srcOrd="3" destOrd="0" presId="urn:microsoft.com/office/officeart/2018/5/layout/IconLeafLabelList"/>
    <dgm:cxn modelId="{2C925A20-D8D0-4540-B213-894A0AC4BC6E}" type="presParOf" srcId="{5E9F0D7E-0F09-47B6-8C92-9690FABE71DD}" destId="{BD0BA9A5-7BB6-412E-B9F4-6DCDDC7FC44C}" srcOrd="1" destOrd="0" presId="urn:microsoft.com/office/officeart/2018/5/layout/IconLeafLabelList"/>
    <dgm:cxn modelId="{EF45B773-8225-420B-8DD5-49A05249386D}" type="presParOf" srcId="{5E9F0D7E-0F09-47B6-8C92-9690FABE71DD}" destId="{E06EADEC-C9E6-456A-B50E-0AB1DA043690}" srcOrd="2" destOrd="0" presId="urn:microsoft.com/office/officeart/2018/5/layout/IconLeafLabelList"/>
    <dgm:cxn modelId="{AF3F0D66-5213-4F1C-AC58-4DD05024F101}" type="presParOf" srcId="{E06EADEC-C9E6-456A-B50E-0AB1DA043690}" destId="{D8F70929-8629-472A-A888-10AA8A199B94}" srcOrd="0" destOrd="0" presId="urn:microsoft.com/office/officeart/2018/5/layout/IconLeafLabelList"/>
    <dgm:cxn modelId="{574A118B-36A7-46A1-BCFF-B513B31ECDE1}" type="presParOf" srcId="{E06EADEC-C9E6-456A-B50E-0AB1DA043690}" destId="{31F56BCB-5874-48E4-BF65-A80499EB7F20}" srcOrd="1" destOrd="0" presId="urn:microsoft.com/office/officeart/2018/5/layout/IconLeafLabelList"/>
    <dgm:cxn modelId="{9D6D5062-6913-4FF3-8F91-AC030CE3D95C}" type="presParOf" srcId="{E06EADEC-C9E6-456A-B50E-0AB1DA043690}" destId="{228513ED-0986-44A5-9701-41D21F902C2C}" srcOrd="2" destOrd="0" presId="urn:microsoft.com/office/officeart/2018/5/layout/IconLeafLabelList"/>
    <dgm:cxn modelId="{8B18EB85-22E3-49DC-993E-8464DED4EDCD}" type="presParOf" srcId="{E06EADEC-C9E6-456A-B50E-0AB1DA043690}" destId="{CD4799F7-C2A4-4DF8-8CFF-4587D1580C2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76EFC-4856-4765-A677-EC85531ED5F5}">
      <dsp:nvSpPr>
        <dsp:cNvPr id="0" name=""/>
        <dsp:cNvSpPr/>
      </dsp:nvSpPr>
      <dsp:spPr>
        <a:xfrm>
          <a:off x="630812" y="41351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87756-BD2C-4B2D-9EDC-3A5497CFA286}">
      <dsp:nvSpPr>
        <dsp:cNvPr id="0" name=""/>
        <dsp:cNvSpPr/>
      </dsp:nvSpPr>
      <dsp:spPr>
        <a:xfrm>
          <a:off x="1033000" y="81569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672A2-8AE0-4174-BC4A-30BBC0F66E86}">
      <dsp:nvSpPr>
        <dsp:cNvPr id="0" name=""/>
        <dsp:cNvSpPr/>
      </dsp:nvSpPr>
      <dsp:spPr>
        <a:xfrm>
          <a:off x="27531" y="2888512"/>
          <a:ext cx="30937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Determine your leadership style and soft skill strengths</a:t>
          </a:r>
        </a:p>
      </dsp:txBody>
      <dsp:txXfrm>
        <a:off x="27531" y="2888512"/>
        <a:ext cx="3093750" cy="1102500"/>
      </dsp:txXfrm>
    </dsp:sp>
    <dsp:sp modelId="{07C86DC4-55B2-43B1-BB48-8BB0E6A6D29C}">
      <dsp:nvSpPr>
        <dsp:cNvPr id="0" name=""/>
        <dsp:cNvSpPr/>
      </dsp:nvSpPr>
      <dsp:spPr>
        <a:xfrm>
          <a:off x="4265969" y="41351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A0561-AB5C-48C2-968F-0E310503A9F7}">
      <dsp:nvSpPr>
        <dsp:cNvPr id="0" name=""/>
        <dsp:cNvSpPr/>
      </dsp:nvSpPr>
      <dsp:spPr>
        <a:xfrm>
          <a:off x="4668156" y="81569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B0943-028B-4747-B5BE-EC68B4F573B9}">
      <dsp:nvSpPr>
        <dsp:cNvPr id="0" name=""/>
        <dsp:cNvSpPr/>
      </dsp:nvSpPr>
      <dsp:spPr>
        <a:xfrm>
          <a:off x="3662688" y="2888512"/>
          <a:ext cx="30937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Create an action plan to develop your skillset</a:t>
          </a:r>
        </a:p>
      </dsp:txBody>
      <dsp:txXfrm>
        <a:off x="3662688" y="2888512"/>
        <a:ext cx="3093750" cy="1102500"/>
      </dsp:txXfrm>
    </dsp:sp>
    <dsp:sp modelId="{8A6335E8-6A2A-4462-899B-79E541E3ADCD}">
      <dsp:nvSpPr>
        <dsp:cNvPr id="0" name=""/>
        <dsp:cNvSpPr/>
      </dsp:nvSpPr>
      <dsp:spPr>
        <a:xfrm>
          <a:off x="7901125" y="41351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D0FB5-925E-4BDA-9B62-58DFD7B8BA27}">
      <dsp:nvSpPr>
        <dsp:cNvPr id="0" name=""/>
        <dsp:cNvSpPr/>
      </dsp:nvSpPr>
      <dsp:spPr>
        <a:xfrm>
          <a:off x="8303313" y="81569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0C98-1E4D-4966-854E-517A7C71EE9D}">
      <dsp:nvSpPr>
        <dsp:cNvPr id="0" name=""/>
        <dsp:cNvSpPr/>
      </dsp:nvSpPr>
      <dsp:spPr>
        <a:xfrm>
          <a:off x="7297844" y="2888512"/>
          <a:ext cx="30937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dive into a Personal Leadership Challenge</a:t>
          </a:r>
        </a:p>
      </dsp:txBody>
      <dsp:txXfrm>
        <a:off x="7297844" y="2888512"/>
        <a:ext cx="3093750" cy="110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F235F-C946-4657-AC9F-6BF7DC218974}">
      <dsp:nvSpPr>
        <dsp:cNvPr id="0" name=""/>
        <dsp:cNvSpPr/>
      </dsp:nvSpPr>
      <dsp:spPr>
        <a:xfrm>
          <a:off x="1179867" y="3007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664D5-9747-4012-BA76-6B12F28D0D07}">
      <dsp:nvSpPr>
        <dsp:cNvPr id="0" name=""/>
        <dsp:cNvSpPr/>
      </dsp:nvSpPr>
      <dsp:spPr>
        <a:xfrm>
          <a:off x="1647867" y="7687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3DCFC-1E1D-4D76-8A4F-406C401F7465}">
      <dsp:nvSpPr>
        <dsp:cNvPr id="0" name=""/>
        <dsp:cNvSpPr/>
      </dsp:nvSpPr>
      <dsp:spPr>
        <a:xfrm>
          <a:off x="477867" y="31807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What did you learn?</a:t>
          </a:r>
        </a:p>
      </dsp:txBody>
      <dsp:txXfrm>
        <a:off x="477867" y="3180739"/>
        <a:ext cx="3600000" cy="720000"/>
      </dsp:txXfrm>
    </dsp:sp>
    <dsp:sp modelId="{D8F70929-8629-472A-A888-10AA8A199B94}">
      <dsp:nvSpPr>
        <dsp:cNvPr id="0" name=""/>
        <dsp:cNvSpPr/>
      </dsp:nvSpPr>
      <dsp:spPr>
        <a:xfrm>
          <a:off x="5409867" y="3007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56BCB-5874-48E4-BF65-A80499EB7F20}">
      <dsp:nvSpPr>
        <dsp:cNvPr id="0" name=""/>
        <dsp:cNvSpPr/>
      </dsp:nvSpPr>
      <dsp:spPr>
        <a:xfrm>
          <a:off x="5877867" y="76873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799F7-C2A4-4DF8-8CFF-4587D1580C26}">
      <dsp:nvSpPr>
        <dsp:cNvPr id="0" name=""/>
        <dsp:cNvSpPr/>
      </dsp:nvSpPr>
      <dsp:spPr>
        <a:xfrm>
          <a:off x="4707867" y="31807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What is a Key takeaway from this session?</a:t>
          </a:r>
        </a:p>
      </dsp:txBody>
      <dsp:txXfrm>
        <a:off x="4707867" y="318073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97049-047F-4DD2-A2AF-DFA63ECA255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9CDC6-0EB1-4D7D-BA47-90427F1C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– ask for volunteers</a:t>
            </a:r>
          </a:p>
          <a:p>
            <a:r>
              <a:rPr lang="en-US" dirty="0"/>
              <a:t>Snigdha WHY</a:t>
            </a:r>
          </a:p>
          <a:p>
            <a:r>
              <a:rPr lang="en-US" dirty="0" err="1"/>
              <a:t>Sujaya</a:t>
            </a:r>
            <a:r>
              <a:rPr lang="en-US" dirty="0"/>
              <a:t> WHYs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9CDC6-0EB1-4D7D-BA47-90427F1CF8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9CDC6-0EB1-4D7D-BA47-90427F1CF8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34F8A31-2B11-4BF6-A6D5-1443CE4A5E21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4767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6347-80BA-40A6-BEC1-393FE51086F7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9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4A57-17AD-41C3-AF7F-451AFDE8AE70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2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77A4-4471-41A1-9DCF-D80334BFC752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4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63FE-8A1B-4881-AC8F-BB4FE141965E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422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3B3F-1244-480C-8DCB-D28D52567D23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5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759A-2004-4934-B746-3B74B1C83BDC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6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D975-E9AB-45E8-952E-EDE52CAFE041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1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28BB-A1FC-464B-BFEA-B0D9B8D37BE0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481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15B7-402D-4246-9E12-47F2A7904B75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30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60BD-E2AE-4070-BF7F-E88AEE826040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88249E5-651C-45DE-8766-59F47CC00D21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PYeCltXpxw" TargetMode="External"/><Relationship Id="rId4" Type="http://schemas.openxmlformats.org/officeDocument/2006/relationships/hyperlink" Target="https://www.youtube.com/watch?v=IPYeCltXpx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bcotten.com/jbc/wp-content/uploads/2012/08/Dilbert_Excerpt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hub.n2growth.com/facing-challenges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martinsights.com/goal-setting-evaluation/goals-kpis/define-smart-marketing-objectives/" TargetMode="Externa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nyrobbins.com/disc/" TargetMode="External"/><Relationship Id="rId2" Type="http://schemas.openxmlformats.org/officeDocument/2006/relationships/hyperlink" Target="https://www.gallupstrengthscenter.com/home/en-us/strengthsfin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emplatelab.com/smart-goal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1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www.linkedin.com/in/snigdhakotta/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5C4E-E184-45D6-9D97-335083E76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13668"/>
            <a:ext cx="9418320" cy="4041648"/>
          </a:xfrm>
        </p:spPr>
        <p:txBody>
          <a:bodyPr>
            <a:normAutofit/>
          </a:bodyPr>
          <a:lstStyle/>
          <a:p>
            <a:r>
              <a:rPr lang="en-US" b="1" dirty="0"/>
              <a:t>DYNAMIC INTERNATIONAL</a:t>
            </a:r>
            <a:br>
              <a:rPr lang="en-US" b="1" dirty="0"/>
            </a:br>
            <a:r>
              <a:rPr lang="en-US" b="1" dirty="0"/>
              <a:t>LEADERSHIP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D598E-A029-49B7-80A5-54CEC40E8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255316"/>
            <a:ext cx="9418320" cy="601910"/>
          </a:xfrm>
        </p:spPr>
        <p:txBody>
          <a:bodyPr/>
          <a:lstStyle/>
          <a:p>
            <a:r>
              <a:rPr lang="en-US" b="1" dirty="0"/>
              <a:t>How to Lead by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4F12F-CF1F-4F35-AB1E-EAE43FDF687F}"/>
              </a:ext>
            </a:extLst>
          </p:cNvPr>
          <p:cNvSpPr txBox="1"/>
          <p:nvPr/>
        </p:nvSpPr>
        <p:spPr>
          <a:xfrm>
            <a:off x="1663816" y="5209563"/>
            <a:ext cx="304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Snigdha Kotta, ECE</a:t>
            </a:r>
          </a:p>
          <a:p>
            <a:pPr algn="ctr"/>
            <a:r>
              <a:rPr lang="en-US" b="1" dirty="0"/>
              <a:t>MBA Candidate NCSU 			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A9C54-2C57-4E9A-B9D8-2F52A7B4DCC0}"/>
              </a:ext>
            </a:extLst>
          </p:cNvPr>
          <p:cNvSpPr txBox="1"/>
          <p:nvPr/>
        </p:nvSpPr>
        <p:spPr>
          <a:xfrm>
            <a:off x="6096000" y="5209563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Sujayalakshmi</a:t>
            </a:r>
            <a:r>
              <a:rPr lang="en-US" b="1" dirty="0"/>
              <a:t> </a:t>
            </a:r>
            <a:r>
              <a:rPr lang="en-US" b="1" dirty="0" err="1"/>
              <a:t>Devarayasamudram</a:t>
            </a:r>
            <a:r>
              <a:rPr lang="en-US" b="1" dirty="0"/>
              <a:t>, PhD</a:t>
            </a:r>
          </a:p>
          <a:p>
            <a:pPr algn="ctr"/>
            <a:r>
              <a:rPr lang="en-US" b="1" dirty="0"/>
              <a:t>	Faculty Co-Presenter NCCU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335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Simon Sinek - Start With Why - TED Talk Short Edited">
            <a:hlinkClick r:id="" action="ppaction://media"/>
            <a:extLst>
              <a:ext uri="{FF2B5EF4-FFF2-40B4-BE49-F238E27FC236}">
                <a16:creationId xmlns:a16="http://schemas.microsoft.com/office/drawing/2014/main" id="{78908810-6111-4A43-8839-5654C4F5D16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16146" y="1369290"/>
            <a:ext cx="8584092" cy="48285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AC13EB-1735-4E83-B156-336580B99098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Golden Circle - Start with WHY?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DBBAB-8ED2-45B0-9E6B-CB3581E0C681}"/>
              </a:ext>
            </a:extLst>
          </p:cNvPr>
          <p:cNvSpPr txBox="1"/>
          <p:nvPr/>
        </p:nvSpPr>
        <p:spPr>
          <a:xfrm>
            <a:off x="5540350" y="6331322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https://www.youtube.com/watch?v=IPYeCltXpxw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5C940-66C3-442D-8BFF-8E635737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9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50C3-4B6C-46C1-BEA4-C188CA31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341" y="2292291"/>
            <a:ext cx="4946659" cy="2273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Write down WHY you are interested in leadership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</a:t>
            </a:r>
          </a:p>
          <a:p>
            <a:endParaRPr lang="en-US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9BFD3634-1126-4757-A8B4-3A7B13F68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FC8D7-C915-411E-A7D5-1C01814E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8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50C3-4B6C-46C1-BEA4-C188CA31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66" y="1973170"/>
            <a:ext cx="3664237" cy="2911657"/>
          </a:xfrm>
        </p:spPr>
        <p:txBody>
          <a:bodyPr>
            <a:normAutofit/>
          </a:bodyPr>
          <a:lstStyle/>
          <a:p>
            <a:r>
              <a:rPr lang="en-US" sz="3600" dirty="0"/>
              <a:t>Characteristics</a:t>
            </a:r>
          </a:p>
          <a:p>
            <a:r>
              <a:rPr lang="en-US" sz="3600" dirty="0"/>
              <a:t>Values</a:t>
            </a:r>
          </a:p>
          <a:p>
            <a:r>
              <a:rPr lang="en-US" sz="3600" dirty="0"/>
              <a:t>Ethics</a:t>
            </a:r>
          </a:p>
          <a:p>
            <a:r>
              <a:rPr lang="en-US" sz="3600" dirty="0"/>
              <a:t>Examples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 -  Discussion</a:t>
            </a:r>
          </a:p>
          <a:p>
            <a:endParaRPr lang="en-US" dirty="0"/>
          </a:p>
        </p:txBody>
      </p:sp>
      <p:pic>
        <p:nvPicPr>
          <p:cNvPr id="1026" name="Picture 2" descr="http://jbcotten.com/jbc/wp-content/uploads/2012/08/Dilbert_Excerpt.png">
            <a:extLst>
              <a:ext uri="{FF2B5EF4-FFF2-40B4-BE49-F238E27FC236}">
                <a16:creationId xmlns:a16="http://schemas.microsoft.com/office/drawing/2014/main" id="{A5AE3C83-D425-4D7B-A2E3-B521AF60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61" y="1973171"/>
            <a:ext cx="5859037" cy="29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E00A2B-A601-4631-84EB-CC537F8A71C5}"/>
              </a:ext>
            </a:extLst>
          </p:cNvPr>
          <p:cNvSpPr txBox="1"/>
          <p:nvPr/>
        </p:nvSpPr>
        <p:spPr>
          <a:xfrm>
            <a:off x="5232215" y="6417578"/>
            <a:ext cx="6106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http://jbcotten.com/jbc/wp-content/uploads/2012/08/Dilbert_Excerpt.png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9F0F0-FDD5-4D0A-93A4-A39C94C4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3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50C3-4B6C-46C1-BEA4-C188CA31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5" y="1828799"/>
            <a:ext cx="3834986" cy="4351337"/>
          </a:xfrm>
        </p:spPr>
        <p:txBody>
          <a:bodyPr>
            <a:normAutofit/>
          </a:bodyPr>
          <a:lstStyle/>
          <a:p>
            <a:r>
              <a:rPr lang="en-US" sz="3200" dirty="0"/>
              <a:t>Find your Strengths</a:t>
            </a:r>
          </a:p>
          <a:p>
            <a:r>
              <a:rPr lang="en-US" sz="3200" dirty="0"/>
              <a:t>Determine your communication style</a:t>
            </a:r>
          </a:p>
          <a:p>
            <a:r>
              <a:rPr lang="en-US" sz="3200" dirty="0"/>
              <a:t>Find the “sweet spot”</a:t>
            </a:r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</a:t>
            </a:r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5F2DE89-072E-411E-BF97-B6CC75F6C19E}"/>
              </a:ext>
            </a:extLst>
          </p:cNvPr>
          <p:cNvSpPr/>
          <p:nvPr/>
        </p:nvSpPr>
        <p:spPr>
          <a:xfrm>
            <a:off x="4444023" y="883519"/>
            <a:ext cx="3550876" cy="355087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86073C-9279-4330-83E6-9FAE0FE6B46D}"/>
              </a:ext>
            </a:extLst>
          </p:cNvPr>
          <p:cNvSpPr/>
          <p:nvPr/>
        </p:nvSpPr>
        <p:spPr>
          <a:xfrm>
            <a:off x="7430018" y="883519"/>
            <a:ext cx="3550876" cy="35645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CA06F-CDA6-46F5-8F74-18D5A9C3EDD2}"/>
              </a:ext>
            </a:extLst>
          </p:cNvPr>
          <p:cNvSpPr/>
          <p:nvPr/>
        </p:nvSpPr>
        <p:spPr>
          <a:xfrm>
            <a:off x="5936243" y="3052260"/>
            <a:ext cx="3550876" cy="355087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2C63-C374-4613-A8A1-6D9D0FD1AE6D}"/>
              </a:ext>
            </a:extLst>
          </p:cNvPr>
          <p:cNvSpPr txBox="1"/>
          <p:nvPr/>
        </p:nvSpPr>
        <p:spPr>
          <a:xfrm>
            <a:off x="5038017" y="1856063"/>
            <a:ext cx="2392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What you are </a:t>
            </a:r>
          </a:p>
          <a:p>
            <a:pPr algn="ctr"/>
            <a:r>
              <a:rPr lang="en-US" sz="2400" b="1" dirty="0"/>
              <a:t>good 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FC14F-7A8F-4BFA-BD13-F6E23BAB87F8}"/>
              </a:ext>
            </a:extLst>
          </p:cNvPr>
          <p:cNvSpPr txBox="1"/>
          <p:nvPr/>
        </p:nvSpPr>
        <p:spPr>
          <a:xfrm>
            <a:off x="8543226" y="1856063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What you </a:t>
            </a:r>
          </a:p>
          <a:p>
            <a:pPr algn="ctr"/>
            <a:r>
              <a:rPr lang="en-US" sz="2400" b="1" dirty="0"/>
              <a:t>like doing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6BF-EDFF-4A86-B27F-9E49754595BD}"/>
              </a:ext>
            </a:extLst>
          </p:cNvPr>
          <p:cNvSpPr txBox="1"/>
          <p:nvPr/>
        </p:nvSpPr>
        <p:spPr>
          <a:xfrm>
            <a:off x="6376219" y="4680907"/>
            <a:ext cx="2670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What your role</a:t>
            </a:r>
          </a:p>
          <a:p>
            <a:pPr algn="ctr"/>
            <a:r>
              <a:rPr lang="en-US" sz="2400" b="1" dirty="0"/>
              <a:t>needs you to do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C7B03D6-17FD-43F5-8195-62FD157A3222}"/>
              </a:ext>
            </a:extLst>
          </p:cNvPr>
          <p:cNvSpPr/>
          <p:nvPr/>
        </p:nvSpPr>
        <p:spPr>
          <a:xfrm rot="19782573">
            <a:off x="6280335" y="3396876"/>
            <a:ext cx="1455909" cy="53488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9A87-1B46-47FA-A8D9-F3B1AA88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9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</a:t>
            </a:r>
          </a:p>
          <a:p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4977B93-6C5E-43F9-92B7-F55D611E4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47" y="1179829"/>
            <a:ext cx="7173506" cy="478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AAD7D7-EFE3-477B-8C28-0458D44D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8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</a:t>
            </a:r>
          </a:p>
          <a:p>
            <a:endParaRPr lang="en-US" dirty="0"/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F11D567D-959B-4B66-B866-C02A011E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6" r="10506"/>
          <a:stretch>
            <a:fillRect/>
          </a:stretch>
        </p:blipFill>
        <p:spPr>
          <a:xfrm>
            <a:off x="5605346" y="1427079"/>
            <a:ext cx="4834596" cy="3817441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ADE431A-4FD4-4DE1-9BFB-C794870F3CBB}"/>
              </a:ext>
            </a:extLst>
          </p:cNvPr>
          <p:cNvSpPr txBox="1">
            <a:spLocks/>
          </p:cNvSpPr>
          <p:nvPr/>
        </p:nvSpPr>
        <p:spPr>
          <a:xfrm>
            <a:off x="910002" y="1427079"/>
            <a:ext cx="4858044" cy="525418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Strong work ethic</a:t>
            </a:r>
          </a:p>
          <a:p>
            <a:r>
              <a:rPr lang="en-US" altLang="en-US" sz="2400" dirty="0"/>
              <a:t>Time Management</a:t>
            </a:r>
          </a:p>
          <a:p>
            <a:r>
              <a:rPr lang="en-US" altLang="en-US" sz="2400" dirty="0"/>
              <a:t>Team Work</a:t>
            </a:r>
          </a:p>
          <a:p>
            <a:r>
              <a:rPr lang="en-US" altLang="en-US" sz="2400" dirty="0"/>
              <a:t>Critical thinking</a:t>
            </a:r>
          </a:p>
          <a:p>
            <a:r>
              <a:rPr lang="en-US" altLang="en-US" sz="2400" dirty="0"/>
              <a:t>Open mindedness</a:t>
            </a:r>
          </a:p>
          <a:p>
            <a:r>
              <a:rPr lang="en-US" altLang="en-US" sz="2400" dirty="0"/>
              <a:t>Listening skills</a:t>
            </a:r>
          </a:p>
          <a:p>
            <a:r>
              <a:rPr lang="en-US" altLang="en-US" sz="2400" dirty="0"/>
              <a:t>Creativity</a:t>
            </a:r>
          </a:p>
          <a:p>
            <a:r>
              <a:rPr lang="en-US" altLang="en-US" sz="2400" dirty="0"/>
              <a:t>Emotional Intelligence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91CEA-BD2B-4315-A1EA-39CF01CC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</a:t>
            </a:r>
          </a:p>
          <a:p>
            <a:endParaRPr lang="en-US" dirty="0"/>
          </a:p>
        </p:txBody>
      </p:sp>
      <p:pic>
        <p:nvPicPr>
          <p:cNvPr id="4098" name="Picture 2" descr="Image result for plan do check act leadership">
            <a:extLst>
              <a:ext uri="{FF2B5EF4-FFF2-40B4-BE49-F238E27FC236}">
                <a16:creationId xmlns:a16="http://schemas.microsoft.com/office/drawing/2014/main" id="{40F1E2DE-FC61-4474-9EF4-57885575D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8"/>
          <a:stretch/>
        </p:blipFill>
        <p:spPr bwMode="auto">
          <a:xfrm>
            <a:off x="2695629" y="651297"/>
            <a:ext cx="6265483" cy="576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03866-8364-464A-9352-CF62937A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1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50C3-4B6C-46C1-BEA4-C188CA31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341" y="2292291"/>
            <a:ext cx="4946659" cy="22734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/>
              <a:t>Write down HOW your skillset can be of benefit to you (and others)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</a:t>
            </a:r>
          </a:p>
          <a:p>
            <a:endParaRPr lang="en-US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9BFD3634-1126-4757-A8B4-3A7B13F68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3B60-4384-4AA4-9669-C74EF426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47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FFBB-C8D5-4B40-A0D3-6C92AA32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16" y="1765984"/>
            <a:ext cx="5231295" cy="4351337"/>
          </a:xfrm>
        </p:spPr>
        <p:txBody>
          <a:bodyPr>
            <a:normAutofit/>
          </a:bodyPr>
          <a:lstStyle/>
          <a:p>
            <a:r>
              <a:rPr lang="en-US" sz="3200" dirty="0"/>
              <a:t>What do you want to improve?</a:t>
            </a:r>
          </a:p>
          <a:p>
            <a:r>
              <a:rPr lang="en-US" sz="3200" dirty="0"/>
              <a:t>What are the barriers in your way?</a:t>
            </a:r>
          </a:p>
          <a:p>
            <a:r>
              <a:rPr lang="en-US" sz="3200" dirty="0"/>
              <a:t>How can you overcome those obstacles to achieve your goal?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8D216D-EF81-45CA-961D-340A893C330E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- </a:t>
            </a:r>
            <a:r>
              <a:rPr lang="en-US" sz="3200" dirty="0"/>
              <a:t>Personal Leadership Challenge</a:t>
            </a:r>
          </a:p>
          <a:p>
            <a:endParaRPr lang="en-US" dirty="0"/>
          </a:p>
        </p:txBody>
      </p:sp>
      <p:pic>
        <p:nvPicPr>
          <p:cNvPr id="10242" name="Picture 2" descr="Image result for leadership challenges">
            <a:extLst>
              <a:ext uri="{FF2B5EF4-FFF2-40B4-BE49-F238E27FC236}">
                <a16:creationId xmlns:a16="http://schemas.microsoft.com/office/drawing/2014/main" id="{C423A1D9-15E3-448B-975A-D95DC962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11" y="2391936"/>
            <a:ext cx="5312937" cy="298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DCCD3B-D35D-4E93-8AE6-D798EA89BD21}"/>
              </a:ext>
            </a:extLst>
          </p:cNvPr>
          <p:cNvSpPr txBox="1"/>
          <p:nvPr/>
        </p:nvSpPr>
        <p:spPr>
          <a:xfrm>
            <a:off x="7064296" y="6417578"/>
            <a:ext cx="427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http://hub.n2growth.com/facing-challenges/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23DF2-5436-4357-9171-E0CC8EF0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8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50C3-4B6C-46C1-BEA4-C188CA31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341" y="2292291"/>
            <a:ext cx="4946659" cy="2273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Write down WHAT you plan to accomplish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</a:t>
            </a:r>
          </a:p>
          <a:p>
            <a:endParaRPr lang="en-US" dirty="0"/>
          </a:p>
        </p:txBody>
      </p:sp>
      <p:pic>
        <p:nvPicPr>
          <p:cNvPr id="5122" name="Picture 2" descr="Image result for smart goal setting">
            <a:extLst>
              <a:ext uri="{FF2B5EF4-FFF2-40B4-BE49-F238E27FC236}">
                <a16:creationId xmlns:a16="http://schemas.microsoft.com/office/drawing/2014/main" id="{58BD4F7D-39D0-4D4D-AB17-14E5DEA93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3" t="11545" r="3182"/>
          <a:stretch/>
        </p:blipFill>
        <p:spPr bwMode="auto">
          <a:xfrm>
            <a:off x="5709425" y="440422"/>
            <a:ext cx="5051502" cy="606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Pencil">
            <a:extLst>
              <a:ext uri="{FF2B5EF4-FFF2-40B4-BE49-F238E27FC236}">
                <a16:creationId xmlns:a16="http://schemas.microsoft.com/office/drawing/2014/main" id="{714B2527-8D2E-47E1-9AA2-C99B8EF2A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8337" y="4806873"/>
            <a:ext cx="1458647" cy="1458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93D01-01CD-4974-B7A0-68D13FB1AAC8}"/>
              </a:ext>
            </a:extLst>
          </p:cNvPr>
          <p:cNvSpPr txBox="1"/>
          <p:nvPr/>
        </p:nvSpPr>
        <p:spPr>
          <a:xfrm>
            <a:off x="8860092" y="650668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SMART Goal Setting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98AFB-7D7B-4872-A11A-581D1CE3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0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5D66E8D-9777-4ACD-A097-6D75A1F2A88C}"/>
              </a:ext>
            </a:extLst>
          </p:cNvPr>
          <p:cNvSpPr txBox="1">
            <a:spLocks/>
          </p:cNvSpPr>
          <p:nvPr/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We declare that we do not have any conflict of interest in presenting this interactive workshop.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5DE57C-03D9-42D8-A853-E9813118EB42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Conflict of Interest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BD7E9-F4C5-4D14-849D-662570E9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65C89AB-2043-4A69-B6A0-5F6DEF7AA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921030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2F58619-C766-4A41-812F-48CE1368254A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C0FE1-C3FC-4569-8D70-CFBBB364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3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AA04-C876-4951-891E-B23BBB68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5" y="2401604"/>
            <a:ext cx="10966875" cy="3713356"/>
          </a:xfrm>
        </p:spPr>
        <p:txBody>
          <a:bodyPr>
            <a:normAutofit/>
          </a:bodyPr>
          <a:lstStyle/>
          <a:p>
            <a:r>
              <a:rPr lang="en-US" sz="4400" dirty="0"/>
              <a:t>What did you like the most?</a:t>
            </a:r>
          </a:p>
          <a:p>
            <a:r>
              <a:rPr lang="en-US" sz="4400" dirty="0"/>
              <a:t>What did you like the least?</a:t>
            </a:r>
          </a:p>
          <a:p>
            <a:r>
              <a:rPr lang="en-US" sz="4400" dirty="0"/>
              <a:t>Draw a smiley face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US" sz="4400" dirty="0"/>
          </a:p>
          <a:p>
            <a:endParaRPr lang="en-US" sz="4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57FD9B-CF7E-4BDC-AC8B-AA108D084F7F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Feedback</a:t>
            </a:r>
          </a:p>
          <a:p>
            <a:endParaRPr lang="en-US" dirty="0"/>
          </a:p>
        </p:txBody>
      </p:sp>
      <p:pic>
        <p:nvPicPr>
          <p:cNvPr id="8194" name="Picture 2" descr="Image result for feedback please">
            <a:extLst>
              <a:ext uri="{FF2B5EF4-FFF2-40B4-BE49-F238E27FC236}">
                <a16:creationId xmlns:a16="http://schemas.microsoft.com/office/drawing/2014/main" id="{E2882461-113A-415E-82AA-05C247E2E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78" y="36403"/>
            <a:ext cx="42862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A05BA-F31E-4496-BF99-71144C10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0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AA04-C876-4951-891E-B23BBB68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Strengths Finders</a:t>
            </a:r>
            <a:r>
              <a:rPr lang="en-US" sz="3200" dirty="0"/>
              <a:t>*</a:t>
            </a:r>
          </a:p>
          <a:p>
            <a:r>
              <a:rPr lang="en-US" sz="3200" dirty="0">
                <a:hlinkClick r:id="rId3"/>
              </a:rPr>
              <a:t>DISC (Work / communication style) assessment</a:t>
            </a:r>
            <a:endParaRPr lang="en-US" sz="3200" dirty="0"/>
          </a:p>
          <a:p>
            <a:r>
              <a:rPr lang="en-US" sz="3200" dirty="0">
                <a:hlinkClick r:id="rId4"/>
              </a:rPr>
              <a:t>SMART Goal Mapping Templates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57FD9B-CF7E-4BDC-AC8B-AA108D084F7F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Resources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2A0FE-CC7E-4B4F-916D-914FC5E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35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57FD9B-CF7E-4BDC-AC8B-AA108D084F7F}"/>
              </a:ext>
            </a:extLst>
          </p:cNvPr>
          <p:cNvSpPr txBox="1">
            <a:spLocks/>
          </p:cNvSpPr>
          <p:nvPr/>
        </p:nvSpPr>
        <p:spPr>
          <a:xfrm>
            <a:off x="943456" y="276621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6D69D9-133A-440E-AC16-027274C4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50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57FD9B-CF7E-4BDC-AC8B-AA108D084F7F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in Touch!</a:t>
            </a:r>
          </a:p>
          <a:p>
            <a:endParaRPr lang="en-US" dirty="0"/>
          </a:p>
        </p:txBody>
      </p:sp>
      <p:pic>
        <p:nvPicPr>
          <p:cNvPr id="12290" name="Picture 2" descr="Image result for linkedin icon social">
            <a:extLst>
              <a:ext uri="{FF2B5EF4-FFF2-40B4-BE49-F238E27FC236}">
                <a16:creationId xmlns:a16="http://schemas.microsoft.com/office/drawing/2014/main" id="{82F284C8-84D5-4EB6-B042-753D4BB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02" y="4655706"/>
            <a:ext cx="536536" cy="5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D79A8-0337-4FA8-9B37-67D853E2E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185" r="19394" b="-1"/>
          <a:stretch/>
        </p:blipFill>
        <p:spPr>
          <a:xfrm>
            <a:off x="2113465" y="1242795"/>
            <a:ext cx="1828779" cy="2733625"/>
          </a:xfrm>
          <a:prstGeom prst="rect">
            <a:avLst/>
          </a:prstGeom>
        </p:spPr>
      </p:pic>
      <p:pic>
        <p:nvPicPr>
          <p:cNvPr id="6" name="Picture 5" descr="C:\Users\sdevaray\AppData\Local\Microsoft\Windows\Temporary Internet Files\Content.Outlook\S8H4ED22\photo.JPG">
            <a:extLst>
              <a:ext uri="{FF2B5EF4-FFF2-40B4-BE49-F238E27FC236}">
                <a16:creationId xmlns:a16="http://schemas.microsoft.com/office/drawing/2014/main" id="{FCDC291D-8F2E-44C2-AA65-D4C0232EB27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3" t="45985"/>
          <a:stretch/>
        </p:blipFill>
        <p:spPr bwMode="auto">
          <a:xfrm rot="5400000">
            <a:off x="7146463" y="1921740"/>
            <a:ext cx="2887385" cy="15294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A799E3-B898-4EF7-9D03-70B112E71F0E}"/>
              </a:ext>
            </a:extLst>
          </p:cNvPr>
          <p:cNvSpPr txBox="1"/>
          <p:nvPr/>
        </p:nvSpPr>
        <p:spPr>
          <a:xfrm>
            <a:off x="1411238" y="4750251"/>
            <a:ext cx="4227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https://www.linkedin.com/in/snigdhakotta/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8" name="Graphic 7" descr="Email">
            <a:extLst>
              <a:ext uri="{FF2B5EF4-FFF2-40B4-BE49-F238E27FC236}">
                <a16:creationId xmlns:a16="http://schemas.microsoft.com/office/drawing/2014/main" id="{BBD57C77-6FC7-4503-90C9-C817489206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469" y="5277815"/>
            <a:ext cx="631002" cy="631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5BFCBE-3C38-48D3-B87D-7F517BC4D614}"/>
              </a:ext>
            </a:extLst>
          </p:cNvPr>
          <p:cNvSpPr txBox="1"/>
          <p:nvPr/>
        </p:nvSpPr>
        <p:spPr>
          <a:xfrm>
            <a:off x="1458471" y="540865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skotta@ncsu.edu</a:t>
            </a:r>
          </a:p>
        </p:txBody>
      </p:sp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4A69F0BA-970D-4AEF-AD8F-F7212D654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3069" y="5277815"/>
            <a:ext cx="631002" cy="631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0C4D5C-EACA-4C6A-B468-D041ACA1438A}"/>
              </a:ext>
            </a:extLst>
          </p:cNvPr>
          <p:cNvSpPr txBox="1"/>
          <p:nvPr/>
        </p:nvSpPr>
        <p:spPr>
          <a:xfrm>
            <a:off x="7014071" y="5408650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sdevarayasamudram@nccu.edu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E5E2C-04F9-4489-8237-FD18A5AA54D6}"/>
              </a:ext>
            </a:extLst>
          </p:cNvPr>
          <p:cNvSpPr/>
          <p:nvPr/>
        </p:nvSpPr>
        <p:spPr>
          <a:xfrm>
            <a:off x="650365" y="1156997"/>
            <a:ext cx="4988312" cy="53929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E9A98-F6D1-41F9-95E9-0A5276F15C21}"/>
              </a:ext>
            </a:extLst>
          </p:cNvPr>
          <p:cNvSpPr/>
          <p:nvPr/>
        </p:nvSpPr>
        <p:spPr>
          <a:xfrm>
            <a:off x="6096000" y="1156997"/>
            <a:ext cx="4988312" cy="53929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8457D-8087-400E-A721-7EA60BC506D2}"/>
              </a:ext>
            </a:extLst>
          </p:cNvPr>
          <p:cNvSpPr txBox="1"/>
          <p:nvPr/>
        </p:nvSpPr>
        <p:spPr>
          <a:xfrm>
            <a:off x="2159667" y="414684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Snigdha Kotta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295BD-6806-4B0A-A1E6-8471AF8C882A}"/>
              </a:ext>
            </a:extLst>
          </p:cNvPr>
          <p:cNvSpPr txBox="1"/>
          <p:nvPr/>
        </p:nvSpPr>
        <p:spPr>
          <a:xfrm>
            <a:off x="6768812" y="4146845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Sujayalakshmi</a:t>
            </a:r>
            <a:r>
              <a:rPr lang="en-US" dirty="0"/>
              <a:t> </a:t>
            </a:r>
            <a:r>
              <a:rPr lang="en-US" dirty="0" err="1"/>
              <a:t>Devarayasamudram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36E9A-9A3E-46C3-AF77-B6532272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3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6FD-1A0E-41C4-91ED-BE3C0AA8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Snigdha Kotta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BED07-617F-44FF-8341-9F50315C9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85" r="19394" b="-1"/>
          <a:stretch/>
        </p:blipFill>
        <p:spPr>
          <a:xfrm>
            <a:off x="21" y="-70908"/>
            <a:ext cx="4635398" cy="6928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C48572-5B78-43D4-88B0-9D98F293B76B}"/>
              </a:ext>
            </a:extLst>
          </p:cNvPr>
          <p:cNvSpPr txBox="1"/>
          <p:nvPr/>
        </p:nvSpPr>
        <p:spPr>
          <a:xfrm>
            <a:off x="4965290" y="1828800"/>
            <a:ext cx="601557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Advocate for Innovation and Technology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Jenkins MBA Professional Evening Student</a:t>
            </a:r>
          </a:p>
          <a:p>
            <a:pPr marL="742950" lvl="1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Concentration in Innovation Management &amp; Marketing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Cloud Management Engineer @ SAS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Loves to volunteer with Habitat for Humanity &amp; take her dog, Romeo, on hikes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F25B3-0C23-42C7-964E-097D6058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198C4D-8852-4DF7-9F91-54E7C6024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8" t="1456"/>
          <a:stretch/>
        </p:blipFill>
        <p:spPr>
          <a:xfrm>
            <a:off x="3654181" y="631309"/>
            <a:ext cx="4608872" cy="55953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25E896-9F9A-4F26-B02F-535B8B4E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3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E3C7-1B44-4C8A-A5FA-522E911E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86" y="343458"/>
            <a:ext cx="6091428" cy="1325562"/>
          </a:xfrm>
        </p:spPr>
        <p:txBody>
          <a:bodyPr>
            <a:normAutofit/>
          </a:bodyPr>
          <a:lstStyle/>
          <a:p>
            <a:r>
              <a:rPr lang="en-US" dirty="0" err="1"/>
              <a:t>Sujayalakshmi</a:t>
            </a:r>
            <a:r>
              <a:rPr lang="en-US" dirty="0"/>
              <a:t> </a:t>
            </a:r>
            <a:r>
              <a:rPr lang="en-US" dirty="0" err="1"/>
              <a:t>Devarayasamudram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DD60-20E1-4BDA-A2EA-3F6D12D3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99" y="1839951"/>
            <a:ext cx="6091428" cy="4351337"/>
          </a:xfrm>
        </p:spPr>
        <p:txBody>
          <a:bodyPr>
            <a:normAutofit/>
          </a:bodyPr>
          <a:lstStyle/>
          <a:p>
            <a:r>
              <a:rPr lang="en-US" sz="3200" dirty="0"/>
              <a:t>Assistant Professor (Nursing)</a:t>
            </a:r>
          </a:p>
          <a:p>
            <a:r>
              <a:rPr lang="en-US" sz="3200" dirty="0"/>
              <a:t>Global Speaker</a:t>
            </a:r>
          </a:p>
          <a:p>
            <a:r>
              <a:rPr lang="en-US" sz="3200" dirty="0"/>
              <a:t>Cultural Ambassador</a:t>
            </a:r>
          </a:p>
          <a:p>
            <a:r>
              <a:rPr lang="en-US" sz="3200" dirty="0"/>
              <a:t>Loves to design and create jewelry, purses &amp; handbags</a:t>
            </a:r>
          </a:p>
        </p:txBody>
      </p:sp>
      <p:pic>
        <p:nvPicPr>
          <p:cNvPr id="5" name="Picture 4" descr="C:\Users\sdevaray\AppData\Local\Microsoft\Windows\Temporary Internet Files\Content.Outlook\S8H4ED22\photo.JPG">
            <a:extLst>
              <a:ext uri="{FF2B5EF4-FFF2-40B4-BE49-F238E27FC236}">
                <a16:creationId xmlns:a16="http://schemas.microsoft.com/office/drawing/2014/main" id="{CD150296-B163-4792-A463-E3EC50D1E6F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3" b="15766"/>
          <a:stretch/>
        </p:blipFill>
        <p:spPr bwMode="auto">
          <a:xfrm rot="5400000">
            <a:off x="6085771" y="1651397"/>
            <a:ext cx="6858000" cy="3555205"/>
          </a:xfrm>
          <a:prstGeom prst="rect">
            <a:avLst/>
          </a:prstGeom>
          <a:noFill/>
        </p:spPr>
      </p:pic>
      <p:pic>
        <p:nvPicPr>
          <p:cNvPr id="6" name="Picture 5" descr="C:\Users\sdevaray\AppData\Local\Microsoft\Windows\Temporary Internet Files\Content.Outlook\S8H4ED22\photo.JPG">
            <a:extLst>
              <a:ext uri="{FF2B5EF4-FFF2-40B4-BE49-F238E27FC236}">
                <a16:creationId xmlns:a16="http://schemas.microsoft.com/office/drawing/2014/main" id="{E364ACCA-A9C3-4B6A-B78B-087AEED973A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3" t="45985"/>
          <a:stretch/>
        </p:blipFill>
        <p:spPr bwMode="auto">
          <a:xfrm rot="5400000">
            <a:off x="6124566" y="1612603"/>
            <a:ext cx="6857998" cy="36327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6B96-CF8A-4670-BECE-0CB0C17D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1A5D6-3716-4BFF-88E6-E2C65F297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734" y="565213"/>
            <a:ext cx="3820246" cy="572757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CFBE9-AFB6-466D-9113-7B3866AF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8EA0-3732-4AE2-9D90-C1CE3C38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545" y="1449659"/>
            <a:ext cx="8595360" cy="43513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Objectives</a:t>
            </a:r>
          </a:p>
          <a:p>
            <a:r>
              <a:rPr lang="en-US" sz="3200" dirty="0"/>
              <a:t>Golden Circle</a:t>
            </a:r>
          </a:p>
          <a:p>
            <a:pPr lvl="1"/>
            <a:r>
              <a:rPr lang="en-US" sz="3200" dirty="0"/>
              <a:t>Why</a:t>
            </a:r>
          </a:p>
          <a:p>
            <a:pPr lvl="1"/>
            <a:r>
              <a:rPr lang="en-US" sz="3200" dirty="0"/>
              <a:t>How</a:t>
            </a:r>
          </a:p>
          <a:p>
            <a:pPr lvl="1"/>
            <a:r>
              <a:rPr lang="en-US" sz="3200" dirty="0"/>
              <a:t>What</a:t>
            </a:r>
          </a:p>
          <a:p>
            <a:r>
              <a:rPr lang="en-US" sz="3200" dirty="0"/>
              <a:t>Discussion</a:t>
            </a:r>
          </a:p>
          <a:p>
            <a:r>
              <a:rPr lang="en-US" sz="3200" dirty="0"/>
              <a:t>Feedback</a:t>
            </a:r>
          </a:p>
          <a:p>
            <a:r>
              <a:rPr lang="en-US" sz="3200" dirty="0"/>
              <a:t>Resources</a:t>
            </a:r>
          </a:p>
          <a:p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0BE15F-AE42-4F25-A6DA-BC115DB842CD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endParaRPr lang="en-US" dirty="0"/>
          </a:p>
        </p:txBody>
      </p:sp>
      <p:pic>
        <p:nvPicPr>
          <p:cNvPr id="11" name="Graphic 10" descr="Checklist">
            <a:extLst>
              <a:ext uri="{FF2B5EF4-FFF2-40B4-BE49-F238E27FC236}">
                <a16:creationId xmlns:a16="http://schemas.microsoft.com/office/drawing/2014/main" id="{804C206B-B1CE-4499-AB01-797CFBD1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7933" y="1973016"/>
            <a:ext cx="3304622" cy="33046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47DC-D760-49EA-B213-16C983D1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1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C3DC-C242-415E-9167-52C441B6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5" y="440422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D00BBA2-1CFC-4031-BD8C-151C1BACB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473722"/>
              </p:ext>
            </p:extLst>
          </p:nvPr>
        </p:nvGraphicFramePr>
        <p:xfrm>
          <a:off x="463954" y="1488947"/>
          <a:ext cx="10419126" cy="4404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7C530-4374-4687-A861-34D0E2DF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8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6" descr="Smart Phone">
            <a:extLst>
              <a:ext uri="{FF2B5EF4-FFF2-40B4-BE49-F238E27FC236}">
                <a16:creationId xmlns:a16="http://schemas.microsoft.com/office/drawing/2014/main" id="{F3115903-C9B6-4AAB-B6B3-2847D914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3137" y="2101200"/>
            <a:ext cx="3304622" cy="33046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21CC-EE9D-40B2-9A50-363B1193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337" y="2101200"/>
            <a:ext cx="5875678" cy="4351337"/>
          </a:xfrm>
        </p:spPr>
        <p:txBody>
          <a:bodyPr>
            <a:normAutofit/>
          </a:bodyPr>
          <a:lstStyle/>
          <a:p>
            <a:r>
              <a:rPr lang="en-US" sz="3600" dirty="0"/>
              <a:t>First time?</a:t>
            </a:r>
          </a:p>
          <a:p>
            <a:r>
              <a:rPr lang="en-US" sz="3600" dirty="0"/>
              <a:t>NCCU Fans?</a:t>
            </a:r>
          </a:p>
          <a:p>
            <a:r>
              <a:rPr lang="en-US" sz="3600" dirty="0"/>
              <a:t>UNC Fans?</a:t>
            </a:r>
          </a:p>
          <a:p>
            <a:r>
              <a:rPr lang="en-US" sz="3600" dirty="0"/>
              <a:t>NCSU Fans?</a:t>
            </a:r>
          </a:p>
          <a:p>
            <a:r>
              <a:rPr lang="en-US" sz="3600" dirty="0"/>
              <a:t>Duke Fans?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3A0FBE-1C13-4271-8FAC-9F186A8BE889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Audience Poll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CAC18-820E-4EDB-9EFC-4A937D38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224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437</Words>
  <Application>Microsoft Office PowerPoint</Application>
  <PresentationFormat>Widescreen</PresentationFormat>
  <Paragraphs>125</Paragraphs>
  <Slides>24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Wingdings</vt:lpstr>
      <vt:lpstr>Wingdings 2</vt:lpstr>
      <vt:lpstr>View</vt:lpstr>
      <vt:lpstr>DYNAMIC INTERNATIONAL LEADERSHIP</vt:lpstr>
      <vt:lpstr>PowerPoint Presentation</vt:lpstr>
      <vt:lpstr>Snigdha Kotta</vt:lpstr>
      <vt:lpstr>PowerPoint Presentation</vt:lpstr>
      <vt:lpstr>Sujayalakshmi Devarayasamudram</vt:lpstr>
      <vt:lpstr>PowerPoint Presentation</vt:lpstr>
      <vt:lpstr>PowerPoint Presentation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INTERNATIONAL LEADERSHIP</dc:title>
  <dc:creator>Snigdha Kotta</dc:creator>
  <cp:lastModifiedBy>Snigdha Kotta</cp:lastModifiedBy>
  <cp:revision>45</cp:revision>
  <dcterms:created xsi:type="dcterms:W3CDTF">2018-11-01T23:43:50Z</dcterms:created>
  <dcterms:modified xsi:type="dcterms:W3CDTF">2018-11-03T02:54:31Z</dcterms:modified>
</cp:coreProperties>
</file>