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3" r:id="rId9"/>
    <p:sldId id="266" r:id="rId10"/>
    <p:sldId id="25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2" y="1844674"/>
            <a:ext cx="7772400" cy="1241425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600" b="1" u="sng" dirty="0"/>
              <a:t>UE19CS204 – Web Technologies</a:t>
            </a:r>
            <a:br>
              <a:rPr lang="en-US" sz="3600" b="1" u="sng" dirty="0"/>
            </a:br>
            <a:r>
              <a:rPr lang="en-US" sz="3600" b="1" u="sng" dirty="0"/>
              <a:t>Mini Project</a:t>
            </a:r>
            <a:endParaRPr lang="en-GB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- F</a:t>
            </a:r>
          </a:p>
          <a:p>
            <a:r>
              <a:rPr lang="en-US" sz="2800" dirty="0"/>
              <a:t>Samriddhi Sharma- PES2UG19CS358</a:t>
            </a:r>
          </a:p>
          <a:p>
            <a:r>
              <a:rPr lang="en-US" sz="2800" dirty="0"/>
              <a:t>Sonit Kumar Pradhan- PES2UG19CS399</a:t>
            </a:r>
          </a:p>
          <a:p>
            <a:r>
              <a:rPr lang="en-US" sz="2800" dirty="0"/>
              <a:t>S Sneha- PES2UG19CS344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575"/>
            <a:ext cx="1876425" cy="1876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3062816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My trips &amp; Travels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883C-1680-4612-8295-2B4F931DBC95}"/>
              </a:ext>
            </a:extLst>
          </p:cNvPr>
          <p:cNvSpPr txBox="1"/>
          <p:nvPr/>
        </p:nvSpPr>
        <p:spPr>
          <a:xfrm>
            <a:off x="228600" y="6172200"/>
            <a:ext cx="876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lang="en-GB" sz="2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IN" sz="2000" dirty="0"/>
              <a:t>https://github.com/snkprdhn/MernStack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Sonit Kumar Pradhan — CS399---Backend Development</a:t>
            </a:r>
          </a:p>
          <a:p>
            <a:r>
              <a:rPr lang="en-GB" dirty="0"/>
              <a:t>Samriddhi Sharma—CS358---Frontend Development, ppt</a:t>
            </a:r>
          </a:p>
          <a:p>
            <a:r>
              <a:rPr lang="en-GB" dirty="0"/>
              <a:t>S Sneha —CS344---Frontend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A42013-60D5-418A-B2BF-73574A0E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62118"/>
            <a:ext cx="8882982" cy="48528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54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76800"/>
          </a:xfrm>
        </p:spPr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u="sng" dirty="0"/>
              <a:t>Motivation:</a:t>
            </a:r>
          </a:p>
          <a:p>
            <a:pPr lvl="1"/>
            <a:r>
              <a:rPr lang="en-US" dirty="0"/>
              <a:t>Most people find it harrowing to plan multiple future trips, usually noting down their thoughts and things to be done here and there which often gets lost.</a:t>
            </a:r>
          </a:p>
          <a:p>
            <a:pPr lvl="1"/>
            <a:r>
              <a:rPr lang="en-US" dirty="0"/>
              <a:t>People who like to travel, also like to keep a log of the places they’ve visited, restaurants they liked and tourist spots they’d like to visit again.</a:t>
            </a:r>
          </a:p>
          <a:p>
            <a:pPr lvl="1"/>
            <a:r>
              <a:rPr lang="en-US" dirty="0"/>
              <a:t>Instead of writing these fleeting thoughts on bits and pieces of paper, users will find it much easier to organize their thoughts using </a:t>
            </a:r>
            <a:r>
              <a:rPr lang="en-US" dirty="0" err="1"/>
              <a:t>Mytrips</a:t>
            </a:r>
            <a:r>
              <a:rPr lang="en-US" dirty="0"/>
              <a:t> &amp; Travels.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“diary” of previous trips that includes the description and  of the places visited by the users.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user could jot down their experience and any details that they especially liked or disliked, Places they’d like to revisit etc.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B3C5-36D9-4B9E-9B5F-4A060868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user could plan their future trips, add a description, or note down the places that they’d like to visit.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They could note down a few things to be done and edit them out once they’re done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Or If a future trip gets cancelled, one has the option to delete that log.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0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MERN</a:t>
            </a:r>
            <a:endParaRPr lang="en-IN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92929"/>
                </a:solidFill>
                <a:effectLst/>
                <a:latin typeface="charter"/>
              </a:rPr>
              <a:t>MongoDB</a:t>
            </a:r>
            <a:r>
              <a:rPr lang="en-IN" sz="1600" b="0" i="0" dirty="0">
                <a:solidFill>
                  <a:srgbClr val="292929"/>
                </a:solidFill>
                <a:effectLst/>
                <a:latin typeface="charter"/>
              </a:rPr>
              <a:t>: A document-based open source database. MongoDB atlas used to host the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92929"/>
                </a:solidFill>
                <a:effectLst/>
                <a:latin typeface="charter"/>
              </a:rPr>
              <a:t>Express</a:t>
            </a:r>
            <a:r>
              <a:rPr lang="en-IN" sz="1600" b="0" i="0" dirty="0">
                <a:solidFill>
                  <a:srgbClr val="292929"/>
                </a:solidFill>
                <a:effectLst/>
                <a:latin typeface="charter"/>
              </a:rPr>
              <a:t>: A web application framework for Node.js.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en-IN" sz="1600" b="0" i="0" dirty="0">
                <a:solidFill>
                  <a:srgbClr val="292929"/>
                </a:solidFill>
                <a:effectLst/>
                <a:latin typeface="charter"/>
              </a:rPr>
              <a:t>: A JavaScript front-end library for building user interfaces.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92929"/>
                </a:solidFill>
                <a:effectLst/>
                <a:latin typeface="charter"/>
              </a:rPr>
              <a:t>Node.js</a:t>
            </a:r>
            <a:r>
              <a:rPr lang="en-IN" sz="1600" b="0" i="0" dirty="0">
                <a:solidFill>
                  <a:srgbClr val="292929"/>
                </a:solidFill>
                <a:effectLst/>
                <a:latin typeface="charter"/>
              </a:rPr>
              <a:t>: JavaScript run-time environment that executes JavaScript code outside of a browser (such as a server).</a:t>
            </a:r>
          </a:p>
          <a:p>
            <a:r>
              <a:rPr lang="en-GB" sz="2400" dirty="0"/>
              <a:t>Nodemon</a:t>
            </a:r>
          </a:p>
          <a:p>
            <a:r>
              <a:rPr lang="en-GB" sz="2400" dirty="0"/>
              <a:t>Mongoose  </a:t>
            </a:r>
          </a:p>
          <a:p>
            <a:r>
              <a:rPr lang="en-GB" sz="2400" dirty="0"/>
              <a:t>Bootstrap</a:t>
            </a:r>
          </a:p>
          <a:p>
            <a:r>
              <a:rPr lang="en-GB" sz="2400" dirty="0"/>
              <a:t>Date-picker(react- </a:t>
            </a:r>
            <a:r>
              <a:rPr lang="en-GB" sz="2400" dirty="0" err="1"/>
              <a:t>datepicker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Axios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284BC-497F-4681-A96F-73B0E2E2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13"/>
            <a:ext cx="7162800" cy="63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088AC5-AA55-48B1-BCDD-99D1ED59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09600"/>
            <a:ext cx="9144000" cy="47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F2806-2C8F-43CC-AFE8-85068995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" y="533400"/>
            <a:ext cx="910387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FD2D45-91F6-4912-89D4-E019F8B4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839200" cy="41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8B2907-0D7D-4255-A749-B8145A6F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0066"/>
            <a:ext cx="4114800" cy="3745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19E36-56EE-42B5-BBA8-0F0B7AAE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5184"/>
            <a:ext cx="4343400" cy="45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7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326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charter</vt:lpstr>
      <vt:lpstr>Courier New</vt:lpstr>
      <vt:lpstr>Office Theme</vt:lpstr>
      <vt:lpstr>UE19CS204 – Web Technologies Mini Project</vt:lpstr>
      <vt:lpstr>Abstract</vt:lpstr>
      <vt:lpstr>PowerPoint Presentation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samriddhi sharma</cp:lastModifiedBy>
  <cp:revision>13</cp:revision>
  <dcterms:created xsi:type="dcterms:W3CDTF">2020-11-18T05:59:33Z</dcterms:created>
  <dcterms:modified xsi:type="dcterms:W3CDTF">2020-12-08T19:44:47Z</dcterms:modified>
</cp:coreProperties>
</file>